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9C912B-D127-4057-9AC7-141037078511}">
  <a:tblStyle styleId="{9B9C912B-D127-4057-9AC7-1410370785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00" autoAdjust="0"/>
  </p:normalViewPr>
  <p:slideViewPr>
    <p:cSldViewPr snapToGrid="0">
      <p:cViewPr>
        <p:scale>
          <a:sx n="77" d="100"/>
          <a:sy n="77" d="100"/>
        </p:scale>
        <p:origin x="1518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ttle_girl_on_swing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ebneel.com/wallpaper/i/6-starfish-seashells-beach-sand-wallpaper/1846/o/9109" TargetMode="External"/><Relationship Id="rId4" Type="http://schemas.openxmlformats.org/officeDocument/2006/relationships/hyperlink" Target="https://www.usclimatedata.com/climate/oklahoma/united-states/3206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eaf09802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eaf09802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eaf09802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eaf09802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bb511f69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bb511f69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Sandstein</a:t>
            </a:r>
            <a:r>
              <a:rPr lang="en-US" dirty="0"/>
              <a:t>. (2006). Little girl on swing [Image]. In Wikimedia Commons. </a:t>
            </a:r>
            <a:r>
              <a:rPr lang="en-US" dirty="0">
                <a:hlinkClick r:id="rId3"/>
              </a:rPr>
              <a:t>https://commons.wikimedia.org/wiki/File:Little_girl_on_swing.jpg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U.S. Climate Data. (2017). Climate Oklahoma - Oklahoma City [Image]. </a:t>
            </a:r>
            <a:r>
              <a:rPr lang="en-US" dirty="0">
                <a:hlinkClick r:id="rId4"/>
              </a:rPr>
              <a:t>https://www.usclimatedata.com/climate/oklahoma/united-states/3206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Webneel</a:t>
            </a:r>
            <a:r>
              <a:rPr lang="en-US" dirty="0"/>
              <a:t>. (n.d.). Starfish shells beach sand wallpaper [Image]. </a:t>
            </a:r>
            <a:r>
              <a:rPr lang="en-US" dirty="0">
                <a:hlinkClick r:id="rId5"/>
              </a:rPr>
              <a:t>http://webneel.com/wallpaper/i/6-starfish-seashells-beach-sand-wallpaper/1846/o/9109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Ferris wheel and boy on swing available on Pixabay.com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cb6bbe8f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cb6bbe8f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b6bbe8f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b6bbe8f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eaf09802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eaf09802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eaf09802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eaf09802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Gallery Walk</a:t>
            </a:r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Place the graph your group created on the wall with a sticky note of the equation next to it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a group go to your peer’s graph and determine if the equation matches the graph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sz="2000" dirty="0"/>
              <a:t>Place a check mark on sticky note if you feel it is correct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sz="2000" dirty="0"/>
              <a:t>If you feel it is not correct, on a different sticky note write what you believe is the correct equation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</a:t>
            </a:r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Go back to your original graph.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Discuss the additions, changes, or corrections to the equation and determine which one best fits their graph.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On a piece of paper, write why their group chose the equation they did.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Graphing: The Ups and Downs</a:t>
            </a:r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Graphing Sine and Cosine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Why are the trigonometric functions not considered algebraic functions?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will discover how to write the equations of transformed sine and cosine graphs.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These Pictures Have in Common? </a:t>
            </a:r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075" y="1385475"/>
            <a:ext cx="2308500" cy="17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0900" y="3262997"/>
            <a:ext cx="2637304" cy="17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8775" y="3115450"/>
            <a:ext cx="2527375" cy="19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1250" y="1385473"/>
            <a:ext cx="3616575" cy="81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87550" y="2348348"/>
            <a:ext cx="3703971" cy="614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 Sort </a:t>
            </a:r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Sort the cards into two different categories. 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Justify why you split the cards the way that you did. </a:t>
            </a:r>
            <a:endParaRPr/>
          </a:p>
        </p:txBody>
      </p:sp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000" y="1279191"/>
            <a:ext cx="301942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Pick a Landmark  </a:t>
            </a:r>
            <a:endParaRPr/>
          </a:p>
        </p:txBody>
      </p:sp>
      <p:sp>
        <p:nvSpPr>
          <p:cNvPr id="116" name="Google Shape;116;p25"/>
          <p:cNvSpPr txBox="1"/>
          <p:nvPr/>
        </p:nvSpPr>
        <p:spPr>
          <a:xfrm>
            <a:off x="229100" y="1508425"/>
            <a:ext cx="4300800" cy="3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Pick a landmark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Complete the data gathering sheet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Graph height vs. time scatter plot of your data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use graphing checklist on group activity sheet as a guideline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On the graph paper, write three cool facts about their object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BFDE451-7B21-40FB-9CDD-ECA5A7555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66" t="874"/>
          <a:stretch/>
        </p:blipFill>
        <p:spPr>
          <a:xfrm>
            <a:off x="4750538" y="757664"/>
            <a:ext cx="3074801" cy="37391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Definitions</a:t>
            </a:r>
            <a:endParaRPr/>
          </a:p>
        </p:txBody>
      </p:sp>
      <p:graphicFrame>
        <p:nvGraphicFramePr>
          <p:cNvPr id="122" name="Google Shape;122;p26"/>
          <p:cNvGraphicFramePr/>
          <p:nvPr/>
        </p:nvGraphicFramePr>
        <p:xfrm>
          <a:off x="457200" y="1533000"/>
          <a:ext cx="7527375" cy="3226650"/>
        </p:xfrm>
        <a:graphic>
          <a:graphicData uri="http://schemas.openxmlformats.org/drawingml/2006/table">
            <a:tbl>
              <a:tblPr>
                <a:noFill/>
                <a:tableStyleId>{9B9C912B-D127-4057-9AC7-141037078511}</a:tableStyleId>
              </a:tblPr>
              <a:tblGrid>
                <a:gridCol w="250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Amplitude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Midline</a:t>
                      </a:r>
                      <a:endParaRPr sz="19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Sine and Cosine Graph</a:t>
            </a:r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Sine Graph	</a:t>
            </a:r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Cosine Graph</a:t>
            </a:r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body" idx="3"/>
          </p:nvPr>
        </p:nvSpPr>
        <p:spPr>
          <a:xfrm>
            <a:off x="346350" y="4036725"/>
            <a:ext cx="7346700" cy="7335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Do you see any similarities to the graph you created?</a:t>
            </a: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Try to make an equation of your graph knowing this new knowledge. </a:t>
            </a:r>
            <a:endParaRPr/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08770"/>
            <a:ext cx="2952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025" y="2008770"/>
            <a:ext cx="29527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377</Words>
  <Application>Microsoft Office PowerPoint</Application>
  <PresentationFormat>On-screen Show (16:9)</PresentationFormat>
  <Paragraphs>38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Constantia</vt:lpstr>
      <vt:lpstr>Noto Sans Symbols</vt:lpstr>
      <vt:lpstr>Georgia</vt:lpstr>
      <vt:lpstr>Calibri</vt:lpstr>
      <vt:lpstr>Arial</vt:lpstr>
      <vt:lpstr>LEARN theme</vt:lpstr>
      <vt:lpstr>LEARN theme</vt:lpstr>
      <vt:lpstr>PowerPoint Presentation</vt:lpstr>
      <vt:lpstr>Graphing: The Ups and Downs</vt:lpstr>
      <vt:lpstr>Essential Question</vt:lpstr>
      <vt:lpstr>Lesson Objective</vt:lpstr>
      <vt:lpstr>What Do These Pictures Have in Common? </vt:lpstr>
      <vt:lpstr>Card Sort </vt:lpstr>
      <vt:lpstr>Pick a Landmark  </vt:lpstr>
      <vt:lpstr>Definitions</vt:lpstr>
      <vt:lpstr>Sine and Cosine Graph</vt:lpstr>
      <vt:lpstr>Gallery Walk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3</cp:revision>
  <dcterms:modified xsi:type="dcterms:W3CDTF">2021-08-02T15:31:40Z</dcterms:modified>
</cp:coreProperties>
</file>