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1"/>
    <p:sldMasterId id="2147483677" r:id="rId2"/>
  </p:sldMasterIdLst>
  <p:notesMasterIdLst>
    <p:notesMasterId r:id="rId29"/>
  </p:notesMasterIdLst>
  <p:sldIdLst>
    <p:sldId id="257" r:id="rId3"/>
    <p:sldId id="281" r:id="rId4"/>
    <p:sldId id="282"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B9E078-91F5-4493-9A80-0D83A0AE6276}" v="2" dt="2024-02-07T14:27:16.5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46" d="100"/>
          <a:sy n="146" d="100"/>
        </p:scale>
        <p:origin x="3006"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cken, Pam" userId="f3aa402d-8a3c-4841-b939-af5e5b41e404" providerId="ADAL" clId="{34B9E078-91F5-4493-9A80-0D83A0AE6276}"/>
    <pc:docChg chg="undo custSel addSld delSld modSld">
      <pc:chgData name="Bracken, Pam" userId="f3aa402d-8a3c-4841-b939-af5e5b41e404" providerId="ADAL" clId="{34B9E078-91F5-4493-9A80-0D83A0AE6276}" dt="2024-02-07T14:49:11.479" v="156" actId="27636"/>
      <pc:docMkLst>
        <pc:docMk/>
      </pc:docMkLst>
      <pc:sldChg chg="del">
        <pc:chgData name="Bracken, Pam" userId="f3aa402d-8a3c-4841-b939-af5e5b41e404" providerId="ADAL" clId="{34B9E078-91F5-4493-9A80-0D83A0AE6276}" dt="2024-02-06T16:25:28.003" v="0" actId="47"/>
        <pc:sldMkLst>
          <pc:docMk/>
          <pc:sldMk cId="0" sldId="256"/>
        </pc:sldMkLst>
      </pc:sldChg>
      <pc:sldChg chg="modSp mod">
        <pc:chgData name="Bracken, Pam" userId="f3aa402d-8a3c-4841-b939-af5e5b41e404" providerId="ADAL" clId="{34B9E078-91F5-4493-9A80-0D83A0AE6276}" dt="2024-02-07T14:24:14.231" v="3" actId="27636"/>
        <pc:sldMkLst>
          <pc:docMk/>
          <pc:sldMk cId="0" sldId="263"/>
        </pc:sldMkLst>
        <pc:spChg chg="mod">
          <ac:chgData name="Bracken, Pam" userId="f3aa402d-8a3c-4841-b939-af5e5b41e404" providerId="ADAL" clId="{34B9E078-91F5-4493-9A80-0D83A0AE6276}" dt="2024-02-07T14:24:14.231" v="3" actId="27636"/>
          <ac:spMkLst>
            <pc:docMk/>
            <pc:sldMk cId="0" sldId="263"/>
            <ac:spMk id="180" creationId="{00000000-0000-0000-0000-000000000000}"/>
          </ac:spMkLst>
        </pc:spChg>
      </pc:sldChg>
      <pc:sldChg chg="modSp mod">
        <pc:chgData name="Bracken, Pam" userId="f3aa402d-8a3c-4841-b939-af5e5b41e404" providerId="ADAL" clId="{34B9E078-91F5-4493-9A80-0D83A0AE6276}" dt="2024-02-07T14:24:14.233" v="4" actId="27636"/>
        <pc:sldMkLst>
          <pc:docMk/>
          <pc:sldMk cId="0" sldId="269"/>
        </pc:sldMkLst>
        <pc:spChg chg="mod">
          <ac:chgData name="Bracken, Pam" userId="f3aa402d-8a3c-4841-b939-af5e5b41e404" providerId="ADAL" clId="{34B9E078-91F5-4493-9A80-0D83A0AE6276}" dt="2024-02-07T14:24:14.233" v="4" actId="27636"/>
          <ac:spMkLst>
            <pc:docMk/>
            <pc:sldMk cId="0" sldId="269"/>
            <ac:spMk id="252" creationId="{00000000-0000-0000-0000-000000000000}"/>
          </ac:spMkLst>
        </pc:spChg>
      </pc:sldChg>
      <pc:sldChg chg="modSp mod">
        <pc:chgData name="Bracken, Pam" userId="f3aa402d-8a3c-4841-b939-af5e5b41e404" providerId="ADAL" clId="{34B9E078-91F5-4493-9A80-0D83A0AE6276}" dt="2024-02-07T14:24:14.247" v="5" actId="27636"/>
        <pc:sldMkLst>
          <pc:docMk/>
          <pc:sldMk cId="0" sldId="280"/>
        </pc:sldMkLst>
        <pc:spChg chg="mod">
          <ac:chgData name="Bracken, Pam" userId="f3aa402d-8a3c-4841-b939-af5e5b41e404" providerId="ADAL" clId="{34B9E078-91F5-4493-9A80-0D83A0AE6276}" dt="2024-02-07T14:24:14.247" v="5" actId="27636"/>
          <ac:spMkLst>
            <pc:docMk/>
            <pc:sldMk cId="0" sldId="280"/>
            <ac:spMk id="321" creationId="{00000000-0000-0000-0000-000000000000}"/>
          </ac:spMkLst>
        </pc:spChg>
      </pc:sldChg>
      <pc:sldChg chg="addSp delSp modSp mod">
        <pc:chgData name="Bracken, Pam" userId="f3aa402d-8a3c-4841-b939-af5e5b41e404" providerId="ADAL" clId="{34B9E078-91F5-4493-9A80-0D83A0AE6276}" dt="2024-02-07T14:26:45.971" v="12" actId="22"/>
        <pc:sldMkLst>
          <pc:docMk/>
          <pc:sldMk cId="0" sldId="281"/>
        </pc:sldMkLst>
        <pc:spChg chg="add del">
          <ac:chgData name="Bracken, Pam" userId="f3aa402d-8a3c-4841-b939-af5e5b41e404" providerId="ADAL" clId="{34B9E078-91F5-4493-9A80-0D83A0AE6276}" dt="2024-02-07T14:26:45.971" v="12" actId="22"/>
          <ac:spMkLst>
            <pc:docMk/>
            <pc:sldMk cId="0" sldId="281"/>
            <ac:spMk id="3" creationId="{488E2221-43C9-66ED-5E07-2F4A5AF362E6}"/>
          </ac:spMkLst>
        </pc:spChg>
        <pc:spChg chg="mod">
          <ac:chgData name="Bracken, Pam" userId="f3aa402d-8a3c-4841-b939-af5e5b41e404" providerId="ADAL" clId="{34B9E078-91F5-4493-9A80-0D83A0AE6276}" dt="2024-02-07T14:24:20.025" v="6" actId="20577"/>
          <ac:spMkLst>
            <pc:docMk/>
            <pc:sldMk cId="0" sldId="281"/>
            <ac:spMk id="100" creationId="{00000000-0000-0000-0000-000000000000}"/>
          </ac:spMkLst>
        </pc:spChg>
        <pc:spChg chg="mod">
          <ac:chgData name="Bracken, Pam" userId="f3aa402d-8a3c-4841-b939-af5e5b41e404" providerId="ADAL" clId="{34B9E078-91F5-4493-9A80-0D83A0AE6276}" dt="2024-02-07T14:26:07.760" v="10"/>
          <ac:spMkLst>
            <pc:docMk/>
            <pc:sldMk cId="0" sldId="281"/>
            <ac:spMk id="101" creationId="{00000000-0000-0000-0000-000000000000}"/>
          </ac:spMkLst>
        </pc:spChg>
      </pc:sldChg>
      <pc:sldChg chg="new del">
        <pc:chgData name="Bracken, Pam" userId="f3aa402d-8a3c-4841-b939-af5e5b41e404" providerId="ADAL" clId="{34B9E078-91F5-4493-9A80-0D83A0AE6276}" dt="2024-02-07T14:24:04.349" v="2" actId="680"/>
        <pc:sldMkLst>
          <pc:docMk/>
          <pc:sldMk cId="670544288" sldId="281"/>
        </pc:sldMkLst>
      </pc:sldChg>
      <pc:sldChg chg="modSp mod">
        <pc:chgData name="Bracken, Pam" userId="f3aa402d-8a3c-4841-b939-af5e5b41e404" providerId="ADAL" clId="{34B9E078-91F5-4493-9A80-0D83A0AE6276}" dt="2024-02-07T14:49:11.479" v="156" actId="27636"/>
        <pc:sldMkLst>
          <pc:docMk/>
          <pc:sldMk cId="0" sldId="282"/>
        </pc:sldMkLst>
        <pc:spChg chg="mod">
          <ac:chgData name="Bracken, Pam" userId="f3aa402d-8a3c-4841-b939-af5e5b41e404" providerId="ADAL" clId="{34B9E078-91F5-4493-9A80-0D83A0AE6276}" dt="2024-02-07T14:27:22.472" v="13" actId="20577"/>
          <ac:spMkLst>
            <pc:docMk/>
            <pc:sldMk cId="0" sldId="282"/>
            <ac:spMk id="106" creationId="{00000000-0000-0000-0000-000000000000}"/>
          </ac:spMkLst>
        </pc:spChg>
        <pc:spChg chg="mod">
          <ac:chgData name="Bracken, Pam" userId="f3aa402d-8a3c-4841-b939-af5e5b41e404" providerId="ADAL" clId="{34B9E078-91F5-4493-9A80-0D83A0AE6276}" dt="2024-02-07T14:49:11.479" v="156" actId="27636"/>
          <ac:spMkLst>
            <pc:docMk/>
            <pc:sldMk cId="0" sldId="282"/>
            <ac:spMk id="107" creationId="{00000000-0000-0000-0000-000000000000}"/>
          </ac:spMkLst>
        </pc:spChg>
      </pc:sldChg>
      <pc:sldMasterChg chg="delSldLayout">
        <pc:chgData name="Bracken, Pam" userId="f3aa402d-8a3c-4841-b939-af5e5b41e404" providerId="ADAL" clId="{34B9E078-91F5-4493-9A80-0D83A0AE6276}" dt="2024-02-06T16:25:28.003" v="0" actId="47"/>
        <pc:sldMasterMkLst>
          <pc:docMk/>
          <pc:sldMasterMk cId="0" sldId="2147483676"/>
        </pc:sldMasterMkLst>
        <pc:sldLayoutChg chg="del">
          <pc:chgData name="Bracken, Pam" userId="f3aa402d-8a3c-4841-b939-af5e5b41e404" providerId="ADAL" clId="{34B9E078-91F5-4493-9A80-0D83A0AE6276}" dt="2024-02-06T16:25:28.003" v="0" actId="47"/>
          <pc:sldLayoutMkLst>
            <pc:docMk/>
            <pc:sldMasterMk cId="0" sldId="2147483676"/>
            <pc:sldLayoutMk cId="0" sldId="214748364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docs.google.com/presentation/d/14dG6M-k5mzOCy4ygdVjYcUASn4TUNX7lRgNtn_PEeT0/cop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a014ca2ae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a014ca2ae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a014ca2aea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a014ca2aea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a014ca2aea_0_225: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a014ca2aea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000" b="1">
                <a:solidFill>
                  <a:schemeClr val="dk1"/>
                </a:solidFill>
                <a:latin typeface="Calibri"/>
                <a:ea typeface="Calibri"/>
                <a:cs typeface="Calibri"/>
                <a:sym typeface="Calibri"/>
              </a:rPr>
              <a:t>Share this example, but not as the only “right” answer</a:t>
            </a:r>
            <a:endParaRPr sz="20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20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2000">
                <a:solidFill>
                  <a:schemeClr val="dk1"/>
                </a:solidFill>
                <a:latin typeface="Calibri"/>
                <a:ea typeface="Calibri"/>
                <a:cs typeface="Calibri"/>
                <a:sym typeface="Calibri"/>
              </a:rPr>
              <a:t>The themes used here are pulled from those associated with human development over time as named by spiral dynamics theory. This isn’t a detail that we need to go into with students so much as a guide for how we selected themes to use and determined which pieces fall into themes based on the timeline associated with those themes. This theory states that themes that were dominating in prehistory such as survival don’t go away, but persist as a base layer as new themes begin to layer over them. Same is true as each layer builds on. Moral and religion as authority were the most dominant theme in the middle ages, but around the globe these themes are dominant for different cultures at different times and all of themes persist today and shine through based on living conditions for different people in different places. We see survival/safety, for example, as very strong in Palestine due to the war/conflict and living conditions there at this time. </a:t>
            </a:r>
            <a:endParaRPr sz="20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a014ca2aea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2a014ca2aea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a014ca2aea_0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a014ca2aea_0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a014ca2aea_0_329:notes"/>
          <p:cNvSpPr>
            <a:spLocks noGrp="1" noRot="1" noChangeAspect="1"/>
          </p:cNvSpPr>
          <p:nvPr>
            <p:ph type="sldImg" idx="2"/>
          </p:nvPr>
        </p:nvSpPr>
        <p:spPr>
          <a:xfrm>
            <a:off x="381309"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a014ca2aea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Calibri"/>
                <a:ea typeface="Calibri"/>
                <a:cs typeface="Calibri"/>
                <a:sym typeface="Calibri"/>
              </a:rPr>
              <a:t>Example</a:t>
            </a:r>
            <a:endParaRPr sz="3000" b="1">
              <a:latin typeface="Calibri"/>
              <a:ea typeface="Calibri"/>
              <a:cs typeface="Calibri"/>
              <a:sym typeface="Calibri"/>
            </a:endParaRPr>
          </a:p>
          <a:p>
            <a:pPr marL="0" lvl="0" indent="0" algn="l" rtl="0">
              <a:spcBef>
                <a:spcPts val="0"/>
              </a:spcBef>
              <a:spcAft>
                <a:spcPts val="0"/>
              </a:spcAft>
              <a:buNone/>
            </a:pPr>
            <a:endParaRPr sz="18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800">
                <a:latin typeface="Calibri"/>
                <a:ea typeface="Calibri"/>
                <a:cs typeface="Calibri"/>
                <a:sym typeface="Calibri"/>
              </a:rPr>
              <a:t>It’s not always easy to find information about which artists used a grid, freehand, or other scaling technique. Sometimes many artists work on one mural over a long period of time and different artist may use different strategies, such as in the Maestrapeace. The same artist may use a grid for one work of art and freehand another. It’s generally accepted as knowledge that Egyptians used the grid method for scaling art into murals. We also know that Rosenquist is a fan of using the grid method and in a way that mimics the Egyptian methods by using chalk and string. We know that Rivera used fresco on many of his murals and that many 9th century chapel artworks employ a combination of fresco and mosaic techniques. </a:t>
            </a:r>
            <a:endParaRPr sz="18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800">
              <a:latin typeface="Calibri"/>
              <a:ea typeface="Calibri"/>
              <a:cs typeface="Calibri"/>
              <a:sym typeface="Calibri"/>
            </a:endParaRPr>
          </a:p>
          <a:p>
            <a:pPr marL="0" lvl="0" indent="0" algn="l" rtl="0">
              <a:spcBef>
                <a:spcPts val="0"/>
              </a:spcBef>
              <a:spcAft>
                <a:spcPts val="0"/>
              </a:spcAft>
              <a:buNone/>
            </a:pPr>
            <a:endParaRPr sz="3000" b="1">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b584167edb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b584167edb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b6b7b4843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b6b7b4843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a2344ca70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a2344ca70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Before students get started on the design sketching activity, review these examples of Lindsay Zodrow’s work that take the space into consideration for inspiration in the work. </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a2344ca702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2a2344ca70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this point if you have a school space or community space that is already planned for the lesson, you could introduce that here. If you don’t have a client and will be doing a cold proposal, perhaps just talk about the space where you want to propose putting a mural and who would be in charge of reviewing and approving your proposal. How would you convince them?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a2344ca70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a2344ca70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a2344ca70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a2344ca70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a2344ca70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a2344ca70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a2344ca702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a2344ca70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a2344ca702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2a2344ca702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a2344ca702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a2344ca702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a2344ca702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a2344ca702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 paint it!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a2344ca702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a2344ca702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a014ca2aea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2a014ca2aea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a014ca2aea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a014ca2aea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a014ca2aea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a014ca2aea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https://docs.google.com/presentation/d/14dG6M-k5mzOCy4ygdVjYcUASn4TUNX7lRgNtn_PEeT0/copy</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a014ca2aea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a014ca2aea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a014ca2aea_0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a014ca2aea_0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latin typeface="Calibri"/>
                <a:ea typeface="Calibri"/>
                <a:cs typeface="Calibri"/>
                <a:sym typeface="Calibri"/>
              </a:rPr>
              <a:t>Timeline Key</a:t>
            </a:r>
            <a:endParaRPr sz="3000" b="1">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a014ca2aea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a014ca2aea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
        <p:cNvGrpSpPr/>
        <p:nvPr/>
      </p:nvGrpSpPr>
      <p:grpSpPr>
        <a:xfrm>
          <a:off x="0" y="0"/>
          <a:ext cx="0" cy="0"/>
          <a:chOff x="0" y="0"/>
          <a:chExt cx="0" cy="0"/>
        </a:xfrm>
      </p:grpSpPr>
      <p:sp>
        <p:nvSpPr>
          <p:cNvPr id="11" name="Google Shape;11;p3"/>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a:lnSpc>
                <a:spcPct val="100000"/>
              </a:lnSpc>
              <a:spcBef>
                <a:spcPts val="520"/>
              </a:spcBef>
              <a:spcAft>
                <a:spcPts val="0"/>
              </a:spcAft>
              <a:buClr>
                <a:schemeClr val="accent4"/>
              </a:buClr>
              <a:buSzPts val="2600"/>
              <a:buFont typeface="Arial"/>
              <a:buChar char="•"/>
              <a:defRPr sz="2600"/>
            </a:lvl1pPr>
            <a:lvl2pPr marL="914400" lvl="1" indent="-355600" algn="l">
              <a:lnSpc>
                <a:spcPct val="100000"/>
              </a:lnSpc>
              <a:spcBef>
                <a:spcPts val="400"/>
              </a:spcBef>
              <a:spcAft>
                <a:spcPts val="0"/>
              </a:spcAft>
              <a:buSzPts val="2000"/>
              <a:buFont typeface="Arial"/>
              <a:buChar char="•"/>
              <a:defRPr sz="2000"/>
            </a:lvl2pPr>
            <a:lvl3pPr marL="1371600" lvl="2" indent="-336550" algn="l">
              <a:lnSpc>
                <a:spcPct val="100000"/>
              </a:lnSpc>
              <a:spcBef>
                <a:spcPts val="340"/>
              </a:spcBef>
              <a:spcAft>
                <a:spcPts val="0"/>
              </a:spcAft>
              <a:buSzPts val="1700"/>
              <a:buFont typeface="Arial"/>
              <a:buChar char="•"/>
              <a:defRPr sz="1700"/>
            </a:lvl3pPr>
            <a:lvl4pPr marL="1828800" lvl="3" indent="-323850" algn="l">
              <a:lnSpc>
                <a:spcPct val="100000"/>
              </a:lnSpc>
              <a:spcBef>
                <a:spcPts val="300"/>
              </a:spcBef>
              <a:spcAft>
                <a:spcPts val="0"/>
              </a:spcAft>
              <a:buSzPts val="1500"/>
              <a:buFont typeface="Arial"/>
              <a:buChar char="•"/>
              <a:defRPr/>
            </a:lvl4pPr>
            <a:lvl5pPr marL="2286000" lvl="4" indent="-314325" algn="l">
              <a:lnSpc>
                <a:spcPct val="100000"/>
              </a:lnSpc>
              <a:spcBef>
                <a:spcPts val="270"/>
              </a:spcBef>
              <a:spcAft>
                <a:spcPts val="0"/>
              </a:spcAft>
              <a:buSzPts val="1350"/>
              <a:buFont typeface="Arial"/>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12" name="Google Shape;12;p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3" name="Google Shape;13;p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Graphic">
  <p:cSld name="Content with Graphic">
    <p:spTree>
      <p:nvGrpSpPr>
        <p:cNvPr id="1" name="Shape 55"/>
        <p:cNvGrpSpPr/>
        <p:nvPr/>
      </p:nvGrpSpPr>
      <p:grpSpPr>
        <a:xfrm>
          <a:off x="0" y="0"/>
          <a:ext cx="0" cy="0"/>
          <a:chOff x="0" y="0"/>
          <a:chExt cx="0" cy="0"/>
        </a:xfrm>
      </p:grpSpPr>
      <p:sp>
        <p:nvSpPr>
          <p:cNvPr id="56" name="Google Shape;56;p12"/>
          <p:cNvSpPr txBox="1">
            <a:spLocks noGrp="1"/>
          </p:cNvSpPr>
          <p:nvPr>
            <p:ph type="body" idx="1"/>
          </p:nvPr>
        </p:nvSpPr>
        <p:spPr>
          <a:xfrm>
            <a:off x="3581400" y="1330012"/>
            <a:ext cx="5111700" cy="3257700"/>
          </a:xfrm>
          <a:prstGeom prst="rect">
            <a:avLst/>
          </a:prstGeom>
          <a:noFill/>
          <a:ln>
            <a:noFill/>
          </a:ln>
        </p:spPr>
        <p:txBody>
          <a:bodyPr spcFirstLastPara="1" wrap="square" lIns="91425" tIns="0" rIns="91425" bIns="45700" anchor="t" anchorCtr="0">
            <a:normAutofit/>
          </a:bodyPr>
          <a:lstStyle>
            <a:lvl1pPr marL="457200" lvl="0" indent="-228600" algn="l">
              <a:lnSpc>
                <a:spcPct val="100000"/>
              </a:lnSpc>
              <a:spcBef>
                <a:spcPts val="420"/>
              </a:spcBef>
              <a:spcAft>
                <a:spcPts val="0"/>
              </a:spcAft>
              <a:buSzPts val="2100"/>
              <a:buNone/>
              <a:defRPr sz="2100"/>
            </a:lvl1pPr>
            <a:lvl2pPr marL="914400" lvl="1" indent="-333883" algn="l">
              <a:lnSpc>
                <a:spcPct val="100000"/>
              </a:lnSpc>
              <a:spcBef>
                <a:spcPts val="390"/>
              </a:spcBef>
              <a:spcAft>
                <a:spcPts val="0"/>
              </a:spcAft>
              <a:buSzPts val="1658"/>
              <a:buChar char="⚫"/>
              <a:defRPr sz="1950"/>
            </a:lvl2pPr>
            <a:lvl3pPr marL="1371600" lvl="2" indent="-308610" algn="l">
              <a:lnSpc>
                <a:spcPct val="100000"/>
              </a:lnSpc>
              <a:spcBef>
                <a:spcPts val="360"/>
              </a:spcBef>
              <a:spcAft>
                <a:spcPts val="0"/>
              </a:spcAft>
              <a:buSzPts val="1260"/>
              <a:buChar char="⚫"/>
              <a:defRPr sz="1800"/>
            </a:lvl3pPr>
            <a:lvl4pPr marL="1828800" lvl="3" indent="-290512" algn="l">
              <a:lnSpc>
                <a:spcPct val="100000"/>
              </a:lnSpc>
              <a:spcBef>
                <a:spcPts val="300"/>
              </a:spcBef>
              <a:spcAft>
                <a:spcPts val="0"/>
              </a:spcAft>
              <a:buSzPts val="975"/>
              <a:buChar char="⚫"/>
              <a:defRPr sz="1500"/>
            </a:lvl4pPr>
            <a:lvl5pPr marL="2286000" lvl="4" indent="-284289" algn="l">
              <a:lnSpc>
                <a:spcPct val="100000"/>
              </a:lnSpc>
              <a:spcBef>
                <a:spcPts val="270"/>
              </a:spcBef>
              <a:spcAft>
                <a:spcPts val="0"/>
              </a:spcAft>
              <a:buSzPts val="877"/>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7" name="Google Shape;57;p12"/>
          <p:cNvSpPr txBox="1">
            <a:spLocks noGrp="1"/>
          </p:cNvSpPr>
          <p:nvPr>
            <p:ph type="body" idx="2"/>
          </p:nvPr>
        </p:nvSpPr>
        <p:spPr>
          <a:xfrm>
            <a:off x="450850" y="1330012"/>
            <a:ext cx="3124200" cy="325770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30200" algn="l">
              <a:lnSpc>
                <a:spcPct val="100000"/>
              </a:lnSpc>
              <a:spcBef>
                <a:spcPts val="320"/>
              </a:spcBef>
              <a:spcAft>
                <a:spcPts val="0"/>
              </a:spcAft>
              <a:buSzPts val="1600"/>
              <a:buFont typeface="Arial"/>
              <a:buChar char="•"/>
              <a:defRPr sz="1600"/>
            </a:lvl2pPr>
            <a:lvl3pPr marL="1371600" lvl="2" indent="-317500" algn="l">
              <a:lnSpc>
                <a:spcPct val="100000"/>
              </a:lnSpc>
              <a:spcBef>
                <a:spcPts val="280"/>
              </a:spcBef>
              <a:spcAft>
                <a:spcPts val="0"/>
              </a:spcAft>
              <a:buSzPts val="1400"/>
              <a:buFont typeface="Arial"/>
              <a:buChar char="•"/>
              <a:defRPr sz="1400"/>
            </a:lvl3pPr>
            <a:lvl4pPr marL="1828800" lvl="3" indent="-311150" algn="l">
              <a:lnSpc>
                <a:spcPct val="100000"/>
              </a:lnSpc>
              <a:spcBef>
                <a:spcPts val="260"/>
              </a:spcBef>
              <a:spcAft>
                <a:spcPts val="0"/>
              </a:spcAft>
              <a:buSzPts val="1300"/>
              <a:buFont typeface="Arial"/>
              <a:buChar char="•"/>
              <a:defRPr sz="1300"/>
            </a:lvl4pPr>
            <a:lvl5pPr marL="2286000" lvl="4" indent="-304800" algn="l">
              <a:lnSpc>
                <a:spcPct val="100000"/>
              </a:lnSpc>
              <a:spcBef>
                <a:spcPts val="240"/>
              </a:spcBef>
              <a:spcAft>
                <a:spcPts val="0"/>
              </a:spcAft>
              <a:buSzPts val="1200"/>
              <a:buFont typeface="Arial"/>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58" name="Google Shape;58;p12"/>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9" name="Google Shape;59;p12"/>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ideo">
  <p:cSld name="Video">
    <p:spTree>
      <p:nvGrpSpPr>
        <p:cNvPr id="1" name="Shape 60"/>
        <p:cNvGrpSpPr/>
        <p:nvPr/>
      </p:nvGrpSpPr>
      <p:grpSpPr>
        <a:xfrm>
          <a:off x="0" y="0"/>
          <a:ext cx="0" cy="0"/>
          <a:chOff x="0" y="0"/>
          <a:chExt cx="0" cy="0"/>
        </a:xfrm>
      </p:grpSpPr>
      <p:pic>
        <p:nvPicPr>
          <p:cNvPr id="61" name="Google Shape;61;p13"/>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2" name="Google Shape;62;p13"/>
          <p:cNvSpPr>
            <a:spLocks noGrp="1"/>
          </p:cNvSpPr>
          <p:nvPr>
            <p:ph type="media" idx="2"/>
          </p:nvPr>
        </p:nvSpPr>
        <p:spPr>
          <a:xfrm>
            <a:off x="457200" y="1343696"/>
            <a:ext cx="6125700" cy="34083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R="0" lvl="1"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R="0" lvl="2"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R="0" lvl="3"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R="0" lvl="4"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R="0" lvl="5"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R="0" lvl="6"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R="0" lvl="7"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R="0" lvl="8"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
        <p:nvSpPr>
          <p:cNvPr id="63" name="Google Shape;63;p13"/>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p:cSld name="Table">
    <p:spTree>
      <p:nvGrpSpPr>
        <p:cNvPr id="1" name="Shape 64"/>
        <p:cNvGrpSpPr/>
        <p:nvPr/>
      </p:nvGrpSpPr>
      <p:grpSpPr>
        <a:xfrm>
          <a:off x="0" y="0"/>
          <a:ext cx="0" cy="0"/>
          <a:chOff x="0" y="0"/>
          <a:chExt cx="0" cy="0"/>
        </a:xfrm>
      </p:grpSpPr>
      <p:pic>
        <p:nvPicPr>
          <p:cNvPr id="65" name="Google Shape;65;p1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6" name="Google Shape;66;p1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67"/>
        <p:cNvGrpSpPr/>
        <p:nvPr/>
      </p:nvGrpSpPr>
      <p:grpSpPr>
        <a:xfrm>
          <a:off x="0" y="0"/>
          <a:ext cx="0" cy="0"/>
          <a:chOff x="0" y="0"/>
          <a:chExt cx="0" cy="0"/>
        </a:xfrm>
      </p:grpSpPr>
      <p:pic>
        <p:nvPicPr>
          <p:cNvPr id="68" name="Google Shape;68;p1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69" name="Google Shape;69;p1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70"/>
        <p:cNvGrpSpPr/>
        <p:nvPr/>
      </p:nvGrpSpPr>
      <p:grpSpPr>
        <a:xfrm>
          <a:off x="0" y="0"/>
          <a:ext cx="0" cy="0"/>
          <a:chOff x="0" y="0"/>
          <a:chExt cx="0" cy="0"/>
        </a:xfrm>
      </p:grpSpPr>
      <p:pic>
        <p:nvPicPr>
          <p:cNvPr id="71" name="Google Shape;71;p16"/>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White BG">
  <p:cSld name="Blank White BG">
    <p:bg>
      <p:bgPr>
        <a:solidFill>
          <a:schemeClr val="lt1"/>
        </a:solidFill>
        <a:effectLst/>
      </p:bgPr>
    </p:bg>
    <p:spTree>
      <p:nvGrpSpPr>
        <p:cNvPr id="1" name="Shape 72"/>
        <p:cNvGrpSpPr/>
        <p:nvPr/>
      </p:nvGrpSpPr>
      <p:grpSpPr>
        <a:xfrm>
          <a:off x="0" y="0"/>
          <a:ext cx="0" cy="0"/>
          <a:chOff x="0" y="0"/>
          <a:chExt cx="0" cy="0"/>
        </a:xfrm>
      </p:grpSpPr>
      <p:pic>
        <p:nvPicPr>
          <p:cNvPr id="73" name="Google Shape;73;p1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No Logo">
  <p:cSld name="Blank No Logo">
    <p:spTree>
      <p:nvGrpSpPr>
        <p:cNvPr id="1" name="Shape 74"/>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9"/>
        <p:cNvGrpSpPr/>
        <p:nvPr/>
      </p:nvGrpSpPr>
      <p:grpSpPr>
        <a:xfrm>
          <a:off x="0" y="0"/>
          <a:ext cx="0" cy="0"/>
          <a:chOff x="0" y="0"/>
          <a:chExt cx="0" cy="0"/>
        </a:xfrm>
      </p:grpSpPr>
      <p:sp>
        <p:nvSpPr>
          <p:cNvPr id="80" name="Google Shape;80;p20"/>
          <p:cNvSpPr txBox="1">
            <a:spLocks noGrp="1"/>
          </p:cNvSpPr>
          <p:nvPr>
            <p:ph type="ctrTitle"/>
          </p:nvPr>
        </p:nvSpPr>
        <p:spPr>
          <a:xfrm>
            <a:off x="311708" y="744575"/>
            <a:ext cx="8520600" cy="2052600"/>
          </a:xfrm>
          <a:prstGeom prst="rect">
            <a:avLst/>
          </a:prstGeom>
        </p:spPr>
        <p:txBody>
          <a:bodyPr spcFirstLastPara="1" wrap="square" lIns="95950" tIns="95950" rIns="95950" bIns="95950" anchor="b" anchorCtr="0">
            <a:normAutofit/>
          </a:bodyPr>
          <a:lstStyle>
            <a:lvl1pPr lvl="0" algn="ctr" rtl="0">
              <a:spcBef>
                <a:spcPts val="0"/>
              </a:spcBef>
              <a:spcAft>
                <a:spcPts val="0"/>
              </a:spcAft>
              <a:buSzPts val="5500"/>
              <a:buNone/>
              <a:defRPr sz="5500"/>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endParaRPr/>
          </a:p>
        </p:txBody>
      </p:sp>
      <p:sp>
        <p:nvSpPr>
          <p:cNvPr id="81" name="Google Shape;81;p20"/>
          <p:cNvSpPr txBox="1">
            <a:spLocks noGrp="1"/>
          </p:cNvSpPr>
          <p:nvPr>
            <p:ph type="subTitle" idx="1"/>
          </p:nvPr>
        </p:nvSpPr>
        <p:spPr>
          <a:xfrm>
            <a:off x="311700" y="2834125"/>
            <a:ext cx="8520600" cy="792600"/>
          </a:xfrm>
          <a:prstGeom prst="rect">
            <a:avLst/>
          </a:prstGeom>
        </p:spPr>
        <p:txBody>
          <a:bodyPr spcFirstLastPara="1" wrap="square" lIns="95950" tIns="95950" rIns="95950" bIns="95950" anchor="t" anchorCtr="0">
            <a:norm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82" name="Google Shape;82;p20"/>
          <p:cNvSpPr txBox="1">
            <a:spLocks noGrp="1"/>
          </p:cNvSpPr>
          <p:nvPr>
            <p:ph type="sldNum" idx="12"/>
          </p:nvPr>
        </p:nvSpPr>
        <p:spPr>
          <a:xfrm>
            <a:off x="8472458" y="4663217"/>
            <a:ext cx="548700" cy="393600"/>
          </a:xfrm>
          <a:prstGeom prst="rect">
            <a:avLst/>
          </a:prstGeom>
        </p:spPr>
        <p:txBody>
          <a:bodyPr spcFirstLastPara="1" wrap="square" lIns="95950" tIns="95950" rIns="95950" bIns="959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311700" y="2150850"/>
            <a:ext cx="8520600" cy="841800"/>
          </a:xfrm>
          <a:prstGeom prst="rect">
            <a:avLst/>
          </a:prstGeom>
        </p:spPr>
        <p:txBody>
          <a:bodyPr spcFirstLastPara="1" wrap="square" lIns="95950" tIns="95950" rIns="95950" bIns="95950" anchor="ctr" anchorCtr="0">
            <a:norm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5950" tIns="95950" rIns="95950" bIns="959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6"/>
        <p:cNvGrpSpPr/>
        <p:nvPr/>
      </p:nvGrpSpPr>
      <p:grpSpPr>
        <a:xfrm>
          <a:off x="0" y="0"/>
          <a:ext cx="0" cy="0"/>
          <a:chOff x="0" y="0"/>
          <a:chExt cx="0" cy="0"/>
        </a:xfrm>
      </p:grpSpPr>
      <p:sp>
        <p:nvSpPr>
          <p:cNvPr id="87" name="Google Shape;87;p22"/>
          <p:cNvSpPr txBox="1">
            <a:spLocks noGrp="1"/>
          </p:cNvSpPr>
          <p:nvPr>
            <p:ph type="title"/>
          </p:nvPr>
        </p:nvSpPr>
        <p:spPr>
          <a:xfrm>
            <a:off x="311700" y="445025"/>
            <a:ext cx="8520600" cy="572700"/>
          </a:xfrm>
          <a:prstGeom prst="rect">
            <a:avLst/>
          </a:prstGeom>
        </p:spPr>
        <p:txBody>
          <a:bodyPr spcFirstLastPara="1" wrap="square" lIns="95950" tIns="95950" rIns="95950" bIns="95950"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8" name="Google Shape;88;p22"/>
          <p:cNvSpPr txBox="1">
            <a:spLocks noGrp="1"/>
          </p:cNvSpPr>
          <p:nvPr>
            <p:ph type="body" idx="1"/>
          </p:nvPr>
        </p:nvSpPr>
        <p:spPr>
          <a:xfrm>
            <a:off x="311700" y="1152475"/>
            <a:ext cx="8520600" cy="3416400"/>
          </a:xfrm>
          <a:prstGeom prst="rect">
            <a:avLst/>
          </a:prstGeom>
        </p:spPr>
        <p:txBody>
          <a:bodyPr spcFirstLastPara="1" wrap="square" lIns="95950" tIns="95950" rIns="95950" bIns="95950" anchor="t" anchorCtr="0">
            <a:normAutofit/>
          </a:bodyPr>
          <a:lstStyle>
            <a:lvl1pPr marL="457200" lvl="0" indent="-349250" rtl="0">
              <a:spcBef>
                <a:spcPts val="0"/>
              </a:spcBef>
              <a:spcAft>
                <a:spcPts val="0"/>
              </a:spcAft>
              <a:buSzPts val="19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89" name="Google Shape;89;p22"/>
          <p:cNvSpPr txBox="1">
            <a:spLocks noGrp="1"/>
          </p:cNvSpPr>
          <p:nvPr>
            <p:ph type="sldNum" idx="12"/>
          </p:nvPr>
        </p:nvSpPr>
        <p:spPr>
          <a:xfrm>
            <a:off x="8472458" y="4663217"/>
            <a:ext cx="548700" cy="393600"/>
          </a:xfrm>
          <a:prstGeom prst="rect">
            <a:avLst/>
          </a:prstGeom>
        </p:spPr>
        <p:txBody>
          <a:bodyPr spcFirstLastPara="1" wrap="square" lIns="95950" tIns="95950" rIns="95950" bIns="959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ull Quote">
  <p:cSld name="Pull Quote">
    <p:spTree>
      <p:nvGrpSpPr>
        <p:cNvPr id="1" name="Shape 14"/>
        <p:cNvGrpSpPr/>
        <p:nvPr/>
      </p:nvGrpSpPr>
      <p:grpSpPr>
        <a:xfrm>
          <a:off x="0" y="0"/>
          <a:ext cx="0" cy="0"/>
          <a:chOff x="0" y="0"/>
          <a:chExt cx="0" cy="0"/>
        </a:xfrm>
      </p:grpSpPr>
      <p:sp>
        <p:nvSpPr>
          <p:cNvPr id="15" name="Google Shape;15;p4"/>
          <p:cNvSpPr/>
          <p:nvPr/>
        </p:nvSpPr>
        <p:spPr>
          <a:xfrm>
            <a:off x="1721476" y="1313644"/>
            <a:ext cx="5700900" cy="3206700"/>
          </a:xfrm>
          <a:prstGeom prst="snip2DiagRect">
            <a:avLst>
              <a:gd name="adj1" fmla="val 0"/>
              <a:gd name="adj2" fmla="val 16667"/>
            </a:avLst>
          </a:prstGeom>
          <a:solidFill>
            <a:srgbClr val="1C3C5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16" name="Google Shape;16;p4"/>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17" name="Google Shape;17;p4"/>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
          <p:cNvSpPr txBox="1">
            <a:spLocks noGrp="1"/>
          </p:cNvSpPr>
          <p:nvPr>
            <p:ph type="body" idx="1"/>
          </p:nvPr>
        </p:nvSpPr>
        <p:spPr>
          <a:xfrm>
            <a:off x="2574750" y="1534732"/>
            <a:ext cx="3994500" cy="2376300"/>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520"/>
              </a:spcBef>
              <a:spcAft>
                <a:spcPts val="0"/>
              </a:spcAft>
              <a:buSzPts val="2600"/>
              <a:buNone/>
              <a:defRPr b="1">
                <a:solidFill>
                  <a:schemeClr val="lt1"/>
                </a:solidFill>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sp>
        <p:nvSpPr>
          <p:cNvPr id="19" name="Google Shape;19;p4"/>
          <p:cNvSpPr txBox="1">
            <a:spLocks noGrp="1"/>
          </p:cNvSpPr>
          <p:nvPr>
            <p:ph type="body" idx="2"/>
          </p:nvPr>
        </p:nvSpPr>
        <p:spPr>
          <a:xfrm>
            <a:off x="3017949" y="3943350"/>
            <a:ext cx="3108000" cy="521400"/>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320"/>
              </a:spcBef>
              <a:spcAft>
                <a:spcPts val="0"/>
              </a:spcAft>
              <a:buSzPts val="1600"/>
              <a:buNone/>
              <a:defRPr sz="1600" b="1" i="1">
                <a:solidFill>
                  <a:schemeClr val="lt1"/>
                </a:solidFill>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pic>
        <p:nvPicPr>
          <p:cNvPr id="20" name="Google Shape;20;p4" descr="A picture containing icon&#10;&#10;Description automatically generated"/>
          <p:cNvPicPr preferRelativeResize="0"/>
          <p:nvPr/>
        </p:nvPicPr>
        <p:blipFill rotWithShape="1">
          <a:blip r:embed="rId3">
            <a:alphaModFix/>
          </a:blip>
          <a:srcRect l="34179" t="21571" r="32616" b="56088"/>
          <a:stretch/>
        </p:blipFill>
        <p:spPr>
          <a:xfrm>
            <a:off x="1828288" y="1352281"/>
            <a:ext cx="639651" cy="536620"/>
          </a:xfrm>
          <a:prstGeom prst="rect">
            <a:avLst/>
          </a:prstGeom>
          <a:solidFill>
            <a:srgbClr val="1C3C58"/>
          </a:solid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0"/>
        <p:cNvGrpSpPr/>
        <p:nvPr/>
      </p:nvGrpSpPr>
      <p:grpSpPr>
        <a:xfrm>
          <a:off x="0" y="0"/>
          <a:ext cx="0" cy="0"/>
          <a:chOff x="0" y="0"/>
          <a:chExt cx="0" cy="0"/>
        </a:xfrm>
      </p:grpSpPr>
      <p:sp>
        <p:nvSpPr>
          <p:cNvPr id="91" name="Google Shape;91;p23"/>
          <p:cNvSpPr txBox="1">
            <a:spLocks noGrp="1"/>
          </p:cNvSpPr>
          <p:nvPr>
            <p:ph type="title"/>
          </p:nvPr>
        </p:nvSpPr>
        <p:spPr>
          <a:xfrm>
            <a:off x="311700" y="445025"/>
            <a:ext cx="8520600" cy="572700"/>
          </a:xfrm>
          <a:prstGeom prst="rect">
            <a:avLst/>
          </a:prstGeom>
        </p:spPr>
        <p:txBody>
          <a:bodyPr spcFirstLastPara="1" wrap="square" lIns="95950" tIns="95950" rIns="95950" bIns="95950"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2" name="Google Shape;92;p23"/>
          <p:cNvSpPr txBox="1">
            <a:spLocks noGrp="1"/>
          </p:cNvSpPr>
          <p:nvPr>
            <p:ph type="body" idx="1"/>
          </p:nvPr>
        </p:nvSpPr>
        <p:spPr>
          <a:xfrm>
            <a:off x="311700" y="1152475"/>
            <a:ext cx="3999900" cy="3416400"/>
          </a:xfrm>
          <a:prstGeom prst="rect">
            <a:avLst/>
          </a:prstGeom>
        </p:spPr>
        <p:txBody>
          <a:bodyPr spcFirstLastPara="1" wrap="square" lIns="95950" tIns="95950" rIns="95950" bIns="95950" anchor="t" anchorCtr="0">
            <a:normAutofit/>
          </a:bodyPr>
          <a:lstStyle>
            <a:lvl1pPr marL="457200" lvl="0" indent="-323850" rtl="0">
              <a:spcBef>
                <a:spcPts val="0"/>
              </a:spcBef>
              <a:spcAft>
                <a:spcPts val="0"/>
              </a:spcAft>
              <a:buSzPts val="1500"/>
              <a:buChar char="●"/>
              <a:defRPr sz="1500"/>
            </a:lvl1pPr>
            <a:lvl2pPr marL="914400" lvl="1" indent="-311150" rtl="0">
              <a:spcBef>
                <a:spcPts val="0"/>
              </a:spcBef>
              <a:spcAft>
                <a:spcPts val="0"/>
              </a:spcAft>
              <a:buSzPts val="1300"/>
              <a:buChar char="○"/>
              <a:defRPr sz="1300"/>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
        <p:nvSpPr>
          <p:cNvPr id="93" name="Google Shape;93;p23"/>
          <p:cNvSpPr txBox="1">
            <a:spLocks noGrp="1"/>
          </p:cNvSpPr>
          <p:nvPr>
            <p:ph type="body" idx="2"/>
          </p:nvPr>
        </p:nvSpPr>
        <p:spPr>
          <a:xfrm>
            <a:off x="4832400" y="1152475"/>
            <a:ext cx="3999900" cy="3416400"/>
          </a:xfrm>
          <a:prstGeom prst="rect">
            <a:avLst/>
          </a:prstGeom>
        </p:spPr>
        <p:txBody>
          <a:bodyPr spcFirstLastPara="1" wrap="square" lIns="95950" tIns="95950" rIns="95950" bIns="95950" anchor="t" anchorCtr="0">
            <a:normAutofit/>
          </a:bodyPr>
          <a:lstStyle>
            <a:lvl1pPr marL="457200" lvl="0" indent="-323850" rtl="0">
              <a:spcBef>
                <a:spcPts val="0"/>
              </a:spcBef>
              <a:spcAft>
                <a:spcPts val="0"/>
              </a:spcAft>
              <a:buSzPts val="1500"/>
              <a:buChar char="●"/>
              <a:defRPr sz="1500"/>
            </a:lvl1pPr>
            <a:lvl2pPr marL="914400" lvl="1" indent="-311150" rtl="0">
              <a:spcBef>
                <a:spcPts val="0"/>
              </a:spcBef>
              <a:spcAft>
                <a:spcPts val="0"/>
              </a:spcAft>
              <a:buSzPts val="1300"/>
              <a:buChar char="○"/>
              <a:defRPr sz="1300"/>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
        <p:nvSpPr>
          <p:cNvPr id="94" name="Google Shape;94;p23"/>
          <p:cNvSpPr txBox="1">
            <a:spLocks noGrp="1"/>
          </p:cNvSpPr>
          <p:nvPr>
            <p:ph type="sldNum" idx="12"/>
          </p:nvPr>
        </p:nvSpPr>
        <p:spPr>
          <a:xfrm>
            <a:off x="8472458" y="4663217"/>
            <a:ext cx="548700" cy="393600"/>
          </a:xfrm>
          <a:prstGeom prst="rect">
            <a:avLst/>
          </a:prstGeom>
        </p:spPr>
        <p:txBody>
          <a:bodyPr spcFirstLastPara="1" wrap="square" lIns="95950" tIns="95950" rIns="95950" bIns="959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5"/>
        <p:cNvGrpSpPr/>
        <p:nvPr/>
      </p:nvGrpSpPr>
      <p:grpSpPr>
        <a:xfrm>
          <a:off x="0" y="0"/>
          <a:ext cx="0" cy="0"/>
          <a:chOff x="0" y="0"/>
          <a:chExt cx="0" cy="0"/>
        </a:xfrm>
      </p:grpSpPr>
      <p:sp>
        <p:nvSpPr>
          <p:cNvPr id="96" name="Google Shape;96;p24"/>
          <p:cNvSpPr txBox="1">
            <a:spLocks noGrp="1"/>
          </p:cNvSpPr>
          <p:nvPr>
            <p:ph type="title"/>
          </p:nvPr>
        </p:nvSpPr>
        <p:spPr>
          <a:xfrm>
            <a:off x="311700" y="445025"/>
            <a:ext cx="8520600" cy="572700"/>
          </a:xfrm>
          <a:prstGeom prst="rect">
            <a:avLst/>
          </a:prstGeom>
        </p:spPr>
        <p:txBody>
          <a:bodyPr spcFirstLastPara="1" wrap="square" lIns="95950" tIns="95950" rIns="95950" bIns="95950" anchor="t" anchorCtr="0">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7" name="Google Shape;97;p24"/>
          <p:cNvSpPr txBox="1">
            <a:spLocks noGrp="1"/>
          </p:cNvSpPr>
          <p:nvPr>
            <p:ph type="sldNum" idx="12"/>
          </p:nvPr>
        </p:nvSpPr>
        <p:spPr>
          <a:xfrm>
            <a:off x="8472458" y="4663217"/>
            <a:ext cx="548700" cy="393600"/>
          </a:xfrm>
          <a:prstGeom prst="rect">
            <a:avLst/>
          </a:prstGeom>
        </p:spPr>
        <p:txBody>
          <a:bodyPr spcFirstLastPara="1" wrap="square" lIns="95950" tIns="95950" rIns="95950" bIns="959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8"/>
        <p:cNvGrpSpPr/>
        <p:nvPr/>
      </p:nvGrpSpPr>
      <p:grpSpPr>
        <a:xfrm>
          <a:off x="0" y="0"/>
          <a:ext cx="0" cy="0"/>
          <a:chOff x="0" y="0"/>
          <a:chExt cx="0" cy="0"/>
        </a:xfrm>
      </p:grpSpPr>
      <p:sp>
        <p:nvSpPr>
          <p:cNvPr id="99" name="Google Shape;99;p25"/>
          <p:cNvSpPr txBox="1">
            <a:spLocks noGrp="1"/>
          </p:cNvSpPr>
          <p:nvPr>
            <p:ph type="title"/>
          </p:nvPr>
        </p:nvSpPr>
        <p:spPr>
          <a:xfrm>
            <a:off x="311700" y="555600"/>
            <a:ext cx="2808000" cy="755700"/>
          </a:xfrm>
          <a:prstGeom prst="rect">
            <a:avLst/>
          </a:prstGeom>
        </p:spPr>
        <p:txBody>
          <a:bodyPr spcFirstLastPara="1" wrap="square" lIns="95950" tIns="95950" rIns="95950" bIns="95950" anchor="b" anchorCtr="0">
            <a:norm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100" name="Google Shape;100;p25"/>
          <p:cNvSpPr txBox="1">
            <a:spLocks noGrp="1"/>
          </p:cNvSpPr>
          <p:nvPr>
            <p:ph type="body" idx="1"/>
          </p:nvPr>
        </p:nvSpPr>
        <p:spPr>
          <a:xfrm>
            <a:off x="311700" y="1389600"/>
            <a:ext cx="2808000" cy="3179400"/>
          </a:xfrm>
          <a:prstGeom prst="rect">
            <a:avLst/>
          </a:prstGeom>
        </p:spPr>
        <p:txBody>
          <a:bodyPr spcFirstLastPara="1" wrap="square" lIns="95950" tIns="95950" rIns="95950" bIns="95950" anchor="t" anchorCtr="0">
            <a:normAutofit/>
          </a:bodyPr>
          <a:lstStyle>
            <a:lvl1pPr marL="457200" lvl="0" indent="-311150" rtl="0">
              <a:spcBef>
                <a:spcPts val="0"/>
              </a:spcBef>
              <a:spcAft>
                <a:spcPts val="0"/>
              </a:spcAft>
              <a:buSzPts val="1300"/>
              <a:buChar char="●"/>
              <a:defRPr sz="1300"/>
            </a:lvl1pPr>
            <a:lvl2pPr marL="914400" lvl="1" indent="-311150" rtl="0">
              <a:spcBef>
                <a:spcPts val="0"/>
              </a:spcBef>
              <a:spcAft>
                <a:spcPts val="0"/>
              </a:spcAft>
              <a:buSzPts val="1300"/>
              <a:buChar char="○"/>
              <a:defRPr sz="1300"/>
            </a:lvl2pPr>
            <a:lvl3pPr marL="1371600" lvl="2" indent="-311150" rtl="0">
              <a:spcBef>
                <a:spcPts val="0"/>
              </a:spcBef>
              <a:spcAft>
                <a:spcPts val="0"/>
              </a:spcAft>
              <a:buSzPts val="1300"/>
              <a:buChar char="■"/>
              <a:defRPr sz="1300"/>
            </a:lvl3pPr>
            <a:lvl4pPr marL="1828800" lvl="3" indent="-311150" rtl="0">
              <a:spcBef>
                <a:spcPts val="0"/>
              </a:spcBef>
              <a:spcAft>
                <a:spcPts val="0"/>
              </a:spcAft>
              <a:buSzPts val="1300"/>
              <a:buChar char="●"/>
              <a:defRPr sz="1300"/>
            </a:lvl4pPr>
            <a:lvl5pPr marL="2286000" lvl="4" indent="-311150" rtl="0">
              <a:spcBef>
                <a:spcPts val="0"/>
              </a:spcBef>
              <a:spcAft>
                <a:spcPts val="0"/>
              </a:spcAft>
              <a:buSzPts val="1300"/>
              <a:buChar char="○"/>
              <a:defRPr sz="1300"/>
            </a:lvl5pPr>
            <a:lvl6pPr marL="2743200" lvl="5" indent="-311150" rtl="0">
              <a:spcBef>
                <a:spcPts val="0"/>
              </a:spcBef>
              <a:spcAft>
                <a:spcPts val="0"/>
              </a:spcAft>
              <a:buSzPts val="1300"/>
              <a:buChar char="■"/>
              <a:defRPr sz="1300"/>
            </a:lvl6pPr>
            <a:lvl7pPr marL="3200400" lvl="6" indent="-311150" rtl="0">
              <a:spcBef>
                <a:spcPts val="0"/>
              </a:spcBef>
              <a:spcAft>
                <a:spcPts val="0"/>
              </a:spcAft>
              <a:buSzPts val="1300"/>
              <a:buChar char="●"/>
              <a:defRPr sz="1300"/>
            </a:lvl7pPr>
            <a:lvl8pPr marL="3657600" lvl="7" indent="-311150" rtl="0">
              <a:spcBef>
                <a:spcPts val="0"/>
              </a:spcBef>
              <a:spcAft>
                <a:spcPts val="0"/>
              </a:spcAft>
              <a:buSzPts val="1300"/>
              <a:buChar char="○"/>
              <a:defRPr sz="1300"/>
            </a:lvl8pPr>
            <a:lvl9pPr marL="4114800" lvl="8" indent="-311150" rtl="0">
              <a:spcBef>
                <a:spcPts val="0"/>
              </a:spcBef>
              <a:spcAft>
                <a:spcPts val="0"/>
              </a:spcAft>
              <a:buSzPts val="1300"/>
              <a:buChar char="■"/>
              <a:defRPr sz="1300"/>
            </a:lvl9pPr>
          </a:lstStyle>
          <a:p>
            <a:endParaRPr/>
          </a:p>
        </p:txBody>
      </p:sp>
      <p:sp>
        <p:nvSpPr>
          <p:cNvPr id="101" name="Google Shape;101;p25"/>
          <p:cNvSpPr txBox="1">
            <a:spLocks noGrp="1"/>
          </p:cNvSpPr>
          <p:nvPr>
            <p:ph type="sldNum" idx="12"/>
          </p:nvPr>
        </p:nvSpPr>
        <p:spPr>
          <a:xfrm>
            <a:off x="8472458" y="4663217"/>
            <a:ext cx="548700" cy="393600"/>
          </a:xfrm>
          <a:prstGeom prst="rect">
            <a:avLst/>
          </a:prstGeom>
        </p:spPr>
        <p:txBody>
          <a:bodyPr spcFirstLastPara="1" wrap="square" lIns="95950" tIns="95950" rIns="95950" bIns="959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2"/>
        <p:cNvGrpSpPr/>
        <p:nvPr/>
      </p:nvGrpSpPr>
      <p:grpSpPr>
        <a:xfrm>
          <a:off x="0" y="0"/>
          <a:ext cx="0" cy="0"/>
          <a:chOff x="0" y="0"/>
          <a:chExt cx="0" cy="0"/>
        </a:xfrm>
      </p:grpSpPr>
      <p:sp>
        <p:nvSpPr>
          <p:cNvPr id="103" name="Google Shape;103;p26"/>
          <p:cNvSpPr txBox="1">
            <a:spLocks noGrp="1"/>
          </p:cNvSpPr>
          <p:nvPr>
            <p:ph type="title"/>
          </p:nvPr>
        </p:nvSpPr>
        <p:spPr>
          <a:xfrm>
            <a:off x="490250" y="450150"/>
            <a:ext cx="6367800" cy="4090800"/>
          </a:xfrm>
          <a:prstGeom prst="rect">
            <a:avLst/>
          </a:prstGeom>
        </p:spPr>
        <p:txBody>
          <a:bodyPr spcFirstLastPara="1" wrap="square" lIns="95950" tIns="95950" rIns="95950" bIns="95950" anchor="ctr" anchorCtr="0">
            <a:normAutofit/>
          </a:bodyPr>
          <a:lstStyle>
            <a:lvl1pPr lvl="0" rtl="0">
              <a:spcBef>
                <a:spcPts val="0"/>
              </a:spcBef>
              <a:spcAft>
                <a:spcPts val="0"/>
              </a:spcAft>
              <a:buSzPts val="5000"/>
              <a:buNone/>
              <a:defRPr sz="50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endParaRPr/>
          </a:p>
        </p:txBody>
      </p:sp>
      <p:sp>
        <p:nvSpPr>
          <p:cNvPr id="104" name="Google Shape;104;p26"/>
          <p:cNvSpPr txBox="1">
            <a:spLocks noGrp="1"/>
          </p:cNvSpPr>
          <p:nvPr>
            <p:ph type="sldNum" idx="12"/>
          </p:nvPr>
        </p:nvSpPr>
        <p:spPr>
          <a:xfrm>
            <a:off x="8472458" y="4663217"/>
            <a:ext cx="548700" cy="393600"/>
          </a:xfrm>
          <a:prstGeom prst="rect">
            <a:avLst/>
          </a:prstGeom>
        </p:spPr>
        <p:txBody>
          <a:bodyPr spcFirstLastPara="1" wrap="square" lIns="95950" tIns="95950" rIns="95950" bIns="959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5"/>
        <p:cNvGrpSpPr/>
        <p:nvPr/>
      </p:nvGrpSpPr>
      <p:grpSpPr>
        <a:xfrm>
          <a:off x="0" y="0"/>
          <a:ext cx="0" cy="0"/>
          <a:chOff x="0" y="0"/>
          <a:chExt cx="0" cy="0"/>
        </a:xfrm>
      </p:grpSpPr>
      <p:sp>
        <p:nvSpPr>
          <p:cNvPr id="106" name="Google Shape;106;p27"/>
          <p:cNvSpPr/>
          <p:nvPr/>
        </p:nvSpPr>
        <p:spPr>
          <a:xfrm>
            <a:off x="4572000" y="-125"/>
            <a:ext cx="4572000" cy="5143500"/>
          </a:xfrm>
          <a:prstGeom prst="rect">
            <a:avLst/>
          </a:prstGeom>
          <a:solidFill>
            <a:schemeClr val="lt2"/>
          </a:solidFill>
          <a:ln>
            <a:noFill/>
          </a:ln>
        </p:spPr>
        <p:txBody>
          <a:bodyPr spcFirstLastPara="1" wrap="square" lIns="95950" tIns="95950" rIns="95950" bIns="95950" anchor="ctr" anchorCtr="0">
            <a:noAutofit/>
          </a:bodyPr>
          <a:lstStyle/>
          <a:p>
            <a:pPr marL="0" lvl="0" indent="0" algn="l" rtl="0">
              <a:spcBef>
                <a:spcPts val="0"/>
              </a:spcBef>
              <a:spcAft>
                <a:spcPts val="0"/>
              </a:spcAft>
              <a:buNone/>
            </a:pPr>
            <a:endParaRPr/>
          </a:p>
        </p:txBody>
      </p:sp>
      <p:sp>
        <p:nvSpPr>
          <p:cNvPr id="107" name="Google Shape;107;p27"/>
          <p:cNvSpPr txBox="1">
            <a:spLocks noGrp="1"/>
          </p:cNvSpPr>
          <p:nvPr>
            <p:ph type="title"/>
          </p:nvPr>
        </p:nvSpPr>
        <p:spPr>
          <a:xfrm>
            <a:off x="265500" y="1233175"/>
            <a:ext cx="4045200" cy="1482300"/>
          </a:xfrm>
          <a:prstGeom prst="rect">
            <a:avLst/>
          </a:prstGeom>
        </p:spPr>
        <p:txBody>
          <a:bodyPr spcFirstLastPara="1" wrap="square" lIns="95950" tIns="95950" rIns="95950" bIns="95950" anchor="b" anchorCtr="0">
            <a:normAutofit/>
          </a:bodyPr>
          <a:lstStyle>
            <a:lvl1pPr lvl="0" algn="ctr" rtl="0">
              <a:spcBef>
                <a:spcPts val="0"/>
              </a:spcBef>
              <a:spcAft>
                <a:spcPts val="0"/>
              </a:spcAft>
              <a:buSzPts val="4400"/>
              <a:buNone/>
              <a:defRPr sz="4400"/>
            </a:lvl1pPr>
            <a:lvl2pPr lvl="1" algn="ctr" rtl="0">
              <a:spcBef>
                <a:spcPts val="0"/>
              </a:spcBef>
              <a:spcAft>
                <a:spcPts val="0"/>
              </a:spcAft>
              <a:buSzPts val="4400"/>
              <a:buNone/>
              <a:defRPr sz="4400"/>
            </a:lvl2pPr>
            <a:lvl3pPr lvl="2" algn="ctr" rtl="0">
              <a:spcBef>
                <a:spcPts val="0"/>
              </a:spcBef>
              <a:spcAft>
                <a:spcPts val="0"/>
              </a:spcAft>
              <a:buSzPts val="4400"/>
              <a:buNone/>
              <a:defRPr sz="4400"/>
            </a:lvl3pPr>
            <a:lvl4pPr lvl="3" algn="ctr" rtl="0">
              <a:spcBef>
                <a:spcPts val="0"/>
              </a:spcBef>
              <a:spcAft>
                <a:spcPts val="0"/>
              </a:spcAft>
              <a:buSzPts val="4400"/>
              <a:buNone/>
              <a:defRPr sz="4400"/>
            </a:lvl4pPr>
            <a:lvl5pPr lvl="4" algn="ctr" rtl="0">
              <a:spcBef>
                <a:spcPts val="0"/>
              </a:spcBef>
              <a:spcAft>
                <a:spcPts val="0"/>
              </a:spcAft>
              <a:buSzPts val="4400"/>
              <a:buNone/>
              <a:defRPr sz="4400"/>
            </a:lvl5pPr>
            <a:lvl6pPr lvl="5" algn="ctr" rtl="0">
              <a:spcBef>
                <a:spcPts val="0"/>
              </a:spcBef>
              <a:spcAft>
                <a:spcPts val="0"/>
              </a:spcAft>
              <a:buSzPts val="4400"/>
              <a:buNone/>
              <a:defRPr sz="4400"/>
            </a:lvl6pPr>
            <a:lvl7pPr lvl="6" algn="ctr" rtl="0">
              <a:spcBef>
                <a:spcPts val="0"/>
              </a:spcBef>
              <a:spcAft>
                <a:spcPts val="0"/>
              </a:spcAft>
              <a:buSzPts val="4400"/>
              <a:buNone/>
              <a:defRPr sz="4400"/>
            </a:lvl7pPr>
            <a:lvl8pPr lvl="7" algn="ctr" rtl="0">
              <a:spcBef>
                <a:spcPts val="0"/>
              </a:spcBef>
              <a:spcAft>
                <a:spcPts val="0"/>
              </a:spcAft>
              <a:buSzPts val="4400"/>
              <a:buNone/>
              <a:defRPr sz="4400"/>
            </a:lvl8pPr>
            <a:lvl9pPr lvl="8" algn="ctr" rtl="0">
              <a:spcBef>
                <a:spcPts val="0"/>
              </a:spcBef>
              <a:spcAft>
                <a:spcPts val="0"/>
              </a:spcAft>
              <a:buSzPts val="4400"/>
              <a:buNone/>
              <a:defRPr sz="4400"/>
            </a:lvl9pPr>
          </a:lstStyle>
          <a:p>
            <a:endParaRPr/>
          </a:p>
        </p:txBody>
      </p:sp>
      <p:sp>
        <p:nvSpPr>
          <p:cNvPr id="108" name="Google Shape;108;p27"/>
          <p:cNvSpPr txBox="1">
            <a:spLocks noGrp="1"/>
          </p:cNvSpPr>
          <p:nvPr>
            <p:ph type="subTitle" idx="1"/>
          </p:nvPr>
        </p:nvSpPr>
        <p:spPr>
          <a:xfrm>
            <a:off x="265500" y="2803075"/>
            <a:ext cx="4045200" cy="1235100"/>
          </a:xfrm>
          <a:prstGeom prst="rect">
            <a:avLst/>
          </a:prstGeom>
        </p:spPr>
        <p:txBody>
          <a:bodyPr spcFirstLastPara="1" wrap="square" lIns="95950" tIns="95950" rIns="95950" bIns="95950" anchor="t" anchorCtr="0">
            <a:normAutofit/>
          </a:bodyPr>
          <a:lstStyle>
            <a:lvl1pPr lvl="0" algn="ctr" rtl="0">
              <a:lnSpc>
                <a:spcPct val="100000"/>
              </a:lnSpc>
              <a:spcBef>
                <a:spcPts val="0"/>
              </a:spcBef>
              <a:spcAft>
                <a:spcPts val="0"/>
              </a:spcAft>
              <a:buSzPts val="2200"/>
              <a:buNone/>
              <a:defRPr sz="2200"/>
            </a:lvl1pPr>
            <a:lvl2pPr lvl="1" algn="ctr" rtl="0">
              <a:lnSpc>
                <a:spcPct val="100000"/>
              </a:lnSpc>
              <a:spcBef>
                <a:spcPts val="0"/>
              </a:spcBef>
              <a:spcAft>
                <a:spcPts val="0"/>
              </a:spcAft>
              <a:buSzPts val="2200"/>
              <a:buNone/>
              <a:defRPr sz="2200"/>
            </a:lvl2pPr>
            <a:lvl3pPr lvl="2" algn="ctr" rtl="0">
              <a:lnSpc>
                <a:spcPct val="100000"/>
              </a:lnSpc>
              <a:spcBef>
                <a:spcPts val="0"/>
              </a:spcBef>
              <a:spcAft>
                <a:spcPts val="0"/>
              </a:spcAft>
              <a:buSzPts val="2200"/>
              <a:buNone/>
              <a:defRPr sz="2200"/>
            </a:lvl3pPr>
            <a:lvl4pPr lvl="3" algn="ctr" rtl="0">
              <a:lnSpc>
                <a:spcPct val="100000"/>
              </a:lnSpc>
              <a:spcBef>
                <a:spcPts val="0"/>
              </a:spcBef>
              <a:spcAft>
                <a:spcPts val="0"/>
              </a:spcAft>
              <a:buSzPts val="2200"/>
              <a:buNone/>
              <a:defRPr sz="2200"/>
            </a:lvl4pPr>
            <a:lvl5pPr lvl="4" algn="ctr" rtl="0">
              <a:lnSpc>
                <a:spcPct val="100000"/>
              </a:lnSpc>
              <a:spcBef>
                <a:spcPts val="0"/>
              </a:spcBef>
              <a:spcAft>
                <a:spcPts val="0"/>
              </a:spcAft>
              <a:buSzPts val="2200"/>
              <a:buNone/>
              <a:defRPr sz="2200"/>
            </a:lvl5pPr>
            <a:lvl6pPr lvl="5" algn="ctr" rtl="0">
              <a:lnSpc>
                <a:spcPct val="100000"/>
              </a:lnSpc>
              <a:spcBef>
                <a:spcPts val="0"/>
              </a:spcBef>
              <a:spcAft>
                <a:spcPts val="0"/>
              </a:spcAft>
              <a:buSzPts val="2200"/>
              <a:buNone/>
              <a:defRPr sz="2200"/>
            </a:lvl6pPr>
            <a:lvl7pPr lvl="6" algn="ctr" rtl="0">
              <a:lnSpc>
                <a:spcPct val="100000"/>
              </a:lnSpc>
              <a:spcBef>
                <a:spcPts val="0"/>
              </a:spcBef>
              <a:spcAft>
                <a:spcPts val="0"/>
              </a:spcAft>
              <a:buSzPts val="2200"/>
              <a:buNone/>
              <a:defRPr sz="2200"/>
            </a:lvl7pPr>
            <a:lvl8pPr lvl="7" algn="ctr" rtl="0">
              <a:lnSpc>
                <a:spcPct val="100000"/>
              </a:lnSpc>
              <a:spcBef>
                <a:spcPts val="0"/>
              </a:spcBef>
              <a:spcAft>
                <a:spcPts val="0"/>
              </a:spcAft>
              <a:buSzPts val="2200"/>
              <a:buNone/>
              <a:defRPr sz="2200"/>
            </a:lvl8pPr>
            <a:lvl9pPr lvl="8" algn="ctr" rtl="0">
              <a:lnSpc>
                <a:spcPct val="100000"/>
              </a:lnSpc>
              <a:spcBef>
                <a:spcPts val="0"/>
              </a:spcBef>
              <a:spcAft>
                <a:spcPts val="0"/>
              </a:spcAft>
              <a:buSzPts val="2200"/>
              <a:buNone/>
              <a:defRPr sz="2200"/>
            </a:lvl9pPr>
          </a:lstStyle>
          <a:p>
            <a:endParaRPr/>
          </a:p>
        </p:txBody>
      </p:sp>
      <p:sp>
        <p:nvSpPr>
          <p:cNvPr id="109" name="Google Shape;109;p27"/>
          <p:cNvSpPr txBox="1">
            <a:spLocks noGrp="1"/>
          </p:cNvSpPr>
          <p:nvPr>
            <p:ph type="body" idx="2"/>
          </p:nvPr>
        </p:nvSpPr>
        <p:spPr>
          <a:xfrm>
            <a:off x="4939500" y="724075"/>
            <a:ext cx="3837000" cy="3695100"/>
          </a:xfrm>
          <a:prstGeom prst="rect">
            <a:avLst/>
          </a:prstGeom>
        </p:spPr>
        <p:txBody>
          <a:bodyPr spcFirstLastPara="1" wrap="square" lIns="95950" tIns="95950" rIns="95950" bIns="95950" anchor="ctr" anchorCtr="0">
            <a:normAutofit/>
          </a:bodyPr>
          <a:lstStyle>
            <a:lvl1pPr marL="457200" lvl="0" indent="-349250" rtl="0">
              <a:spcBef>
                <a:spcPts val="0"/>
              </a:spcBef>
              <a:spcAft>
                <a:spcPts val="0"/>
              </a:spcAft>
              <a:buSzPts val="1900"/>
              <a:buChar char="●"/>
              <a:defRPr/>
            </a:lvl1pPr>
            <a:lvl2pPr marL="914400" lvl="1" indent="-323850" rtl="0">
              <a:spcBef>
                <a:spcPts val="0"/>
              </a:spcBef>
              <a:spcAft>
                <a:spcPts val="0"/>
              </a:spcAft>
              <a:buSzPts val="1500"/>
              <a:buChar char="○"/>
              <a:defRPr/>
            </a:lvl2pPr>
            <a:lvl3pPr marL="1371600" lvl="2" indent="-323850" rtl="0">
              <a:spcBef>
                <a:spcPts val="0"/>
              </a:spcBef>
              <a:spcAft>
                <a:spcPts val="0"/>
              </a:spcAft>
              <a:buSzPts val="1500"/>
              <a:buChar char="■"/>
              <a:defRPr/>
            </a:lvl3pPr>
            <a:lvl4pPr marL="1828800" lvl="3" indent="-323850" rtl="0">
              <a:spcBef>
                <a:spcPts val="0"/>
              </a:spcBef>
              <a:spcAft>
                <a:spcPts val="0"/>
              </a:spcAft>
              <a:buSzPts val="1500"/>
              <a:buChar char="●"/>
              <a:defRPr/>
            </a:lvl4pPr>
            <a:lvl5pPr marL="2286000" lvl="4" indent="-323850" rtl="0">
              <a:spcBef>
                <a:spcPts val="0"/>
              </a:spcBef>
              <a:spcAft>
                <a:spcPts val="0"/>
              </a:spcAft>
              <a:buSzPts val="1500"/>
              <a:buChar char="○"/>
              <a:defRPr/>
            </a:lvl5pPr>
            <a:lvl6pPr marL="2743200" lvl="5" indent="-323850" rtl="0">
              <a:spcBef>
                <a:spcPts val="0"/>
              </a:spcBef>
              <a:spcAft>
                <a:spcPts val="0"/>
              </a:spcAft>
              <a:buSzPts val="1500"/>
              <a:buChar char="■"/>
              <a:defRPr/>
            </a:lvl6pPr>
            <a:lvl7pPr marL="3200400" lvl="6" indent="-323850" rtl="0">
              <a:spcBef>
                <a:spcPts val="0"/>
              </a:spcBef>
              <a:spcAft>
                <a:spcPts val="0"/>
              </a:spcAft>
              <a:buSzPts val="1500"/>
              <a:buChar char="●"/>
              <a:defRPr/>
            </a:lvl7pPr>
            <a:lvl8pPr marL="3657600" lvl="7" indent="-323850" rtl="0">
              <a:spcBef>
                <a:spcPts val="0"/>
              </a:spcBef>
              <a:spcAft>
                <a:spcPts val="0"/>
              </a:spcAft>
              <a:buSzPts val="1500"/>
              <a:buChar char="○"/>
              <a:defRPr/>
            </a:lvl8pPr>
            <a:lvl9pPr marL="4114800" lvl="8" indent="-323850" rtl="0">
              <a:spcBef>
                <a:spcPts val="0"/>
              </a:spcBef>
              <a:spcAft>
                <a:spcPts val="0"/>
              </a:spcAft>
              <a:buSzPts val="1500"/>
              <a:buChar char="■"/>
              <a:defRPr/>
            </a:lvl9pPr>
          </a:lstStyle>
          <a:p>
            <a:endParaRPr/>
          </a:p>
        </p:txBody>
      </p:sp>
      <p:sp>
        <p:nvSpPr>
          <p:cNvPr id="110" name="Google Shape;110;p27"/>
          <p:cNvSpPr txBox="1">
            <a:spLocks noGrp="1"/>
          </p:cNvSpPr>
          <p:nvPr>
            <p:ph type="sldNum" idx="12"/>
          </p:nvPr>
        </p:nvSpPr>
        <p:spPr>
          <a:xfrm>
            <a:off x="8472458" y="4663217"/>
            <a:ext cx="548700" cy="393600"/>
          </a:xfrm>
          <a:prstGeom prst="rect">
            <a:avLst/>
          </a:prstGeom>
        </p:spPr>
        <p:txBody>
          <a:bodyPr spcFirstLastPara="1" wrap="square" lIns="95950" tIns="95950" rIns="95950" bIns="959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1"/>
        <p:cNvGrpSpPr/>
        <p:nvPr/>
      </p:nvGrpSpPr>
      <p:grpSpPr>
        <a:xfrm>
          <a:off x="0" y="0"/>
          <a:ext cx="0" cy="0"/>
          <a:chOff x="0" y="0"/>
          <a:chExt cx="0" cy="0"/>
        </a:xfrm>
      </p:grpSpPr>
      <p:sp>
        <p:nvSpPr>
          <p:cNvPr id="112" name="Google Shape;112;p28"/>
          <p:cNvSpPr txBox="1">
            <a:spLocks noGrp="1"/>
          </p:cNvSpPr>
          <p:nvPr>
            <p:ph type="body" idx="1"/>
          </p:nvPr>
        </p:nvSpPr>
        <p:spPr>
          <a:xfrm>
            <a:off x="311700" y="4230575"/>
            <a:ext cx="5998800" cy="605100"/>
          </a:xfrm>
          <a:prstGeom prst="rect">
            <a:avLst/>
          </a:prstGeom>
        </p:spPr>
        <p:txBody>
          <a:bodyPr spcFirstLastPara="1" wrap="square" lIns="95950" tIns="95950" rIns="95950" bIns="95950" anchor="ctr" anchorCtr="0">
            <a:normAutofit/>
          </a:bodyPr>
          <a:lstStyle>
            <a:lvl1pPr marL="457200" lvl="0" indent="-228600" rtl="0">
              <a:lnSpc>
                <a:spcPct val="100000"/>
              </a:lnSpc>
              <a:spcBef>
                <a:spcPts val="0"/>
              </a:spcBef>
              <a:spcAft>
                <a:spcPts val="0"/>
              </a:spcAft>
              <a:buSzPts val="1900"/>
              <a:buNone/>
              <a:defRPr/>
            </a:lvl1pPr>
          </a:lstStyle>
          <a:p>
            <a:endParaRPr/>
          </a:p>
        </p:txBody>
      </p:sp>
      <p:sp>
        <p:nvSpPr>
          <p:cNvPr id="113" name="Google Shape;113;p28"/>
          <p:cNvSpPr txBox="1">
            <a:spLocks noGrp="1"/>
          </p:cNvSpPr>
          <p:nvPr>
            <p:ph type="sldNum" idx="12"/>
          </p:nvPr>
        </p:nvSpPr>
        <p:spPr>
          <a:xfrm>
            <a:off x="8472458" y="4663217"/>
            <a:ext cx="548700" cy="393600"/>
          </a:xfrm>
          <a:prstGeom prst="rect">
            <a:avLst/>
          </a:prstGeom>
        </p:spPr>
        <p:txBody>
          <a:bodyPr spcFirstLastPara="1" wrap="square" lIns="95950" tIns="95950" rIns="95950" bIns="959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4"/>
        <p:cNvGrpSpPr/>
        <p:nvPr/>
      </p:nvGrpSpPr>
      <p:grpSpPr>
        <a:xfrm>
          <a:off x="0" y="0"/>
          <a:ext cx="0" cy="0"/>
          <a:chOff x="0" y="0"/>
          <a:chExt cx="0" cy="0"/>
        </a:xfrm>
      </p:grpSpPr>
      <p:sp>
        <p:nvSpPr>
          <p:cNvPr id="115" name="Google Shape;115;p29"/>
          <p:cNvSpPr txBox="1">
            <a:spLocks noGrp="1"/>
          </p:cNvSpPr>
          <p:nvPr>
            <p:ph type="title" hasCustomPrompt="1"/>
          </p:nvPr>
        </p:nvSpPr>
        <p:spPr>
          <a:xfrm>
            <a:off x="311700" y="1106125"/>
            <a:ext cx="8520600" cy="1963500"/>
          </a:xfrm>
          <a:prstGeom prst="rect">
            <a:avLst/>
          </a:prstGeom>
        </p:spPr>
        <p:txBody>
          <a:bodyPr spcFirstLastPara="1" wrap="square" lIns="95950" tIns="95950" rIns="95950" bIns="95950" anchor="b" anchorCtr="0">
            <a:normAutofit/>
          </a:bodyPr>
          <a:lstStyle>
            <a:lvl1pPr lvl="0" algn="ctr" rtl="0">
              <a:spcBef>
                <a:spcPts val="0"/>
              </a:spcBef>
              <a:spcAft>
                <a:spcPts val="0"/>
              </a:spcAft>
              <a:buSzPts val="12600"/>
              <a:buNone/>
              <a:defRPr sz="12600"/>
            </a:lvl1pPr>
            <a:lvl2pPr lvl="1" algn="ctr" rtl="0">
              <a:spcBef>
                <a:spcPts val="0"/>
              </a:spcBef>
              <a:spcAft>
                <a:spcPts val="0"/>
              </a:spcAft>
              <a:buSzPts val="12600"/>
              <a:buNone/>
              <a:defRPr sz="12600"/>
            </a:lvl2pPr>
            <a:lvl3pPr lvl="2" algn="ctr" rtl="0">
              <a:spcBef>
                <a:spcPts val="0"/>
              </a:spcBef>
              <a:spcAft>
                <a:spcPts val="0"/>
              </a:spcAft>
              <a:buSzPts val="12600"/>
              <a:buNone/>
              <a:defRPr sz="12600"/>
            </a:lvl3pPr>
            <a:lvl4pPr lvl="3" algn="ctr" rtl="0">
              <a:spcBef>
                <a:spcPts val="0"/>
              </a:spcBef>
              <a:spcAft>
                <a:spcPts val="0"/>
              </a:spcAft>
              <a:buSzPts val="12600"/>
              <a:buNone/>
              <a:defRPr sz="12600"/>
            </a:lvl4pPr>
            <a:lvl5pPr lvl="4" algn="ctr" rtl="0">
              <a:spcBef>
                <a:spcPts val="0"/>
              </a:spcBef>
              <a:spcAft>
                <a:spcPts val="0"/>
              </a:spcAft>
              <a:buSzPts val="12600"/>
              <a:buNone/>
              <a:defRPr sz="12600"/>
            </a:lvl5pPr>
            <a:lvl6pPr lvl="5" algn="ctr" rtl="0">
              <a:spcBef>
                <a:spcPts val="0"/>
              </a:spcBef>
              <a:spcAft>
                <a:spcPts val="0"/>
              </a:spcAft>
              <a:buSzPts val="12600"/>
              <a:buNone/>
              <a:defRPr sz="12600"/>
            </a:lvl6pPr>
            <a:lvl7pPr lvl="6" algn="ctr" rtl="0">
              <a:spcBef>
                <a:spcPts val="0"/>
              </a:spcBef>
              <a:spcAft>
                <a:spcPts val="0"/>
              </a:spcAft>
              <a:buSzPts val="12600"/>
              <a:buNone/>
              <a:defRPr sz="12600"/>
            </a:lvl7pPr>
            <a:lvl8pPr lvl="7" algn="ctr" rtl="0">
              <a:spcBef>
                <a:spcPts val="0"/>
              </a:spcBef>
              <a:spcAft>
                <a:spcPts val="0"/>
              </a:spcAft>
              <a:buSzPts val="12600"/>
              <a:buNone/>
              <a:defRPr sz="12600"/>
            </a:lvl8pPr>
            <a:lvl9pPr lvl="8" algn="ctr" rtl="0">
              <a:spcBef>
                <a:spcPts val="0"/>
              </a:spcBef>
              <a:spcAft>
                <a:spcPts val="0"/>
              </a:spcAft>
              <a:buSzPts val="12600"/>
              <a:buNone/>
              <a:defRPr sz="12600"/>
            </a:lvl9pPr>
          </a:lstStyle>
          <a:p>
            <a:r>
              <a:t>xx%</a:t>
            </a:r>
          </a:p>
        </p:txBody>
      </p:sp>
      <p:sp>
        <p:nvSpPr>
          <p:cNvPr id="116" name="Google Shape;116;p29"/>
          <p:cNvSpPr txBox="1">
            <a:spLocks noGrp="1"/>
          </p:cNvSpPr>
          <p:nvPr>
            <p:ph type="body" idx="1"/>
          </p:nvPr>
        </p:nvSpPr>
        <p:spPr>
          <a:xfrm>
            <a:off x="311700" y="3152225"/>
            <a:ext cx="8520600" cy="1300800"/>
          </a:xfrm>
          <a:prstGeom prst="rect">
            <a:avLst/>
          </a:prstGeom>
        </p:spPr>
        <p:txBody>
          <a:bodyPr spcFirstLastPara="1" wrap="square" lIns="95950" tIns="95950" rIns="95950" bIns="95950" anchor="t" anchorCtr="0">
            <a:normAutofit/>
          </a:bodyPr>
          <a:lstStyle>
            <a:lvl1pPr marL="457200" lvl="0" indent="-349250" algn="ctr" rtl="0">
              <a:spcBef>
                <a:spcPts val="0"/>
              </a:spcBef>
              <a:spcAft>
                <a:spcPts val="0"/>
              </a:spcAft>
              <a:buSzPts val="1900"/>
              <a:buChar char="●"/>
              <a:defRPr/>
            </a:lvl1pPr>
            <a:lvl2pPr marL="914400" lvl="1" indent="-323850" algn="ctr" rtl="0">
              <a:spcBef>
                <a:spcPts val="0"/>
              </a:spcBef>
              <a:spcAft>
                <a:spcPts val="0"/>
              </a:spcAft>
              <a:buSzPts val="1500"/>
              <a:buChar char="○"/>
              <a:defRPr/>
            </a:lvl2pPr>
            <a:lvl3pPr marL="1371600" lvl="2" indent="-323850" algn="ctr" rtl="0">
              <a:spcBef>
                <a:spcPts val="0"/>
              </a:spcBef>
              <a:spcAft>
                <a:spcPts val="0"/>
              </a:spcAft>
              <a:buSzPts val="1500"/>
              <a:buChar char="■"/>
              <a:defRPr/>
            </a:lvl3pPr>
            <a:lvl4pPr marL="1828800" lvl="3" indent="-323850" algn="ctr" rtl="0">
              <a:spcBef>
                <a:spcPts val="0"/>
              </a:spcBef>
              <a:spcAft>
                <a:spcPts val="0"/>
              </a:spcAft>
              <a:buSzPts val="1500"/>
              <a:buChar char="●"/>
              <a:defRPr/>
            </a:lvl4pPr>
            <a:lvl5pPr marL="2286000" lvl="4" indent="-323850" algn="ctr" rtl="0">
              <a:spcBef>
                <a:spcPts val="0"/>
              </a:spcBef>
              <a:spcAft>
                <a:spcPts val="0"/>
              </a:spcAft>
              <a:buSzPts val="1500"/>
              <a:buChar char="○"/>
              <a:defRPr/>
            </a:lvl5pPr>
            <a:lvl6pPr marL="2743200" lvl="5" indent="-323850" algn="ctr" rtl="0">
              <a:spcBef>
                <a:spcPts val="0"/>
              </a:spcBef>
              <a:spcAft>
                <a:spcPts val="0"/>
              </a:spcAft>
              <a:buSzPts val="1500"/>
              <a:buChar char="■"/>
              <a:defRPr/>
            </a:lvl6pPr>
            <a:lvl7pPr marL="3200400" lvl="6" indent="-323850" algn="ctr" rtl="0">
              <a:spcBef>
                <a:spcPts val="0"/>
              </a:spcBef>
              <a:spcAft>
                <a:spcPts val="0"/>
              </a:spcAft>
              <a:buSzPts val="1500"/>
              <a:buChar char="●"/>
              <a:defRPr/>
            </a:lvl7pPr>
            <a:lvl8pPr marL="3657600" lvl="7" indent="-323850" algn="ctr" rtl="0">
              <a:spcBef>
                <a:spcPts val="0"/>
              </a:spcBef>
              <a:spcAft>
                <a:spcPts val="0"/>
              </a:spcAft>
              <a:buSzPts val="1500"/>
              <a:buChar char="○"/>
              <a:defRPr/>
            </a:lvl8pPr>
            <a:lvl9pPr marL="4114800" lvl="8" indent="-323850" algn="ctr" rtl="0">
              <a:spcBef>
                <a:spcPts val="0"/>
              </a:spcBef>
              <a:spcAft>
                <a:spcPts val="0"/>
              </a:spcAft>
              <a:buSzPts val="1500"/>
              <a:buChar char="■"/>
              <a:defRPr/>
            </a:lvl9pPr>
          </a:lstStyle>
          <a:p>
            <a:endParaRPr/>
          </a:p>
        </p:txBody>
      </p:sp>
      <p:sp>
        <p:nvSpPr>
          <p:cNvPr id="117" name="Google Shape;117;p29"/>
          <p:cNvSpPr txBox="1">
            <a:spLocks noGrp="1"/>
          </p:cNvSpPr>
          <p:nvPr>
            <p:ph type="sldNum" idx="12"/>
          </p:nvPr>
        </p:nvSpPr>
        <p:spPr>
          <a:xfrm>
            <a:off x="8472458" y="4663217"/>
            <a:ext cx="548700" cy="393600"/>
          </a:xfrm>
          <a:prstGeom prst="rect">
            <a:avLst/>
          </a:prstGeom>
        </p:spPr>
        <p:txBody>
          <a:bodyPr spcFirstLastPara="1" wrap="square" lIns="95950" tIns="95950" rIns="95950" bIns="959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8"/>
        <p:cNvGrpSpPr/>
        <p:nvPr/>
      </p:nvGrpSpPr>
      <p:grpSpPr>
        <a:xfrm>
          <a:off x="0" y="0"/>
          <a:ext cx="0" cy="0"/>
          <a:chOff x="0" y="0"/>
          <a:chExt cx="0" cy="0"/>
        </a:xfrm>
      </p:grpSpPr>
      <p:sp>
        <p:nvSpPr>
          <p:cNvPr id="119" name="Google Shape;119;p30"/>
          <p:cNvSpPr txBox="1">
            <a:spLocks noGrp="1"/>
          </p:cNvSpPr>
          <p:nvPr>
            <p:ph type="sldNum" idx="12"/>
          </p:nvPr>
        </p:nvSpPr>
        <p:spPr>
          <a:xfrm>
            <a:off x="8472458" y="4663217"/>
            <a:ext cx="548700" cy="393600"/>
          </a:xfrm>
          <a:prstGeom prst="rect">
            <a:avLst/>
          </a:prstGeom>
        </p:spPr>
        <p:txBody>
          <a:bodyPr spcFirstLastPara="1" wrap="square" lIns="95950" tIns="95950" rIns="95950" bIns="9595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trategy v1">
  <p:cSld name="Strategy v1">
    <p:spTree>
      <p:nvGrpSpPr>
        <p:cNvPr id="1" name="Shape 21"/>
        <p:cNvGrpSpPr/>
        <p:nvPr/>
      </p:nvGrpSpPr>
      <p:grpSpPr>
        <a:xfrm>
          <a:off x="0" y="0"/>
          <a:ext cx="0" cy="0"/>
          <a:chOff x="0" y="0"/>
          <a:chExt cx="0" cy="0"/>
        </a:xfrm>
      </p:grpSpPr>
      <p:pic>
        <p:nvPicPr>
          <p:cNvPr id="22" name="Google Shape;22;p5"/>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3" name="Google Shape;23;p5"/>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457200" y="1305059"/>
            <a:ext cx="5020500" cy="3621000"/>
          </a:xfrm>
          <a:prstGeom prst="rect">
            <a:avLst/>
          </a:prstGeom>
          <a:noFill/>
          <a:ln>
            <a:noFill/>
          </a:ln>
        </p:spPr>
        <p:txBody>
          <a:bodyPr spcFirstLastPara="1" wrap="square" lIns="91400" tIns="91400" rIns="91400" bIns="91400" anchor="t" anchorCtr="0">
            <a:norm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sp>
        <p:nvSpPr>
          <p:cNvPr id="25" name="Google Shape;25;p5"/>
          <p:cNvSpPr>
            <a:spLocks noGrp="1"/>
          </p:cNvSpPr>
          <p:nvPr>
            <p:ph type="pic" idx="2"/>
          </p:nvPr>
        </p:nvSpPr>
        <p:spPr>
          <a:xfrm>
            <a:off x="5911850" y="1663336"/>
            <a:ext cx="1828800" cy="18279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rategy v2">
  <p:cSld name="Strategy v2">
    <p:spTree>
      <p:nvGrpSpPr>
        <p:cNvPr id="1" name="Shape 26"/>
        <p:cNvGrpSpPr/>
        <p:nvPr/>
      </p:nvGrpSpPr>
      <p:grpSpPr>
        <a:xfrm>
          <a:off x="0" y="0"/>
          <a:ext cx="0" cy="0"/>
          <a:chOff x="0" y="0"/>
          <a:chExt cx="0" cy="0"/>
        </a:xfrm>
      </p:grpSpPr>
      <p:pic>
        <p:nvPicPr>
          <p:cNvPr id="27" name="Google Shape;27;p6"/>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28" name="Google Shape;28;p6"/>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
          <p:cNvSpPr txBox="1">
            <a:spLocks noGrp="1"/>
          </p:cNvSpPr>
          <p:nvPr>
            <p:ph type="body" idx="1"/>
          </p:nvPr>
        </p:nvSpPr>
        <p:spPr>
          <a:xfrm>
            <a:off x="457200" y="1305059"/>
            <a:ext cx="3994500" cy="3621000"/>
          </a:xfrm>
          <a:prstGeom prst="rect">
            <a:avLst/>
          </a:prstGeom>
          <a:noFill/>
          <a:ln>
            <a:noFill/>
          </a:ln>
        </p:spPr>
        <p:txBody>
          <a:bodyPr spcFirstLastPara="1" wrap="square" lIns="91400" tIns="91400" rIns="91400" bIns="91400" anchor="t" anchorCtr="0">
            <a:normAutofit/>
          </a:bodyPr>
          <a:lstStyle>
            <a:lvl1pPr marL="457200" lvl="0" indent="-393700" algn="l">
              <a:lnSpc>
                <a:spcPct val="100000"/>
              </a:lnSpc>
              <a:spcBef>
                <a:spcPts val="520"/>
              </a:spcBef>
              <a:spcAft>
                <a:spcPts val="0"/>
              </a:spcAft>
              <a:buSzPts val="2600"/>
              <a:buChar char="•"/>
              <a:defRPr/>
            </a:lvl1pPr>
            <a:lvl2pPr marL="914400" lvl="1" indent="-325755" algn="l">
              <a:lnSpc>
                <a:spcPct val="100000"/>
              </a:lnSpc>
              <a:spcBef>
                <a:spcPts val="360"/>
              </a:spcBef>
              <a:spcAft>
                <a:spcPts val="0"/>
              </a:spcAft>
              <a:buSzPts val="1530"/>
              <a:buChar char="⚫"/>
              <a:defRPr/>
            </a:lvl2pPr>
            <a:lvl3pPr marL="1371600" lvl="2" indent="-298640" algn="l">
              <a:lnSpc>
                <a:spcPct val="100000"/>
              </a:lnSpc>
              <a:spcBef>
                <a:spcPts val="315"/>
              </a:spcBef>
              <a:spcAft>
                <a:spcPts val="0"/>
              </a:spcAft>
              <a:buSzPts val="1103"/>
              <a:buChar char="⚫"/>
              <a:defRPr/>
            </a:lvl3pPr>
            <a:lvl4pPr marL="1828800" lvl="3" indent="-290512" algn="l">
              <a:lnSpc>
                <a:spcPct val="100000"/>
              </a:lnSpc>
              <a:spcBef>
                <a:spcPts val="300"/>
              </a:spcBef>
              <a:spcAft>
                <a:spcPts val="0"/>
              </a:spcAft>
              <a:buSzPts val="975"/>
              <a:buChar char="⚫"/>
              <a:defRPr/>
            </a:lvl4pPr>
            <a:lvl5pPr marL="2286000" lvl="4" indent="-284289" algn="l">
              <a:lnSpc>
                <a:spcPct val="100000"/>
              </a:lnSpc>
              <a:spcBef>
                <a:spcPts val="270"/>
              </a:spcBef>
              <a:spcAft>
                <a:spcPts val="0"/>
              </a:spcAft>
              <a:buSzPts val="877"/>
              <a:buChar char="⚫"/>
              <a:defRPr sz="1350"/>
            </a:lvl5pPr>
            <a:lvl6pPr marL="2743200" lvl="5" indent="-297179" algn="l">
              <a:lnSpc>
                <a:spcPct val="100000"/>
              </a:lnSpc>
              <a:spcBef>
                <a:spcPts val="270"/>
              </a:spcBef>
              <a:spcAft>
                <a:spcPts val="0"/>
              </a:spcAft>
              <a:buSzPts val="1080"/>
              <a:buChar char="⚫"/>
              <a:defRPr sz="1350"/>
            </a:lvl6pPr>
            <a:lvl7pPr marL="3200400" lvl="6" indent="-297179" algn="l">
              <a:lnSpc>
                <a:spcPct val="100000"/>
              </a:lnSpc>
              <a:spcBef>
                <a:spcPts val="270"/>
              </a:spcBef>
              <a:spcAft>
                <a:spcPts val="0"/>
              </a:spcAft>
              <a:buSzPts val="1080"/>
              <a:buChar char="⚫"/>
              <a:defRPr sz="1350"/>
            </a:lvl7pPr>
            <a:lvl8pPr marL="3657600" lvl="7" indent="-314325" algn="l">
              <a:lnSpc>
                <a:spcPct val="100000"/>
              </a:lnSpc>
              <a:spcBef>
                <a:spcPts val="270"/>
              </a:spcBef>
              <a:spcAft>
                <a:spcPts val="0"/>
              </a:spcAft>
              <a:buSzPts val="1350"/>
              <a:buFont typeface="Calibri"/>
              <a:buChar char="•"/>
              <a:defRPr sz="1350"/>
            </a:lvl8pPr>
            <a:lvl9pPr marL="4114800" lvl="8" indent="-314325" algn="l">
              <a:lnSpc>
                <a:spcPct val="100000"/>
              </a:lnSpc>
              <a:spcBef>
                <a:spcPts val="270"/>
              </a:spcBef>
              <a:spcAft>
                <a:spcPts val="0"/>
              </a:spcAft>
              <a:buSzPts val="1350"/>
              <a:buFont typeface="Calibri"/>
              <a:buChar char="•"/>
              <a:defRPr sz="1350"/>
            </a:lvl9pPr>
          </a:lstStyle>
          <a:p>
            <a:endParaRPr/>
          </a:p>
        </p:txBody>
      </p:sp>
      <p:sp>
        <p:nvSpPr>
          <p:cNvPr id="30" name="Google Shape;30;p6"/>
          <p:cNvSpPr>
            <a:spLocks noGrp="1"/>
          </p:cNvSpPr>
          <p:nvPr>
            <p:ph type="pic" idx="2"/>
          </p:nvPr>
        </p:nvSpPr>
        <p:spPr>
          <a:xfrm>
            <a:off x="4692302" y="1305059"/>
            <a:ext cx="3994200" cy="1420800"/>
          </a:xfrm>
          <a:prstGeom prst="rect">
            <a:avLst/>
          </a:prstGeom>
          <a:noFill/>
          <a:ln w="9525" cap="flat" cmpd="sng">
            <a:solidFill>
              <a:srgbClr val="BCD4E9"/>
            </a:solidFill>
            <a:prstDash val="solid"/>
            <a:round/>
            <a:headEnd type="none" w="sm" len="sm"/>
            <a:tailEnd type="none" w="sm" len="sm"/>
          </a:ln>
        </p:spPr>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bg>
      <p:bgPr>
        <a:gradFill>
          <a:gsLst>
            <a:gs pos="0">
              <a:schemeClr val="accent4"/>
            </a:gs>
            <a:gs pos="85000">
              <a:schemeClr val="accent6"/>
            </a:gs>
            <a:gs pos="100000">
              <a:schemeClr val="accent6"/>
            </a:gs>
          </a:gsLst>
          <a:lin ang="16200000" scaled="0"/>
        </a:gradFill>
        <a:effectLst/>
      </p:bgPr>
    </p:bg>
    <p:spTree>
      <p:nvGrpSpPr>
        <p:cNvPr id="1" name="Shape 31"/>
        <p:cNvGrpSpPr/>
        <p:nvPr/>
      </p:nvGrpSpPr>
      <p:grpSpPr>
        <a:xfrm>
          <a:off x="0" y="0"/>
          <a:ext cx="0" cy="0"/>
          <a:chOff x="0" y="0"/>
          <a:chExt cx="0" cy="0"/>
        </a:xfrm>
      </p:grpSpPr>
      <p:sp>
        <p:nvSpPr>
          <p:cNvPr id="32" name="Google Shape;32;p7"/>
          <p:cNvSpPr txBox="1">
            <a:spLocks noGrp="1"/>
          </p:cNvSpPr>
          <p:nvPr>
            <p:ph type="ctrTitle"/>
          </p:nvPr>
        </p:nvSpPr>
        <p:spPr>
          <a:xfrm>
            <a:off x="644652" y="1007598"/>
            <a:ext cx="7851600" cy="1371600"/>
          </a:xfrm>
          <a:prstGeom prst="rect">
            <a:avLst/>
          </a:prstGeom>
          <a:noFill/>
          <a:ln>
            <a:noFill/>
          </a:ln>
        </p:spPr>
        <p:txBody>
          <a:bodyPr spcFirstLastPara="1" wrap="square" lIns="0" tIns="0" rIns="18275" bIns="0" anchor="b" anchorCtr="0">
            <a:noAutofit/>
          </a:bodyPr>
          <a:lstStyle>
            <a:lvl1pPr lvl="0" algn="l">
              <a:lnSpc>
                <a:spcPct val="100000"/>
              </a:lnSpc>
              <a:spcBef>
                <a:spcPts val="0"/>
              </a:spcBef>
              <a:spcAft>
                <a:spcPts val="0"/>
              </a:spcAft>
              <a:buClr>
                <a:schemeClr val="lt1"/>
              </a:buClr>
              <a:buSzPts val="5000"/>
              <a:buFont typeface="Calibri"/>
              <a:buNone/>
              <a:defRPr sz="5000" b="0">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
          <p:cNvSpPr txBox="1">
            <a:spLocks noGrp="1"/>
          </p:cNvSpPr>
          <p:nvPr>
            <p:ph type="subTitle" idx="1"/>
          </p:nvPr>
        </p:nvSpPr>
        <p:spPr>
          <a:xfrm>
            <a:off x="644652" y="2400300"/>
            <a:ext cx="7854600" cy="1314600"/>
          </a:xfrm>
          <a:prstGeom prst="rect">
            <a:avLst/>
          </a:prstGeom>
          <a:noFill/>
          <a:ln>
            <a:noFill/>
          </a:ln>
        </p:spPr>
        <p:txBody>
          <a:bodyPr spcFirstLastPara="1" wrap="square" lIns="0" tIns="45700" rIns="18275" bIns="45700" anchor="t" anchorCtr="0">
            <a:normAutofit/>
          </a:bodyPr>
          <a:lstStyle>
            <a:lvl1pPr marR="34289" lvl="0" algn="l">
              <a:lnSpc>
                <a:spcPct val="100000"/>
              </a:lnSpc>
              <a:spcBef>
                <a:spcPts val="520"/>
              </a:spcBef>
              <a:spcAft>
                <a:spcPts val="0"/>
              </a:spcAft>
              <a:buSzPts val="2600"/>
              <a:buNone/>
              <a:defRPr sz="2600">
                <a:solidFill>
                  <a:schemeClr val="lt1"/>
                </a:solidFill>
                <a:latin typeface="Calibri"/>
                <a:ea typeface="Calibri"/>
                <a:cs typeface="Calibri"/>
                <a:sym typeface="Calibri"/>
              </a:defRPr>
            </a:lvl1pPr>
            <a:lvl2pPr lvl="1" algn="ctr">
              <a:lnSpc>
                <a:spcPct val="100000"/>
              </a:lnSpc>
              <a:spcBef>
                <a:spcPts val="360"/>
              </a:spcBef>
              <a:spcAft>
                <a:spcPts val="0"/>
              </a:spcAft>
              <a:buSzPts val="1530"/>
              <a:buNone/>
              <a:defRPr/>
            </a:lvl2pPr>
            <a:lvl3pPr lvl="2" algn="ctr">
              <a:lnSpc>
                <a:spcPct val="100000"/>
              </a:lnSpc>
              <a:spcBef>
                <a:spcPts val="360"/>
              </a:spcBef>
              <a:spcAft>
                <a:spcPts val="0"/>
              </a:spcAft>
              <a:buSzPts val="1260"/>
              <a:buNone/>
              <a:defRPr/>
            </a:lvl3pPr>
            <a:lvl4pPr lvl="3" algn="ctr">
              <a:lnSpc>
                <a:spcPct val="100000"/>
              </a:lnSpc>
              <a:spcBef>
                <a:spcPts val="360"/>
              </a:spcBef>
              <a:spcAft>
                <a:spcPts val="0"/>
              </a:spcAft>
              <a:buSzPts val="1170"/>
              <a:buNone/>
              <a:defRPr/>
            </a:lvl4pPr>
            <a:lvl5pPr lvl="4" algn="ctr">
              <a:lnSpc>
                <a:spcPct val="100000"/>
              </a:lnSpc>
              <a:spcBef>
                <a:spcPts val="360"/>
              </a:spcBef>
              <a:spcAft>
                <a:spcPts val="0"/>
              </a:spcAft>
              <a:buSzPts val="1170"/>
              <a:buNone/>
              <a:defRPr/>
            </a:lvl5pPr>
            <a:lvl6pPr lvl="5" algn="ctr">
              <a:lnSpc>
                <a:spcPct val="100000"/>
              </a:lnSpc>
              <a:spcBef>
                <a:spcPts val="360"/>
              </a:spcBef>
              <a:spcAft>
                <a:spcPts val="0"/>
              </a:spcAft>
              <a:buSzPts val="1440"/>
              <a:buNone/>
              <a:defRPr/>
            </a:lvl6pPr>
            <a:lvl7pPr lvl="6" algn="ctr">
              <a:lnSpc>
                <a:spcPct val="100000"/>
              </a:lnSpc>
              <a:spcBef>
                <a:spcPts val="360"/>
              </a:spcBef>
              <a:spcAft>
                <a:spcPts val="0"/>
              </a:spcAft>
              <a:buSzPts val="1440"/>
              <a:buNone/>
              <a:defRPr/>
            </a:lvl7pPr>
            <a:lvl8pPr lvl="7" algn="ctr">
              <a:lnSpc>
                <a:spcPct val="100000"/>
              </a:lnSpc>
              <a:spcBef>
                <a:spcPts val="360"/>
              </a:spcBef>
              <a:spcAft>
                <a:spcPts val="0"/>
              </a:spcAft>
              <a:buSzPts val="1800"/>
              <a:buNone/>
              <a:defRPr/>
            </a:lvl8pPr>
            <a:lvl9pPr lvl="8" algn="ctr">
              <a:lnSpc>
                <a:spcPct val="100000"/>
              </a:lnSpc>
              <a:spcBef>
                <a:spcPts val="360"/>
              </a:spcBef>
              <a:spcAft>
                <a:spcPts val="0"/>
              </a:spcAft>
              <a:buSzPts val="1800"/>
              <a:buNone/>
              <a:defRPr/>
            </a:lvl9pPr>
          </a:lstStyle>
          <a:p>
            <a:endParaRPr/>
          </a:p>
        </p:txBody>
      </p:sp>
      <p:pic>
        <p:nvPicPr>
          <p:cNvPr id="34" name="Google Shape;34;p7"/>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rdered List">
  <p:cSld name="Ordered List">
    <p:spTree>
      <p:nvGrpSpPr>
        <p:cNvPr id="1" name="Shape 35"/>
        <p:cNvGrpSpPr/>
        <p:nvPr/>
      </p:nvGrpSpPr>
      <p:grpSpPr>
        <a:xfrm>
          <a:off x="0" y="0"/>
          <a:ext cx="0" cy="0"/>
          <a:chOff x="0" y="0"/>
          <a:chExt cx="0" cy="0"/>
        </a:xfrm>
      </p:grpSpPr>
      <p:sp>
        <p:nvSpPr>
          <p:cNvPr id="36" name="Google Shape;36;p8"/>
          <p:cNvSpPr txBox="1">
            <a:spLocks noGrp="1"/>
          </p:cNvSpPr>
          <p:nvPr>
            <p:ph type="body" idx="1"/>
          </p:nvPr>
        </p:nvSpPr>
        <p:spPr>
          <a:xfrm>
            <a:off x="457200" y="1309352"/>
            <a:ext cx="8229600" cy="3434100"/>
          </a:xfrm>
          <a:prstGeom prst="rect">
            <a:avLst/>
          </a:prstGeom>
          <a:noFill/>
          <a:ln>
            <a:noFill/>
          </a:ln>
        </p:spPr>
        <p:txBody>
          <a:bodyPr spcFirstLastPara="1" wrap="square" lIns="91425" tIns="45700" rIns="91425" bIns="45700" anchor="t" anchorCtr="0">
            <a:normAutofit/>
          </a:bodyPr>
          <a:lstStyle>
            <a:lvl1pPr marL="457200" lvl="0" indent="-393700" algn="l">
              <a:lnSpc>
                <a:spcPct val="100000"/>
              </a:lnSpc>
              <a:spcBef>
                <a:spcPts val="520"/>
              </a:spcBef>
              <a:spcAft>
                <a:spcPts val="0"/>
              </a:spcAft>
              <a:buClr>
                <a:schemeClr val="accent4"/>
              </a:buClr>
              <a:buSzPts val="2600"/>
              <a:buFont typeface="Calibri"/>
              <a:buAutoNum type="arabicPeriod"/>
              <a:defRPr sz="2600"/>
            </a:lvl1pPr>
            <a:lvl2pPr marL="914400" lvl="1" indent="-355600" algn="l">
              <a:lnSpc>
                <a:spcPct val="100000"/>
              </a:lnSpc>
              <a:spcBef>
                <a:spcPts val="400"/>
              </a:spcBef>
              <a:spcAft>
                <a:spcPts val="0"/>
              </a:spcAft>
              <a:buClr>
                <a:schemeClr val="accent4"/>
              </a:buClr>
              <a:buSzPts val="2000"/>
              <a:buFont typeface="Calibri"/>
              <a:buAutoNum type="alphaLcParenR"/>
              <a:defRPr sz="2000"/>
            </a:lvl2pPr>
            <a:lvl3pPr marL="1371600" lvl="2" indent="-336550" algn="l">
              <a:lnSpc>
                <a:spcPct val="100000"/>
              </a:lnSpc>
              <a:spcBef>
                <a:spcPts val="340"/>
              </a:spcBef>
              <a:spcAft>
                <a:spcPts val="0"/>
              </a:spcAft>
              <a:buClr>
                <a:schemeClr val="accent4"/>
              </a:buClr>
              <a:buSzPts val="1700"/>
              <a:buFont typeface="Calibri"/>
              <a:buAutoNum type="romanLcPeriod"/>
              <a:defRPr sz="1700"/>
            </a:lvl3pPr>
            <a:lvl4pPr marL="1828800" lvl="3" indent="-323850" algn="l">
              <a:lnSpc>
                <a:spcPct val="100000"/>
              </a:lnSpc>
              <a:spcBef>
                <a:spcPts val="300"/>
              </a:spcBef>
              <a:spcAft>
                <a:spcPts val="0"/>
              </a:spcAft>
              <a:buSzPts val="1500"/>
              <a:buFont typeface="Calibri"/>
              <a:buAutoNum type="arabicPeriod"/>
              <a:defRPr/>
            </a:lvl4pPr>
            <a:lvl5pPr marL="2286000" lvl="4" indent="-314325" algn="l">
              <a:lnSpc>
                <a:spcPct val="100000"/>
              </a:lnSpc>
              <a:spcBef>
                <a:spcPts val="270"/>
              </a:spcBef>
              <a:spcAft>
                <a:spcPts val="0"/>
              </a:spcAft>
              <a:buSzPts val="1350"/>
              <a:buFont typeface="Calibri"/>
              <a:buAutoNum type="arabicPeriod"/>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37" name="Google Shape;37;p8"/>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38" name="Google Shape;38;p8"/>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gradFill>
          <a:gsLst>
            <a:gs pos="0">
              <a:srgbClr val="659298"/>
            </a:gs>
            <a:gs pos="100000">
              <a:srgbClr val="4E6F74"/>
            </a:gs>
          </a:gsLst>
          <a:lin ang="15960000" scaled="0"/>
        </a:gradFill>
        <a:effectLst/>
      </p:bgPr>
    </p:bg>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530352" y="987552"/>
            <a:ext cx="7772400" cy="10218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5000"/>
              <a:buFont typeface="Calibri"/>
              <a:buNone/>
              <a:defRPr sz="5000" b="0" cap="none">
                <a:solidFill>
                  <a:srgbClr val="FFFFFF"/>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9"/>
          <p:cNvSpPr txBox="1">
            <a:spLocks noGrp="1"/>
          </p:cNvSpPr>
          <p:nvPr>
            <p:ph type="body" idx="1"/>
          </p:nvPr>
        </p:nvSpPr>
        <p:spPr>
          <a:xfrm>
            <a:off x="530352" y="2028498"/>
            <a:ext cx="7772400" cy="1132200"/>
          </a:xfrm>
          <a:prstGeom prst="rect">
            <a:avLst/>
          </a:prstGeom>
          <a:noFill/>
          <a:ln>
            <a:noFill/>
          </a:ln>
        </p:spPr>
        <p:txBody>
          <a:bodyPr spcFirstLastPara="1" wrap="square" lIns="45700" tIns="45700" rIns="45700" bIns="45700" anchor="t" anchorCtr="0">
            <a:normAutofit/>
          </a:bodyPr>
          <a:lstStyle>
            <a:lvl1pPr marL="457200" lvl="0" indent="-393700" algn="l">
              <a:lnSpc>
                <a:spcPct val="100000"/>
              </a:lnSpc>
              <a:spcBef>
                <a:spcPts val="520"/>
              </a:spcBef>
              <a:spcAft>
                <a:spcPts val="0"/>
              </a:spcAft>
              <a:buClr>
                <a:schemeClr val="lt1"/>
              </a:buClr>
              <a:buSzPts val="2600"/>
              <a:buFont typeface="Arial"/>
              <a:buChar char="•"/>
              <a:defRPr sz="2600">
                <a:solidFill>
                  <a:schemeClr val="lt1"/>
                </a:solidFill>
              </a:defRPr>
            </a:lvl1pPr>
            <a:lvl2pPr marL="914400" lvl="1" indent="-228600" algn="l">
              <a:lnSpc>
                <a:spcPct val="100000"/>
              </a:lnSpc>
              <a:spcBef>
                <a:spcPts val="270"/>
              </a:spcBef>
              <a:spcAft>
                <a:spcPts val="0"/>
              </a:spcAft>
              <a:buSzPts val="1148"/>
              <a:buNone/>
              <a:defRPr sz="1350">
                <a:solidFill>
                  <a:schemeClr val="lt1"/>
                </a:solidFill>
              </a:defRPr>
            </a:lvl2pPr>
            <a:lvl3pPr marL="1371600" lvl="2" indent="-228600" algn="l">
              <a:lnSpc>
                <a:spcPct val="100000"/>
              </a:lnSpc>
              <a:spcBef>
                <a:spcPts val="240"/>
              </a:spcBef>
              <a:spcAft>
                <a:spcPts val="0"/>
              </a:spcAft>
              <a:buSzPts val="840"/>
              <a:buNone/>
              <a:defRPr sz="1200">
                <a:solidFill>
                  <a:schemeClr val="lt1"/>
                </a:solidFill>
              </a:defRPr>
            </a:lvl3pPr>
            <a:lvl4pPr marL="1828800" lvl="3" indent="-228600" algn="l">
              <a:lnSpc>
                <a:spcPct val="100000"/>
              </a:lnSpc>
              <a:spcBef>
                <a:spcPts val="210"/>
              </a:spcBef>
              <a:spcAft>
                <a:spcPts val="0"/>
              </a:spcAft>
              <a:buSzPts val="683"/>
              <a:buNone/>
              <a:defRPr sz="1050">
                <a:solidFill>
                  <a:schemeClr val="lt1"/>
                </a:solidFill>
              </a:defRPr>
            </a:lvl4pPr>
            <a:lvl5pPr marL="2286000" lvl="4" indent="-228600" algn="l">
              <a:lnSpc>
                <a:spcPct val="100000"/>
              </a:lnSpc>
              <a:spcBef>
                <a:spcPts val="210"/>
              </a:spcBef>
              <a:spcAft>
                <a:spcPts val="0"/>
              </a:spcAft>
              <a:buSzPts val="683"/>
              <a:buNone/>
              <a:defRPr sz="1050">
                <a:solidFill>
                  <a:schemeClr val="lt1"/>
                </a:solidFill>
              </a:defRPr>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42" name="Google Shape;42;p9"/>
          <p:cNvPicPr preferRelativeResize="0"/>
          <p:nvPr/>
        </p:nvPicPr>
        <p:blipFill rotWithShape="1">
          <a:blip r:embed="rId2">
            <a:alphaModFix/>
          </a:blip>
          <a:srcRect/>
          <a:stretch/>
        </p:blipFill>
        <p:spPr>
          <a:xfrm>
            <a:off x="7927848" y="3943350"/>
            <a:ext cx="914400" cy="914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457200" y="302954"/>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0"/>
          <p:cNvSpPr txBox="1">
            <a:spLocks noGrp="1"/>
          </p:cNvSpPr>
          <p:nvPr>
            <p:ph type="body" idx="1"/>
          </p:nvPr>
        </p:nvSpPr>
        <p:spPr>
          <a:xfrm>
            <a:off x="457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Font typeface="Arial"/>
              <a:buChar char="•"/>
              <a:defRPr sz="2000"/>
            </a:lvl2pPr>
            <a:lvl3pPr marL="1371600" lvl="2" indent="-342900" algn="l">
              <a:lnSpc>
                <a:spcPct val="100000"/>
              </a:lnSpc>
              <a:spcBef>
                <a:spcPts val="360"/>
              </a:spcBef>
              <a:spcAft>
                <a:spcPts val="0"/>
              </a:spcAft>
              <a:buSzPts val="1800"/>
              <a:buFont typeface="Arial"/>
              <a:buChar char="•"/>
              <a:defRPr sz="1800"/>
            </a:lvl3pPr>
            <a:lvl4pPr marL="1828800" lvl="3" indent="-323850" algn="l">
              <a:lnSpc>
                <a:spcPct val="100000"/>
              </a:lnSpc>
              <a:spcBef>
                <a:spcPts val="300"/>
              </a:spcBef>
              <a:spcAft>
                <a:spcPts val="0"/>
              </a:spcAft>
              <a:buSzPts val="1500"/>
              <a:buFont typeface="Arial"/>
              <a:buChar char="•"/>
              <a:defRPr sz="1500"/>
            </a:lvl4pPr>
            <a:lvl5pPr marL="2286000" lvl="4" indent="-314325" algn="l">
              <a:lnSpc>
                <a:spcPct val="100000"/>
              </a:lnSpc>
              <a:spcBef>
                <a:spcPts val="270"/>
              </a:spcBef>
              <a:spcAft>
                <a:spcPts val="0"/>
              </a:spcAft>
              <a:buSzPts val="1350"/>
              <a:buFont typeface="Arial"/>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46" name="Google Shape;46;p10"/>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47" name="Google Shape;47;p10"/>
          <p:cNvSpPr txBox="1">
            <a:spLocks noGrp="1"/>
          </p:cNvSpPr>
          <p:nvPr>
            <p:ph type="body" idx="2"/>
          </p:nvPr>
        </p:nvSpPr>
        <p:spPr>
          <a:xfrm>
            <a:off x="4648200" y="1317938"/>
            <a:ext cx="4038600" cy="3448200"/>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sz="2400"/>
            </a:lvl1pPr>
            <a:lvl2pPr marL="914400" lvl="1" indent="-355600" algn="l">
              <a:lnSpc>
                <a:spcPct val="100000"/>
              </a:lnSpc>
              <a:spcBef>
                <a:spcPts val="400"/>
              </a:spcBef>
              <a:spcAft>
                <a:spcPts val="0"/>
              </a:spcAft>
              <a:buSzPts val="2000"/>
              <a:buFont typeface="Arial"/>
              <a:buChar char="•"/>
              <a:defRPr sz="2000"/>
            </a:lvl2pPr>
            <a:lvl3pPr marL="1371600" lvl="2" indent="-342900" algn="l">
              <a:lnSpc>
                <a:spcPct val="100000"/>
              </a:lnSpc>
              <a:spcBef>
                <a:spcPts val="360"/>
              </a:spcBef>
              <a:spcAft>
                <a:spcPts val="0"/>
              </a:spcAft>
              <a:buSzPts val="1800"/>
              <a:buFont typeface="Arial"/>
              <a:buChar char="•"/>
              <a:defRPr sz="1800"/>
            </a:lvl3pPr>
            <a:lvl4pPr marL="1828800" lvl="3" indent="-323850" algn="l">
              <a:lnSpc>
                <a:spcPct val="100000"/>
              </a:lnSpc>
              <a:spcBef>
                <a:spcPts val="300"/>
              </a:spcBef>
              <a:spcAft>
                <a:spcPts val="0"/>
              </a:spcAft>
              <a:buSzPts val="1500"/>
              <a:buFont typeface="Arial"/>
              <a:buChar char="•"/>
              <a:defRPr sz="1500"/>
            </a:lvl4pPr>
            <a:lvl5pPr marL="2286000" lvl="4" indent="-314325" algn="l">
              <a:lnSpc>
                <a:spcPct val="100000"/>
              </a:lnSpc>
              <a:spcBef>
                <a:spcPts val="270"/>
              </a:spcBef>
              <a:spcAft>
                <a:spcPts val="0"/>
              </a:spcAft>
              <a:buSzPts val="1350"/>
              <a:buFont typeface="Arial"/>
              <a:buChar char="•"/>
              <a:defRPr sz="135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8"/>
        <p:cNvGrpSpPr/>
        <p:nvPr/>
      </p:nvGrpSpPr>
      <p:grpSpPr>
        <a:xfrm>
          <a:off x="0" y="0"/>
          <a:ext cx="0" cy="0"/>
          <a:chOff x="0" y="0"/>
          <a:chExt cx="0" cy="0"/>
        </a:xfrm>
      </p:grpSpPr>
      <p:sp>
        <p:nvSpPr>
          <p:cNvPr id="49" name="Google Shape;49;p11"/>
          <p:cNvSpPr txBox="1">
            <a:spLocks noGrp="1"/>
          </p:cNvSpPr>
          <p:nvPr>
            <p:ph type="title"/>
          </p:nvPr>
        </p:nvSpPr>
        <p:spPr>
          <a:xfrm>
            <a:off x="457200" y="307247"/>
            <a:ext cx="8229600" cy="857400"/>
          </a:xfrm>
          <a:prstGeom prst="rect">
            <a:avLst/>
          </a:prstGeom>
          <a:noFill/>
          <a:ln>
            <a:noFill/>
          </a:ln>
        </p:spPr>
        <p:txBody>
          <a:bodyPr spcFirstLastPara="1" wrap="square" lIns="0" tIns="45700" rIns="0" bIns="0" anchor="b" anchorCtr="0">
            <a:normAutofit/>
          </a:bodyPr>
          <a:lstStyle>
            <a:lvl1pPr lvl="0" algn="l">
              <a:lnSpc>
                <a:spcPct val="100000"/>
              </a:lnSpc>
              <a:spcBef>
                <a:spcPts val="0"/>
              </a:spcBef>
              <a:spcAft>
                <a:spcPts val="0"/>
              </a:spcAft>
              <a:buClr>
                <a:schemeClr val="accent4"/>
              </a:buClr>
              <a:buSzPts val="36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1"/>
          <p:cNvSpPr txBox="1">
            <a:spLocks noGrp="1"/>
          </p:cNvSpPr>
          <p:nvPr>
            <p:ph type="body" idx="1"/>
          </p:nvPr>
        </p:nvSpPr>
        <p:spPr>
          <a:xfrm>
            <a:off x="457200" y="1391436"/>
            <a:ext cx="4040100" cy="494400"/>
          </a:xfrm>
          <a:prstGeom prst="rect">
            <a:avLst/>
          </a:prstGeom>
          <a:noFill/>
          <a:ln>
            <a:noFill/>
          </a:ln>
        </p:spPr>
        <p:txBody>
          <a:bodyPr spcFirstLastPara="1" wrap="square" lIns="45700" tIns="0" rIns="45700" bIns="0" anchor="ctr" anchorCtr="0">
            <a:no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1" name="Google Shape;51;p11"/>
          <p:cNvSpPr txBox="1">
            <a:spLocks noGrp="1"/>
          </p:cNvSpPr>
          <p:nvPr>
            <p:ph type="body" idx="2"/>
          </p:nvPr>
        </p:nvSpPr>
        <p:spPr>
          <a:xfrm>
            <a:off x="4645027" y="1394820"/>
            <a:ext cx="4041900" cy="491100"/>
          </a:xfrm>
          <a:prstGeom prst="rect">
            <a:avLst/>
          </a:prstGeom>
          <a:noFill/>
          <a:ln>
            <a:noFill/>
          </a:ln>
        </p:spPr>
        <p:txBody>
          <a:bodyPr spcFirstLastPara="1" wrap="square" lIns="45700" tIns="0" rIns="45700" bIns="0" anchor="ctr" anchorCtr="0">
            <a:normAutofit/>
          </a:bodyPr>
          <a:lstStyle>
            <a:lvl1pPr marL="457200" lvl="0" indent="-228600" algn="l">
              <a:lnSpc>
                <a:spcPct val="100000"/>
              </a:lnSpc>
              <a:spcBef>
                <a:spcPts val="480"/>
              </a:spcBef>
              <a:spcAft>
                <a:spcPts val="0"/>
              </a:spcAft>
              <a:buSzPts val="2400"/>
              <a:buNone/>
              <a:defRPr sz="2400" b="1" cap="none">
                <a:solidFill>
                  <a:schemeClr val="dk2"/>
                </a:solidFill>
              </a:defRPr>
            </a:lvl1pPr>
            <a:lvl2pPr marL="914400" lvl="1" indent="-228600" algn="l">
              <a:lnSpc>
                <a:spcPct val="100000"/>
              </a:lnSpc>
              <a:spcBef>
                <a:spcPts val="300"/>
              </a:spcBef>
              <a:spcAft>
                <a:spcPts val="0"/>
              </a:spcAft>
              <a:buSzPts val="1275"/>
              <a:buNone/>
              <a:defRPr sz="1500" b="1"/>
            </a:lvl2pPr>
            <a:lvl3pPr marL="1371600" lvl="2" indent="-228600" algn="l">
              <a:lnSpc>
                <a:spcPct val="100000"/>
              </a:lnSpc>
              <a:spcBef>
                <a:spcPts val="270"/>
              </a:spcBef>
              <a:spcAft>
                <a:spcPts val="0"/>
              </a:spcAft>
              <a:buSzPts val="945"/>
              <a:buNone/>
              <a:defRPr sz="1350" b="1"/>
            </a:lvl3pPr>
            <a:lvl4pPr marL="1828800" lvl="3" indent="-228600" algn="l">
              <a:lnSpc>
                <a:spcPct val="100000"/>
              </a:lnSpc>
              <a:spcBef>
                <a:spcPts val="240"/>
              </a:spcBef>
              <a:spcAft>
                <a:spcPts val="0"/>
              </a:spcAft>
              <a:buSzPts val="780"/>
              <a:buNone/>
              <a:defRPr sz="1200" b="1"/>
            </a:lvl4pPr>
            <a:lvl5pPr marL="2286000" lvl="4" indent="-228600" algn="l">
              <a:lnSpc>
                <a:spcPct val="100000"/>
              </a:lnSpc>
              <a:spcBef>
                <a:spcPts val="240"/>
              </a:spcBef>
              <a:spcAft>
                <a:spcPts val="0"/>
              </a:spcAft>
              <a:buSzPts val="780"/>
              <a:buNone/>
              <a:defRPr sz="1200" b="1"/>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52" name="Google Shape;52;p11"/>
          <p:cNvSpPr txBox="1">
            <a:spLocks noGrp="1"/>
          </p:cNvSpPr>
          <p:nvPr>
            <p:ph type="body" idx="3"/>
          </p:nvPr>
        </p:nvSpPr>
        <p:spPr>
          <a:xfrm>
            <a:off x="457200"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23850" algn="l">
              <a:lnSpc>
                <a:spcPct val="100000"/>
              </a:lnSpc>
              <a:spcBef>
                <a:spcPts val="300"/>
              </a:spcBef>
              <a:spcAft>
                <a:spcPts val="0"/>
              </a:spcAft>
              <a:buSzPts val="1500"/>
              <a:buFont typeface="Arial"/>
              <a:buChar char="•"/>
              <a:defRPr sz="1500"/>
            </a:lvl2pPr>
            <a:lvl3pPr marL="1371600" lvl="2" indent="-314325" algn="l">
              <a:lnSpc>
                <a:spcPct val="100000"/>
              </a:lnSpc>
              <a:spcBef>
                <a:spcPts val="270"/>
              </a:spcBef>
              <a:spcAft>
                <a:spcPts val="0"/>
              </a:spcAft>
              <a:buSzPts val="1350"/>
              <a:buFont typeface="Arial"/>
              <a:buChar char="•"/>
              <a:defRPr sz="1350"/>
            </a:lvl3pPr>
            <a:lvl4pPr marL="1828800" lvl="3" indent="-304800" algn="l">
              <a:lnSpc>
                <a:spcPct val="100000"/>
              </a:lnSpc>
              <a:spcBef>
                <a:spcPts val="240"/>
              </a:spcBef>
              <a:spcAft>
                <a:spcPts val="0"/>
              </a:spcAft>
              <a:buSzPts val="1200"/>
              <a:buFont typeface="Arial"/>
              <a:buChar char="•"/>
              <a:defRPr sz="1200"/>
            </a:lvl4pPr>
            <a:lvl5pPr marL="2286000" lvl="4" indent="-304800" algn="l">
              <a:lnSpc>
                <a:spcPct val="100000"/>
              </a:lnSpc>
              <a:spcBef>
                <a:spcPts val="240"/>
              </a:spcBef>
              <a:spcAft>
                <a:spcPts val="0"/>
              </a:spcAft>
              <a:buSzPts val="1200"/>
              <a:buFont typeface="Arial"/>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pic>
        <p:nvPicPr>
          <p:cNvPr id="53" name="Google Shape;53;p11"/>
          <p:cNvPicPr preferRelativeResize="0"/>
          <p:nvPr/>
        </p:nvPicPr>
        <p:blipFill rotWithShape="1">
          <a:blip r:embed="rId2">
            <a:alphaModFix/>
          </a:blip>
          <a:srcRect/>
          <a:stretch/>
        </p:blipFill>
        <p:spPr>
          <a:xfrm>
            <a:off x="7927848" y="3943350"/>
            <a:ext cx="914400" cy="914400"/>
          </a:xfrm>
          <a:prstGeom prst="rect">
            <a:avLst/>
          </a:prstGeom>
          <a:noFill/>
          <a:ln>
            <a:noFill/>
          </a:ln>
        </p:spPr>
      </p:pic>
      <p:sp>
        <p:nvSpPr>
          <p:cNvPr id="54" name="Google Shape;54;p11"/>
          <p:cNvSpPr txBox="1">
            <a:spLocks noGrp="1"/>
          </p:cNvSpPr>
          <p:nvPr>
            <p:ph type="body" idx="4"/>
          </p:nvPr>
        </p:nvSpPr>
        <p:spPr>
          <a:xfrm>
            <a:off x="4649788" y="1974760"/>
            <a:ext cx="4040100" cy="2795400"/>
          </a:xfrm>
          <a:prstGeom prst="rect">
            <a:avLst/>
          </a:prstGeom>
          <a:noFill/>
          <a:ln>
            <a:noFill/>
          </a:ln>
        </p:spPr>
        <p:txBody>
          <a:bodyPr spcFirstLastPara="1" wrap="square" lIns="91425" tIns="0" rIns="91425" bIns="45700" anchor="t" anchorCtr="0">
            <a:normAutofit/>
          </a:bodyPr>
          <a:lstStyle>
            <a:lvl1pPr marL="457200" lvl="0" indent="-342900" algn="l">
              <a:lnSpc>
                <a:spcPct val="100000"/>
              </a:lnSpc>
              <a:spcBef>
                <a:spcPts val="360"/>
              </a:spcBef>
              <a:spcAft>
                <a:spcPts val="0"/>
              </a:spcAft>
              <a:buSzPts val="1800"/>
              <a:buChar char="•"/>
              <a:defRPr sz="1800"/>
            </a:lvl1pPr>
            <a:lvl2pPr marL="914400" lvl="1" indent="-323850" algn="l">
              <a:lnSpc>
                <a:spcPct val="100000"/>
              </a:lnSpc>
              <a:spcBef>
                <a:spcPts val="300"/>
              </a:spcBef>
              <a:spcAft>
                <a:spcPts val="0"/>
              </a:spcAft>
              <a:buSzPts val="1500"/>
              <a:buFont typeface="Arial"/>
              <a:buChar char="•"/>
              <a:defRPr sz="1500"/>
            </a:lvl2pPr>
            <a:lvl3pPr marL="1371600" lvl="2" indent="-314325" algn="l">
              <a:lnSpc>
                <a:spcPct val="100000"/>
              </a:lnSpc>
              <a:spcBef>
                <a:spcPts val="270"/>
              </a:spcBef>
              <a:spcAft>
                <a:spcPts val="0"/>
              </a:spcAft>
              <a:buSzPts val="1350"/>
              <a:buFont typeface="Arial"/>
              <a:buChar char="•"/>
              <a:defRPr sz="1350"/>
            </a:lvl3pPr>
            <a:lvl4pPr marL="1828800" lvl="3" indent="-304800" algn="l">
              <a:lnSpc>
                <a:spcPct val="100000"/>
              </a:lnSpc>
              <a:spcBef>
                <a:spcPts val="240"/>
              </a:spcBef>
              <a:spcAft>
                <a:spcPts val="0"/>
              </a:spcAft>
              <a:buSzPts val="1200"/>
              <a:buFont typeface="Arial"/>
              <a:buChar char="•"/>
              <a:defRPr sz="1200"/>
            </a:lvl4pPr>
            <a:lvl5pPr marL="2286000" lvl="4" indent="-304800" algn="l">
              <a:lnSpc>
                <a:spcPct val="100000"/>
              </a:lnSpc>
              <a:spcBef>
                <a:spcPts val="240"/>
              </a:spcBef>
              <a:spcAft>
                <a:spcPts val="0"/>
              </a:spcAft>
              <a:buSzPts val="1200"/>
              <a:buFont typeface="Arial"/>
              <a:buChar char="•"/>
              <a:defRPr sz="1200"/>
            </a:lvl5pPr>
            <a:lvl6pPr marL="2743200" lvl="5" indent="-320039" algn="l">
              <a:lnSpc>
                <a:spcPct val="100000"/>
              </a:lnSpc>
              <a:spcBef>
                <a:spcPts val="360"/>
              </a:spcBef>
              <a:spcAft>
                <a:spcPts val="0"/>
              </a:spcAft>
              <a:buSzPts val="1440"/>
              <a:buChar char="⚫"/>
              <a:defRPr/>
            </a:lvl6pPr>
            <a:lvl7pPr marL="3200400" lvl="6" indent="-320039" algn="l">
              <a:lnSpc>
                <a:spcPct val="100000"/>
              </a:lnSpc>
              <a:spcBef>
                <a:spcPts val="360"/>
              </a:spcBef>
              <a:spcAft>
                <a:spcPts val="0"/>
              </a:spcAft>
              <a:buSzPts val="144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8D8D8"/>
            </a:gs>
          </a:gsLst>
          <a:lin ang="56400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528066"/>
            <a:ext cx="8229600" cy="857400"/>
          </a:xfrm>
          <a:prstGeom prst="rect">
            <a:avLst/>
          </a:prstGeom>
          <a:noFill/>
          <a:ln>
            <a:noFill/>
          </a:ln>
        </p:spPr>
        <p:txBody>
          <a:bodyPr spcFirstLastPara="1" wrap="square" lIns="0" tIns="45700" rIns="0" bIns="0" anchor="b" anchorCtr="0">
            <a:normAutofit/>
          </a:bodyPr>
          <a:lstStyle>
            <a:lvl1pPr marR="0" lvl="0" algn="l" rtl="0">
              <a:lnSpc>
                <a:spcPct val="100000"/>
              </a:lnSpc>
              <a:spcBef>
                <a:spcPts val="0"/>
              </a:spcBef>
              <a:spcAft>
                <a:spcPts val="0"/>
              </a:spcAft>
              <a:buClr>
                <a:schemeClr val="accent4"/>
              </a:buClr>
              <a:buSzPts val="3600"/>
              <a:buFont typeface="Calibri"/>
              <a:buNone/>
              <a:defRPr sz="3600" b="0" i="0" u="none" strike="noStrike" cap="none">
                <a:solidFill>
                  <a:schemeClr val="accent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57200" y="1451610"/>
            <a:ext cx="8229600" cy="3291900"/>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100000"/>
              </a:lnSpc>
              <a:spcBef>
                <a:spcPts val="520"/>
              </a:spcBef>
              <a:spcAft>
                <a:spcPts val="0"/>
              </a:spcAft>
              <a:buClr>
                <a:schemeClr val="accent4"/>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25755" algn="l" rtl="0">
              <a:lnSpc>
                <a:spcPct val="100000"/>
              </a:lnSpc>
              <a:spcBef>
                <a:spcPts val="360"/>
              </a:spcBef>
              <a:spcAft>
                <a:spcPts val="0"/>
              </a:spcAft>
              <a:buClr>
                <a:schemeClr val="accent1"/>
              </a:buClr>
              <a:buSzPts val="1530"/>
              <a:buFont typeface="Noto Sans Symbols"/>
              <a:buChar char="⚫"/>
              <a:defRPr sz="1800" b="0" i="0" u="none" strike="noStrike" cap="none">
                <a:solidFill>
                  <a:schemeClr val="dk1"/>
                </a:solidFill>
                <a:latin typeface="Calibri"/>
                <a:ea typeface="Calibri"/>
                <a:cs typeface="Calibri"/>
                <a:sym typeface="Calibri"/>
              </a:defRPr>
            </a:lvl2pPr>
            <a:lvl3pPr marL="1371600" marR="0" lvl="2" indent="-298640" algn="l" rtl="0">
              <a:lnSpc>
                <a:spcPct val="100000"/>
              </a:lnSpc>
              <a:spcBef>
                <a:spcPts val="315"/>
              </a:spcBef>
              <a:spcAft>
                <a:spcPts val="0"/>
              </a:spcAft>
              <a:buClr>
                <a:schemeClr val="accent2"/>
              </a:buClr>
              <a:buSzPts val="1103"/>
              <a:buFont typeface="Noto Sans Symbols"/>
              <a:buChar char="⚫"/>
              <a:defRPr sz="1575" b="0" i="0" u="none" strike="noStrike" cap="none">
                <a:solidFill>
                  <a:schemeClr val="dk1"/>
                </a:solidFill>
                <a:latin typeface="Calibri"/>
                <a:ea typeface="Calibri"/>
                <a:cs typeface="Calibri"/>
                <a:sym typeface="Calibri"/>
              </a:defRPr>
            </a:lvl3pPr>
            <a:lvl4pPr marL="1828800" marR="0" lvl="3" indent="-290512" algn="l" rtl="0">
              <a:lnSpc>
                <a:spcPct val="100000"/>
              </a:lnSpc>
              <a:spcBef>
                <a:spcPts val="300"/>
              </a:spcBef>
              <a:spcAft>
                <a:spcPts val="0"/>
              </a:spcAft>
              <a:buClr>
                <a:schemeClr val="accent3"/>
              </a:buClr>
              <a:buSzPts val="975"/>
              <a:buFont typeface="Noto Sans Symbols"/>
              <a:buChar char="⚫"/>
              <a:defRPr sz="1500" b="0" i="0" u="none" strike="noStrike" cap="none">
                <a:solidFill>
                  <a:schemeClr val="dk1"/>
                </a:solidFill>
                <a:latin typeface="Calibri"/>
                <a:ea typeface="Calibri"/>
                <a:cs typeface="Calibri"/>
                <a:sym typeface="Calibri"/>
              </a:defRPr>
            </a:lvl4pPr>
            <a:lvl5pPr marL="2286000" marR="0" lvl="4" indent="-290512" algn="l" rtl="0">
              <a:lnSpc>
                <a:spcPct val="100000"/>
              </a:lnSpc>
              <a:spcBef>
                <a:spcPts val="300"/>
              </a:spcBef>
              <a:spcAft>
                <a:spcPts val="0"/>
              </a:spcAft>
              <a:buClr>
                <a:schemeClr val="accent4"/>
              </a:buClr>
              <a:buSzPts val="975"/>
              <a:buFont typeface="Noto Sans Symbols"/>
              <a:buChar char="⚫"/>
              <a:defRPr sz="1500" b="0" i="0" u="none" strike="noStrike" cap="none">
                <a:solidFill>
                  <a:schemeClr val="dk1"/>
                </a:solidFill>
                <a:latin typeface="Calibri"/>
                <a:ea typeface="Calibri"/>
                <a:cs typeface="Calibri"/>
                <a:sym typeface="Calibri"/>
              </a:defRPr>
            </a:lvl5pPr>
            <a:lvl6pPr marL="2743200" marR="0" lvl="5" indent="-297179" algn="l" rtl="0">
              <a:lnSpc>
                <a:spcPct val="100000"/>
              </a:lnSpc>
              <a:spcBef>
                <a:spcPts val="270"/>
              </a:spcBef>
              <a:spcAft>
                <a:spcPts val="0"/>
              </a:spcAft>
              <a:buClr>
                <a:schemeClr val="accent5"/>
              </a:buClr>
              <a:buSzPts val="1080"/>
              <a:buFont typeface="Noto Sans Symbols"/>
              <a:buChar char="⚫"/>
              <a:defRPr sz="1350" b="0" i="0" u="none" strike="noStrike" cap="none">
                <a:solidFill>
                  <a:schemeClr val="dk1"/>
                </a:solidFill>
                <a:latin typeface="Calibri"/>
                <a:ea typeface="Calibri"/>
                <a:cs typeface="Calibri"/>
                <a:sym typeface="Calibri"/>
              </a:defRPr>
            </a:lvl6pPr>
            <a:lvl7pPr marL="3200400" marR="0" lvl="6" indent="-289560" algn="l" rtl="0">
              <a:lnSpc>
                <a:spcPct val="100000"/>
              </a:lnSpc>
              <a:spcBef>
                <a:spcPts val="240"/>
              </a:spcBef>
              <a:spcAft>
                <a:spcPts val="0"/>
              </a:spcAft>
              <a:buClr>
                <a:schemeClr val="accent6"/>
              </a:buClr>
              <a:buSzPts val="960"/>
              <a:buFont typeface="Noto Sans Symbols"/>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240"/>
              </a:spcBef>
              <a:spcAft>
                <a:spcPts val="0"/>
              </a:spcAft>
              <a:buClr>
                <a:schemeClr val="dk2"/>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295275" algn="l" rtl="0">
              <a:lnSpc>
                <a:spcPct val="100000"/>
              </a:lnSpc>
              <a:spcBef>
                <a:spcPts val="210"/>
              </a:spcBef>
              <a:spcAft>
                <a:spcPts val="0"/>
              </a:spcAft>
              <a:buClr>
                <a:schemeClr val="dk2"/>
              </a:buClr>
              <a:buSzPts val="1050"/>
              <a:buFont typeface="Calibri"/>
              <a:buChar char="•"/>
              <a:defRPr sz="105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5"/>
        <p:cNvGrpSpPr/>
        <p:nvPr/>
      </p:nvGrpSpPr>
      <p:grpSpPr>
        <a:xfrm>
          <a:off x="0" y="0"/>
          <a:ext cx="0" cy="0"/>
          <a:chOff x="0" y="0"/>
          <a:chExt cx="0" cy="0"/>
        </a:xfrm>
      </p:grpSpPr>
      <p:sp>
        <p:nvSpPr>
          <p:cNvPr id="76" name="Google Shape;76;p19"/>
          <p:cNvSpPr txBox="1">
            <a:spLocks noGrp="1"/>
          </p:cNvSpPr>
          <p:nvPr>
            <p:ph type="title"/>
          </p:nvPr>
        </p:nvSpPr>
        <p:spPr>
          <a:xfrm>
            <a:off x="311700" y="445025"/>
            <a:ext cx="8520600" cy="572700"/>
          </a:xfrm>
          <a:prstGeom prst="rect">
            <a:avLst/>
          </a:prstGeom>
          <a:noFill/>
          <a:ln>
            <a:noFill/>
          </a:ln>
        </p:spPr>
        <p:txBody>
          <a:bodyPr spcFirstLastPara="1" wrap="square" lIns="95950" tIns="95950" rIns="95950" bIns="95950" anchor="t" anchorCtr="0">
            <a:normAutofit/>
          </a:bodyPr>
          <a:lstStyle>
            <a:lvl1pPr lvl="0" rtl="0">
              <a:spcBef>
                <a:spcPts val="0"/>
              </a:spcBef>
              <a:spcAft>
                <a:spcPts val="0"/>
              </a:spcAft>
              <a:buClr>
                <a:schemeClr val="dk1"/>
              </a:buClr>
              <a:buSzPts val="3000"/>
              <a:buNone/>
              <a:defRPr sz="3000">
                <a:solidFill>
                  <a:schemeClr val="dk1"/>
                </a:solidFill>
              </a:defRPr>
            </a:lvl1pPr>
            <a:lvl2pPr lvl="1" rtl="0">
              <a:spcBef>
                <a:spcPts val="0"/>
              </a:spcBef>
              <a:spcAft>
                <a:spcPts val="0"/>
              </a:spcAft>
              <a:buClr>
                <a:schemeClr val="dk1"/>
              </a:buClr>
              <a:buSzPts val="3000"/>
              <a:buNone/>
              <a:defRPr sz="3000">
                <a:solidFill>
                  <a:schemeClr val="dk1"/>
                </a:solidFill>
              </a:defRPr>
            </a:lvl2pPr>
            <a:lvl3pPr lvl="2" rtl="0">
              <a:spcBef>
                <a:spcPts val="0"/>
              </a:spcBef>
              <a:spcAft>
                <a:spcPts val="0"/>
              </a:spcAft>
              <a:buClr>
                <a:schemeClr val="dk1"/>
              </a:buClr>
              <a:buSzPts val="3000"/>
              <a:buNone/>
              <a:defRPr sz="3000">
                <a:solidFill>
                  <a:schemeClr val="dk1"/>
                </a:solidFill>
              </a:defRPr>
            </a:lvl3pPr>
            <a:lvl4pPr lvl="3" rtl="0">
              <a:spcBef>
                <a:spcPts val="0"/>
              </a:spcBef>
              <a:spcAft>
                <a:spcPts val="0"/>
              </a:spcAft>
              <a:buClr>
                <a:schemeClr val="dk1"/>
              </a:buClr>
              <a:buSzPts val="3000"/>
              <a:buNone/>
              <a:defRPr sz="3000">
                <a:solidFill>
                  <a:schemeClr val="dk1"/>
                </a:solidFill>
              </a:defRPr>
            </a:lvl4pPr>
            <a:lvl5pPr lvl="4" rtl="0">
              <a:spcBef>
                <a:spcPts val="0"/>
              </a:spcBef>
              <a:spcAft>
                <a:spcPts val="0"/>
              </a:spcAft>
              <a:buClr>
                <a:schemeClr val="dk1"/>
              </a:buClr>
              <a:buSzPts val="3000"/>
              <a:buNone/>
              <a:defRPr sz="3000">
                <a:solidFill>
                  <a:schemeClr val="dk1"/>
                </a:solidFill>
              </a:defRPr>
            </a:lvl5pPr>
            <a:lvl6pPr lvl="5" rtl="0">
              <a:spcBef>
                <a:spcPts val="0"/>
              </a:spcBef>
              <a:spcAft>
                <a:spcPts val="0"/>
              </a:spcAft>
              <a:buClr>
                <a:schemeClr val="dk1"/>
              </a:buClr>
              <a:buSzPts val="3000"/>
              <a:buNone/>
              <a:defRPr sz="3000">
                <a:solidFill>
                  <a:schemeClr val="dk1"/>
                </a:solidFill>
              </a:defRPr>
            </a:lvl6pPr>
            <a:lvl7pPr lvl="6" rtl="0">
              <a:spcBef>
                <a:spcPts val="0"/>
              </a:spcBef>
              <a:spcAft>
                <a:spcPts val="0"/>
              </a:spcAft>
              <a:buClr>
                <a:schemeClr val="dk1"/>
              </a:buClr>
              <a:buSzPts val="3000"/>
              <a:buNone/>
              <a:defRPr sz="3000">
                <a:solidFill>
                  <a:schemeClr val="dk1"/>
                </a:solidFill>
              </a:defRPr>
            </a:lvl7pPr>
            <a:lvl8pPr lvl="7" rtl="0">
              <a:spcBef>
                <a:spcPts val="0"/>
              </a:spcBef>
              <a:spcAft>
                <a:spcPts val="0"/>
              </a:spcAft>
              <a:buClr>
                <a:schemeClr val="dk1"/>
              </a:buClr>
              <a:buSzPts val="3000"/>
              <a:buNone/>
              <a:defRPr sz="3000">
                <a:solidFill>
                  <a:schemeClr val="dk1"/>
                </a:solidFill>
              </a:defRPr>
            </a:lvl8pPr>
            <a:lvl9pPr lvl="8" rtl="0">
              <a:spcBef>
                <a:spcPts val="0"/>
              </a:spcBef>
              <a:spcAft>
                <a:spcPts val="0"/>
              </a:spcAft>
              <a:buClr>
                <a:schemeClr val="dk1"/>
              </a:buClr>
              <a:buSzPts val="3000"/>
              <a:buNone/>
              <a:defRPr sz="3000">
                <a:solidFill>
                  <a:schemeClr val="dk1"/>
                </a:solidFill>
              </a:defRPr>
            </a:lvl9pPr>
          </a:lstStyle>
          <a:p>
            <a:endParaRPr/>
          </a:p>
        </p:txBody>
      </p:sp>
      <p:sp>
        <p:nvSpPr>
          <p:cNvPr id="77" name="Google Shape;77;p19"/>
          <p:cNvSpPr txBox="1">
            <a:spLocks noGrp="1"/>
          </p:cNvSpPr>
          <p:nvPr>
            <p:ph type="body" idx="1"/>
          </p:nvPr>
        </p:nvSpPr>
        <p:spPr>
          <a:xfrm>
            <a:off x="311700" y="1152475"/>
            <a:ext cx="8520600" cy="3416400"/>
          </a:xfrm>
          <a:prstGeom prst="rect">
            <a:avLst/>
          </a:prstGeom>
          <a:noFill/>
          <a:ln>
            <a:noFill/>
          </a:ln>
        </p:spPr>
        <p:txBody>
          <a:bodyPr spcFirstLastPara="1" wrap="square" lIns="95950" tIns="95950" rIns="95950" bIns="95950" anchor="t" anchorCtr="0">
            <a:normAutofit/>
          </a:bodyPr>
          <a:lstStyle>
            <a:lvl1pPr marL="457200" lvl="0" indent="-349250" rtl="0">
              <a:lnSpc>
                <a:spcPct val="115000"/>
              </a:lnSpc>
              <a:spcBef>
                <a:spcPts val="0"/>
              </a:spcBef>
              <a:spcAft>
                <a:spcPts val="0"/>
              </a:spcAft>
              <a:buClr>
                <a:schemeClr val="dk2"/>
              </a:buClr>
              <a:buSzPts val="1900"/>
              <a:buChar char="●"/>
              <a:defRPr sz="1900">
                <a:solidFill>
                  <a:schemeClr val="dk2"/>
                </a:solidFill>
              </a:defRPr>
            </a:lvl1pPr>
            <a:lvl2pPr marL="914400" lvl="1" indent="-323850" rtl="0">
              <a:lnSpc>
                <a:spcPct val="115000"/>
              </a:lnSpc>
              <a:spcBef>
                <a:spcPts val="0"/>
              </a:spcBef>
              <a:spcAft>
                <a:spcPts val="0"/>
              </a:spcAft>
              <a:buClr>
                <a:schemeClr val="dk2"/>
              </a:buClr>
              <a:buSzPts val="1500"/>
              <a:buChar char="○"/>
              <a:defRPr sz="1500">
                <a:solidFill>
                  <a:schemeClr val="dk2"/>
                </a:solidFill>
              </a:defRPr>
            </a:lvl2pPr>
            <a:lvl3pPr marL="1371600" lvl="2" indent="-323850" rtl="0">
              <a:lnSpc>
                <a:spcPct val="115000"/>
              </a:lnSpc>
              <a:spcBef>
                <a:spcPts val="0"/>
              </a:spcBef>
              <a:spcAft>
                <a:spcPts val="0"/>
              </a:spcAft>
              <a:buClr>
                <a:schemeClr val="dk2"/>
              </a:buClr>
              <a:buSzPts val="1500"/>
              <a:buChar char="■"/>
              <a:defRPr sz="1500">
                <a:solidFill>
                  <a:schemeClr val="dk2"/>
                </a:solidFill>
              </a:defRPr>
            </a:lvl3pPr>
            <a:lvl4pPr marL="1828800" lvl="3" indent="-323850" rtl="0">
              <a:lnSpc>
                <a:spcPct val="115000"/>
              </a:lnSpc>
              <a:spcBef>
                <a:spcPts val="0"/>
              </a:spcBef>
              <a:spcAft>
                <a:spcPts val="0"/>
              </a:spcAft>
              <a:buClr>
                <a:schemeClr val="dk2"/>
              </a:buClr>
              <a:buSzPts val="1500"/>
              <a:buChar char="●"/>
              <a:defRPr sz="1500">
                <a:solidFill>
                  <a:schemeClr val="dk2"/>
                </a:solidFill>
              </a:defRPr>
            </a:lvl4pPr>
            <a:lvl5pPr marL="2286000" lvl="4" indent="-323850" rtl="0">
              <a:lnSpc>
                <a:spcPct val="115000"/>
              </a:lnSpc>
              <a:spcBef>
                <a:spcPts val="0"/>
              </a:spcBef>
              <a:spcAft>
                <a:spcPts val="0"/>
              </a:spcAft>
              <a:buClr>
                <a:schemeClr val="dk2"/>
              </a:buClr>
              <a:buSzPts val="1500"/>
              <a:buChar char="○"/>
              <a:defRPr sz="1500">
                <a:solidFill>
                  <a:schemeClr val="dk2"/>
                </a:solidFill>
              </a:defRPr>
            </a:lvl5pPr>
            <a:lvl6pPr marL="2743200" lvl="5" indent="-323850" rtl="0">
              <a:lnSpc>
                <a:spcPct val="115000"/>
              </a:lnSpc>
              <a:spcBef>
                <a:spcPts val="0"/>
              </a:spcBef>
              <a:spcAft>
                <a:spcPts val="0"/>
              </a:spcAft>
              <a:buClr>
                <a:schemeClr val="dk2"/>
              </a:buClr>
              <a:buSzPts val="1500"/>
              <a:buChar char="■"/>
              <a:defRPr sz="1500">
                <a:solidFill>
                  <a:schemeClr val="dk2"/>
                </a:solidFill>
              </a:defRPr>
            </a:lvl6pPr>
            <a:lvl7pPr marL="3200400" lvl="6" indent="-323850" rtl="0">
              <a:lnSpc>
                <a:spcPct val="115000"/>
              </a:lnSpc>
              <a:spcBef>
                <a:spcPts val="0"/>
              </a:spcBef>
              <a:spcAft>
                <a:spcPts val="0"/>
              </a:spcAft>
              <a:buClr>
                <a:schemeClr val="dk2"/>
              </a:buClr>
              <a:buSzPts val="1500"/>
              <a:buChar char="●"/>
              <a:defRPr sz="1500">
                <a:solidFill>
                  <a:schemeClr val="dk2"/>
                </a:solidFill>
              </a:defRPr>
            </a:lvl7pPr>
            <a:lvl8pPr marL="3657600" lvl="7" indent="-323850" rtl="0">
              <a:lnSpc>
                <a:spcPct val="115000"/>
              </a:lnSpc>
              <a:spcBef>
                <a:spcPts val="0"/>
              </a:spcBef>
              <a:spcAft>
                <a:spcPts val="0"/>
              </a:spcAft>
              <a:buClr>
                <a:schemeClr val="dk2"/>
              </a:buClr>
              <a:buSzPts val="1500"/>
              <a:buChar char="○"/>
              <a:defRPr sz="1500">
                <a:solidFill>
                  <a:schemeClr val="dk2"/>
                </a:solidFill>
              </a:defRPr>
            </a:lvl8pPr>
            <a:lvl9pPr marL="4114800" lvl="8" indent="-323850" rtl="0">
              <a:lnSpc>
                <a:spcPct val="115000"/>
              </a:lnSpc>
              <a:spcBef>
                <a:spcPts val="0"/>
              </a:spcBef>
              <a:spcAft>
                <a:spcPts val="0"/>
              </a:spcAft>
              <a:buClr>
                <a:schemeClr val="dk2"/>
              </a:buClr>
              <a:buSzPts val="1500"/>
              <a:buChar char="■"/>
              <a:defRPr sz="1500">
                <a:solidFill>
                  <a:schemeClr val="dk2"/>
                </a:solidFill>
              </a:defRPr>
            </a:lvl9pPr>
          </a:lstStyle>
          <a:p>
            <a:endParaRPr/>
          </a:p>
        </p:txBody>
      </p:sp>
      <p:sp>
        <p:nvSpPr>
          <p:cNvPr id="78" name="Google Shape;78;p19"/>
          <p:cNvSpPr txBox="1">
            <a:spLocks noGrp="1"/>
          </p:cNvSpPr>
          <p:nvPr>
            <p:ph type="sldNum" idx="12"/>
          </p:nvPr>
        </p:nvSpPr>
        <p:spPr>
          <a:xfrm>
            <a:off x="8472458" y="4663217"/>
            <a:ext cx="548700" cy="393600"/>
          </a:xfrm>
          <a:prstGeom prst="rect">
            <a:avLst/>
          </a:prstGeom>
          <a:noFill/>
          <a:ln>
            <a:noFill/>
          </a:ln>
        </p:spPr>
        <p:txBody>
          <a:bodyPr spcFirstLastPara="1" wrap="square" lIns="95950" tIns="95950" rIns="95950" bIns="95950" anchor="ctr" anchorCtr="0">
            <a:normAutofit/>
          </a:bodyPr>
          <a:lstStyle>
            <a:lvl1pPr lvl="0" algn="r" rtl="0">
              <a:buNone/>
              <a:defRPr sz="1100">
                <a:solidFill>
                  <a:schemeClr val="dk2"/>
                </a:solidFill>
              </a:defRPr>
            </a:lvl1pPr>
            <a:lvl2pPr lvl="1" algn="r" rtl="0">
              <a:buNone/>
              <a:defRPr sz="1100">
                <a:solidFill>
                  <a:schemeClr val="dk2"/>
                </a:solidFill>
              </a:defRPr>
            </a:lvl2pPr>
            <a:lvl3pPr lvl="2" algn="r" rtl="0">
              <a:buNone/>
              <a:defRPr sz="1100">
                <a:solidFill>
                  <a:schemeClr val="dk2"/>
                </a:solidFill>
              </a:defRPr>
            </a:lvl3pPr>
            <a:lvl4pPr lvl="3" algn="r" rtl="0">
              <a:buNone/>
              <a:defRPr sz="1100">
                <a:solidFill>
                  <a:schemeClr val="dk2"/>
                </a:solidFill>
              </a:defRPr>
            </a:lvl4pPr>
            <a:lvl5pPr lvl="4" algn="r" rtl="0">
              <a:buNone/>
              <a:defRPr sz="1100">
                <a:solidFill>
                  <a:schemeClr val="dk2"/>
                </a:solidFill>
              </a:defRPr>
            </a:lvl5pPr>
            <a:lvl6pPr lvl="5" algn="r" rtl="0">
              <a:buNone/>
              <a:defRPr sz="1100">
                <a:solidFill>
                  <a:schemeClr val="dk2"/>
                </a:solidFill>
              </a:defRPr>
            </a:lvl6pPr>
            <a:lvl7pPr lvl="6" algn="r" rtl="0">
              <a:buNone/>
              <a:defRPr sz="1100">
                <a:solidFill>
                  <a:schemeClr val="dk2"/>
                </a:solidFill>
              </a:defRPr>
            </a:lvl7pPr>
            <a:lvl8pPr lvl="7" algn="r" rtl="0">
              <a:buNone/>
              <a:defRPr sz="1100">
                <a:solidFill>
                  <a:schemeClr val="dk2"/>
                </a:solidFill>
              </a:defRPr>
            </a:lvl8pPr>
            <a:lvl9pPr lvl="8" algn="r" rtl="0">
              <a:buNone/>
              <a:defRPr sz="11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21.png"/><Relationship Id="rId21" Type="http://schemas.openxmlformats.org/officeDocument/2006/relationships/image" Target="../media/image19.png"/><Relationship Id="rId7" Type="http://schemas.openxmlformats.org/officeDocument/2006/relationships/image" Target="../media/image2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4.png"/><Relationship Id="rId11" Type="http://schemas.openxmlformats.org/officeDocument/2006/relationships/image" Target="../media/image9.png"/><Relationship Id="rId5" Type="http://schemas.openxmlformats.org/officeDocument/2006/relationships/image" Target="../media/image23.png"/><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2.png"/><Relationship Id="rId9" Type="http://schemas.openxmlformats.org/officeDocument/2006/relationships/slide" Target="slide11.xml"/><Relationship Id="rId1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FzsNxjiTDWk"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www.youtube.com/watch?v=s8XEgjVnevg"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1OJW5zQhJBE"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aF1VovOP6qM"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video" Target="https://www.youtube.com/embed/T67rl8EUHuw?feature=oembed"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hyperlink" Target="https://docs.google.com/presentation/d/14dG6M-k5mzOCy4ygdVjYcUASn4TUNX7lRgNtn_PEeT0/copy"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2"/>
          <p:cNvSpPr txBox="1">
            <a:spLocks noGrp="1"/>
          </p:cNvSpPr>
          <p:nvPr>
            <p:ph type="ctrTitle"/>
          </p:nvPr>
        </p:nvSpPr>
        <p:spPr>
          <a:xfrm>
            <a:off x="644652" y="1007598"/>
            <a:ext cx="7851600" cy="1371600"/>
          </a:xfrm>
          <a:prstGeom prst="rect">
            <a:avLst/>
          </a:prstGeom>
        </p:spPr>
        <p:txBody>
          <a:bodyPr spcFirstLastPara="1" wrap="square" lIns="0" tIns="0" rIns="18275" bIns="0" anchor="b" anchorCtr="0">
            <a:noAutofit/>
          </a:bodyPr>
          <a:lstStyle/>
          <a:p>
            <a:pPr marL="0" lvl="0" indent="0" algn="l" rtl="0">
              <a:spcBef>
                <a:spcPts val="0"/>
              </a:spcBef>
              <a:spcAft>
                <a:spcPts val="0"/>
              </a:spcAft>
              <a:buNone/>
            </a:pPr>
            <a:r>
              <a:rPr lang="en" dirty="0"/>
              <a:t>Think Big Picture</a:t>
            </a:r>
            <a:endParaRPr dirty="0"/>
          </a:p>
        </p:txBody>
      </p:sp>
      <p:sp>
        <p:nvSpPr>
          <p:cNvPr id="129" name="Google Shape;129;p32"/>
          <p:cNvSpPr txBox="1">
            <a:spLocks noGrp="1"/>
          </p:cNvSpPr>
          <p:nvPr>
            <p:ph type="subTitle" idx="1"/>
          </p:nvPr>
        </p:nvSpPr>
        <p:spPr>
          <a:xfrm>
            <a:off x="644652" y="2400300"/>
            <a:ext cx="7854600" cy="1314600"/>
          </a:xfrm>
          <a:prstGeom prst="rect">
            <a:avLst/>
          </a:prstGeom>
        </p:spPr>
        <p:txBody>
          <a:bodyPr spcFirstLastPara="1" wrap="square" lIns="0" tIns="45700" rIns="18275" bIns="45700" anchor="t" anchorCtr="0">
            <a:normAutofit/>
          </a:bodyPr>
          <a:lstStyle/>
          <a:p>
            <a:pPr marL="0" lvl="0" indent="0" algn="l" rtl="0">
              <a:spcBef>
                <a:spcPts val="520"/>
              </a:spcBef>
              <a:spcAft>
                <a:spcPts val="0"/>
              </a:spcAft>
              <a:buNone/>
            </a:pPr>
            <a:r>
              <a:rPr lang="en" dirty="0"/>
              <a:t>Mural Art History, Technique, and Concept Development</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9"/>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Theme Discussion</a:t>
            </a:r>
            <a:endParaRPr dirty="0"/>
          </a:p>
        </p:txBody>
      </p:sp>
      <p:sp>
        <p:nvSpPr>
          <p:cNvPr id="188" name="Google Shape;188;p39"/>
          <p:cNvSpPr txBox="1">
            <a:spLocks noGrp="1"/>
          </p:cNvSpPr>
          <p:nvPr>
            <p:ph type="body" idx="1"/>
          </p:nvPr>
        </p:nvSpPr>
        <p:spPr>
          <a:xfrm>
            <a:off x="457199" y="1309350"/>
            <a:ext cx="7947329"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AutoNum type="arabicPeriod"/>
            </a:pPr>
            <a:r>
              <a:rPr lang="en" dirty="0"/>
              <a:t>Share how you chose to sort with an elbow partner.</a:t>
            </a:r>
            <a:endParaRPr dirty="0"/>
          </a:p>
          <a:p>
            <a:pPr marL="457200" lvl="0" indent="-393700" algn="l" rtl="0">
              <a:spcBef>
                <a:spcPts val="1000"/>
              </a:spcBef>
              <a:spcAft>
                <a:spcPts val="0"/>
              </a:spcAft>
              <a:buSzPts val="2600"/>
              <a:buAutoNum type="arabicPeriod"/>
            </a:pPr>
            <a:r>
              <a:rPr lang="en" dirty="0"/>
              <a:t>Discuss what is similar and what is different about how you sorted.</a:t>
            </a:r>
            <a:endParaRPr dirty="0"/>
          </a:p>
          <a:p>
            <a:pPr marL="457200" lvl="0" indent="-393700" algn="l" rtl="0">
              <a:spcBef>
                <a:spcPts val="1000"/>
              </a:spcBef>
              <a:spcAft>
                <a:spcPts val="1000"/>
              </a:spcAft>
              <a:buSzPts val="2600"/>
              <a:buAutoNum type="arabicPeriod"/>
            </a:pPr>
            <a:r>
              <a:rPr lang="en" dirty="0"/>
              <a:t>Why did you make the choices you made?</a:t>
            </a:r>
            <a:endParaRPr dirty="0"/>
          </a:p>
        </p:txBody>
      </p:sp>
      <p:pic>
        <p:nvPicPr>
          <p:cNvPr id="2" name="Google Shape;149;p35">
            <a:extLst>
              <a:ext uri="{FF2B5EF4-FFF2-40B4-BE49-F238E27FC236}">
                <a16:creationId xmlns:a16="http://schemas.microsoft.com/office/drawing/2014/main" id="{878CD1DF-6FB4-4065-3ADB-92150C769469}"/>
              </a:ext>
            </a:extLst>
          </p:cNvPr>
          <p:cNvPicPr preferRelativeResize="0"/>
          <p:nvPr/>
        </p:nvPicPr>
        <p:blipFill>
          <a:blip r:embed="rId3">
            <a:alphaModFix/>
          </a:blip>
          <a:stretch>
            <a:fillRect/>
          </a:stretch>
        </p:blipFill>
        <p:spPr>
          <a:xfrm>
            <a:off x="7518356" y="190831"/>
            <a:ext cx="1396557" cy="144086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2"/>
        <p:cNvGrpSpPr/>
        <p:nvPr/>
      </p:nvGrpSpPr>
      <p:grpSpPr>
        <a:xfrm>
          <a:off x="0" y="0"/>
          <a:ext cx="0" cy="0"/>
          <a:chOff x="0" y="0"/>
          <a:chExt cx="0" cy="0"/>
        </a:xfrm>
      </p:grpSpPr>
      <p:pic>
        <p:nvPicPr>
          <p:cNvPr id="193" name="Google Shape;193;p40"/>
          <p:cNvPicPr preferRelativeResize="0"/>
          <p:nvPr/>
        </p:nvPicPr>
        <p:blipFill>
          <a:blip r:embed="rId3">
            <a:alphaModFix/>
          </a:blip>
          <a:stretch>
            <a:fillRect/>
          </a:stretch>
        </p:blipFill>
        <p:spPr>
          <a:xfrm>
            <a:off x="5514506" y="2545538"/>
            <a:ext cx="1423770" cy="1232014"/>
          </a:xfrm>
          <a:prstGeom prst="rect">
            <a:avLst/>
          </a:prstGeom>
          <a:noFill/>
          <a:ln>
            <a:noFill/>
          </a:ln>
        </p:spPr>
      </p:pic>
      <p:pic>
        <p:nvPicPr>
          <p:cNvPr id="194" name="Google Shape;194;p40"/>
          <p:cNvPicPr preferRelativeResize="0"/>
          <p:nvPr/>
        </p:nvPicPr>
        <p:blipFill>
          <a:blip r:embed="rId4">
            <a:alphaModFix/>
          </a:blip>
          <a:stretch>
            <a:fillRect/>
          </a:stretch>
        </p:blipFill>
        <p:spPr>
          <a:xfrm>
            <a:off x="6609714" y="1870501"/>
            <a:ext cx="1423770" cy="1232014"/>
          </a:xfrm>
          <a:prstGeom prst="rect">
            <a:avLst/>
          </a:prstGeom>
          <a:noFill/>
          <a:ln>
            <a:noFill/>
          </a:ln>
        </p:spPr>
      </p:pic>
      <p:pic>
        <p:nvPicPr>
          <p:cNvPr id="195" name="Google Shape;195;p40"/>
          <p:cNvPicPr preferRelativeResize="0"/>
          <p:nvPr/>
        </p:nvPicPr>
        <p:blipFill>
          <a:blip r:embed="rId5">
            <a:alphaModFix/>
          </a:blip>
          <a:stretch>
            <a:fillRect/>
          </a:stretch>
        </p:blipFill>
        <p:spPr>
          <a:xfrm>
            <a:off x="5511522" y="1085"/>
            <a:ext cx="1423770" cy="1232014"/>
          </a:xfrm>
          <a:prstGeom prst="rect">
            <a:avLst/>
          </a:prstGeom>
          <a:noFill/>
          <a:ln>
            <a:noFill/>
          </a:ln>
        </p:spPr>
      </p:pic>
      <p:pic>
        <p:nvPicPr>
          <p:cNvPr id="196" name="Google Shape;196;p40"/>
          <p:cNvPicPr preferRelativeResize="0"/>
          <p:nvPr/>
        </p:nvPicPr>
        <p:blipFill>
          <a:blip r:embed="rId6">
            <a:alphaModFix/>
          </a:blip>
          <a:stretch>
            <a:fillRect/>
          </a:stretch>
        </p:blipFill>
        <p:spPr>
          <a:xfrm>
            <a:off x="1190957" y="3169556"/>
            <a:ext cx="1423770" cy="1232014"/>
          </a:xfrm>
          <a:prstGeom prst="rect">
            <a:avLst/>
          </a:prstGeom>
          <a:noFill/>
          <a:ln>
            <a:noFill/>
          </a:ln>
        </p:spPr>
      </p:pic>
      <p:pic>
        <p:nvPicPr>
          <p:cNvPr id="197" name="Google Shape;197;p40"/>
          <p:cNvPicPr preferRelativeResize="0"/>
          <p:nvPr/>
        </p:nvPicPr>
        <p:blipFill>
          <a:blip r:embed="rId7">
            <a:alphaModFix/>
          </a:blip>
          <a:stretch>
            <a:fillRect/>
          </a:stretch>
        </p:blipFill>
        <p:spPr>
          <a:xfrm>
            <a:off x="1123942" y="1299289"/>
            <a:ext cx="1423770" cy="1232014"/>
          </a:xfrm>
          <a:prstGeom prst="rect">
            <a:avLst/>
          </a:prstGeom>
          <a:noFill/>
          <a:ln>
            <a:noFill/>
          </a:ln>
        </p:spPr>
      </p:pic>
      <p:pic>
        <p:nvPicPr>
          <p:cNvPr id="198" name="Google Shape;198;p40"/>
          <p:cNvPicPr preferRelativeResize="0"/>
          <p:nvPr/>
        </p:nvPicPr>
        <p:blipFill>
          <a:blip r:embed="rId8">
            <a:alphaModFix/>
          </a:blip>
          <a:stretch>
            <a:fillRect/>
          </a:stretch>
        </p:blipFill>
        <p:spPr>
          <a:xfrm>
            <a:off x="3308661" y="1270780"/>
            <a:ext cx="1423770" cy="1232014"/>
          </a:xfrm>
          <a:prstGeom prst="rect">
            <a:avLst/>
          </a:prstGeom>
          <a:noFill/>
          <a:ln>
            <a:noFill/>
          </a:ln>
        </p:spPr>
      </p:pic>
      <p:pic>
        <p:nvPicPr>
          <p:cNvPr id="199" name="Google Shape;199;p40">
            <a:hlinkClick r:id="rId9" action="ppaction://hlinksldjump"/>
          </p:cNvPr>
          <p:cNvPicPr preferRelativeResize="0"/>
          <p:nvPr/>
        </p:nvPicPr>
        <p:blipFill>
          <a:blip r:embed="rId10">
            <a:alphaModFix/>
          </a:blip>
          <a:stretch>
            <a:fillRect/>
          </a:stretch>
        </p:blipFill>
        <p:spPr>
          <a:xfrm>
            <a:off x="4413538" y="3201261"/>
            <a:ext cx="1426397" cy="1234641"/>
          </a:xfrm>
          <a:prstGeom prst="rect">
            <a:avLst/>
          </a:prstGeom>
          <a:noFill/>
          <a:ln>
            <a:noFill/>
          </a:ln>
        </p:spPr>
      </p:pic>
      <p:pic>
        <p:nvPicPr>
          <p:cNvPr id="200" name="Google Shape;200;p40">
            <a:hlinkClick r:id="" action="ppaction://noaction"/>
          </p:cNvPr>
          <p:cNvPicPr preferRelativeResize="0"/>
          <p:nvPr/>
        </p:nvPicPr>
        <p:blipFill>
          <a:blip r:embed="rId11">
            <a:alphaModFix/>
          </a:blip>
          <a:stretch>
            <a:fillRect/>
          </a:stretch>
        </p:blipFill>
        <p:spPr>
          <a:xfrm>
            <a:off x="7697362" y="2523664"/>
            <a:ext cx="1423750" cy="1234636"/>
          </a:xfrm>
          <a:prstGeom prst="rect">
            <a:avLst/>
          </a:prstGeom>
          <a:noFill/>
          <a:ln>
            <a:noFill/>
          </a:ln>
        </p:spPr>
      </p:pic>
      <p:pic>
        <p:nvPicPr>
          <p:cNvPr id="201" name="Google Shape;201;p40">
            <a:hlinkClick r:id="" action="ppaction://noaction"/>
          </p:cNvPr>
          <p:cNvPicPr preferRelativeResize="0"/>
          <p:nvPr/>
        </p:nvPicPr>
        <p:blipFill>
          <a:blip r:embed="rId12">
            <a:alphaModFix/>
          </a:blip>
          <a:stretch>
            <a:fillRect/>
          </a:stretch>
        </p:blipFill>
        <p:spPr>
          <a:xfrm>
            <a:off x="2291323" y="3804610"/>
            <a:ext cx="1382954" cy="1199225"/>
          </a:xfrm>
          <a:prstGeom prst="rect">
            <a:avLst/>
          </a:prstGeom>
          <a:noFill/>
          <a:ln>
            <a:noFill/>
          </a:ln>
        </p:spPr>
      </p:pic>
      <p:pic>
        <p:nvPicPr>
          <p:cNvPr id="202" name="Google Shape;202;p40">
            <a:hlinkClick r:id="" action="ppaction://noaction"/>
          </p:cNvPr>
          <p:cNvPicPr preferRelativeResize="0"/>
          <p:nvPr/>
        </p:nvPicPr>
        <p:blipFill>
          <a:blip r:embed="rId13">
            <a:alphaModFix/>
          </a:blip>
          <a:stretch>
            <a:fillRect/>
          </a:stretch>
        </p:blipFill>
        <p:spPr>
          <a:xfrm>
            <a:off x="6616126" y="602586"/>
            <a:ext cx="1426397" cy="1234641"/>
          </a:xfrm>
          <a:prstGeom prst="rect">
            <a:avLst/>
          </a:prstGeom>
          <a:noFill/>
          <a:ln>
            <a:noFill/>
          </a:ln>
        </p:spPr>
      </p:pic>
      <p:pic>
        <p:nvPicPr>
          <p:cNvPr id="203" name="Google Shape;203;p40">
            <a:hlinkClick r:id="" action="ppaction://noaction"/>
          </p:cNvPr>
          <p:cNvPicPr preferRelativeResize="0"/>
          <p:nvPr/>
        </p:nvPicPr>
        <p:blipFill>
          <a:blip r:embed="rId14">
            <a:alphaModFix/>
          </a:blip>
          <a:stretch>
            <a:fillRect/>
          </a:stretch>
        </p:blipFill>
        <p:spPr>
          <a:xfrm>
            <a:off x="76189" y="2498103"/>
            <a:ext cx="1423770" cy="1234641"/>
          </a:xfrm>
          <a:prstGeom prst="rect">
            <a:avLst/>
          </a:prstGeom>
          <a:noFill/>
          <a:ln>
            <a:noFill/>
          </a:ln>
        </p:spPr>
      </p:pic>
      <p:pic>
        <p:nvPicPr>
          <p:cNvPr id="204" name="Google Shape;204;p40">
            <a:hlinkClick r:id="" action="ppaction://noaction"/>
          </p:cNvPr>
          <p:cNvPicPr preferRelativeResize="0"/>
          <p:nvPr/>
        </p:nvPicPr>
        <p:blipFill>
          <a:blip r:embed="rId15">
            <a:alphaModFix/>
          </a:blip>
          <a:stretch>
            <a:fillRect/>
          </a:stretch>
        </p:blipFill>
        <p:spPr>
          <a:xfrm>
            <a:off x="76189" y="3780384"/>
            <a:ext cx="1423770" cy="1234641"/>
          </a:xfrm>
          <a:prstGeom prst="rect">
            <a:avLst/>
          </a:prstGeom>
          <a:noFill/>
          <a:ln>
            <a:noFill/>
          </a:ln>
        </p:spPr>
      </p:pic>
      <p:pic>
        <p:nvPicPr>
          <p:cNvPr id="205" name="Google Shape;205;p40">
            <a:hlinkClick r:id="" action="ppaction://noaction"/>
          </p:cNvPr>
          <p:cNvPicPr preferRelativeResize="0"/>
          <p:nvPr/>
        </p:nvPicPr>
        <p:blipFill>
          <a:blip r:embed="rId16">
            <a:alphaModFix/>
          </a:blip>
          <a:stretch>
            <a:fillRect/>
          </a:stretch>
        </p:blipFill>
        <p:spPr>
          <a:xfrm>
            <a:off x="3302710" y="5556"/>
            <a:ext cx="1423770" cy="1234641"/>
          </a:xfrm>
          <a:prstGeom prst="rect">
            <a:avLst/>
          </a:prstGeom>
          <a:noFill/>
          <a:ln>
            <a:noFill/>
          </a:ln>
        </p:spPr>
      </p:pic>
      <p:pic>
        <p:nvPicPr>
          <p:cNvPr id="206" name="Google Shape;206;p40">
            <a:hlinkClick r:id="" action="ppaction://noaction"/>
          </p:cNvPr>
          <p:cNvPicPr preferRelativeResize="0"/>
          <p:nvPr/>
        </p:nvPicPr>
        <p:blipFill>
          <a:blip r:embed="rId17">
            <a:alphaModFix/>
          </a:blip>
          <a:stretch>
            <a:fillRect/>
          </a:stretch>
        </p:blipFill>
        <p:spPr>
          <a:xfrm>
            <a:off x="1093702" y="12"/>
            <a:ext cx="1426397" cy="1234641"/>
          </a:xfrm>
          <a:prstGeom prst="rect">
            <a:avLst/>
          </a:prstGeom>
          <a:noFill/>
          <a:ln>
            <a:noFill/>
          </a:ln>
        </p:spPr>
      </p:pic>
      <p:pic>
        <p:nvPicPr>
          <p:cNvPr id="207" name="Google Shape;207;p40">
            <a:hlinkClick r:id="" action="ppaction://noaction"/>
          </p:cNvPr>
          <p:cNvPicPr preferRelativeResize="0"/>
          <p:nvPr/>
        </p:nvPicPr>
        <p:blipFill>
          <a:blip r:embed="rId18">
            <a:alphaModFix/>
          </a:blip>
          <a:stretch>
            <a:fillRect/>
          </a:stretch>
        </p:blipFill>
        <p:spPr>
          <a:xfrm>
            <a:off x="23102" y="681352"/>
            <a:ext cx="1426397" cy="1234641"/>
          </a:xfrm>
          <a:prstGeom prst="rect">
            <a:avLst/>
          </a:prstGeom>
          <a:noFill/>
          <a:ln>
            <a:noFill/>
          </a:ln>
        </p:spPr>
      </p:pic>
      <p:pic>
        <p:nvPicPr>
          <p:cNvPr id="208" name="Google Shape;208;p40">
            <a:hlinkClick r:id="" action="ppaction://noaction"/>
          </p:cNvPr>
          <p:cNvPicPr preferRelativeResize="0"/>
          <p:nvPr/>
        </p:nvPicPr>
        <p:blipFill>
          <a:blip r:embed="rId19">
            <a:alphaModFix/>
          </a:blip>
          <a:stretch>
            <a:fillRect/>
          </a:stretch>
        </p:blipFill>
        <p:spPr>
          <a:xfrm>
            <a:off x="7714718" y="1246337"/>
            <a:ext cx="1423770" cy="1234641"/>
          </a:xfrm>
          <a:prstGeom prst="rect">
            <a:avLst/>
          </a:prstGeom>
          <a:noFill/>
          <a:ln>
            <a:noFill/>
          </a:ln>
        </p:spPr>
      </p:pic>
      <p:pic>
        <p:nvPicPr>
          <p:cNvPr id="209" name="Google Shape;209;p40">
            <a:hlinkClick r:id="" action="ppaction://noaction"/>
          </p:cNvPr>
          <p:cNvPicPr preferRelativeResize="0"/>
          <p:nvPr/>
        </p:nvPicPr>
        <p:blipFill>
          <a:blip r:embed="rId20">
            <a:alphaModFix/>
          </a:blip>
          <a:stretch>
            <a:fillRect/>
          </a:stretch>
        </p:blipFill>
        <p:spPr>
          <a:xfrm>
            <a:off x="4391227" y="1930766"/>
            <a:ext cx="1426397" cy="1234641"/>
          </a:xfrm>
          <a:prstGeom prst="rect">
            <a:avLst/>
          </a:prstGeom>
          <a:noFill/>
          <a:ln>
            <a:noFill/>
          </a:ln>
        </p:spPr>
      </p:pic>
      <p:pic>
        <p:nvPicPr>
          <p:cNvPr id="210" name="Google Shape;210;p40">
            <a:hlinkClick r:id="" action="ppaction://noaction"/>
          </p:cNvPr>
          <p:cNvPicPr preferRelativeResize="0"/>
          <p:nvPr/>
        </p:nvPicPr>
        <p:blipFill>
          <a:blip r:embed="rId21">
            <a:alphaModFix/>
          </a:blip>
          <a:stretch>
            <a:fillRect/>
          </a:stretch>
        </p:blipFill>
        <p:spPr>
          <a:xfrm>
            <a:off x="5451240" y="1210697"/>
            <a:ext cx="1492635" cy="12943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1"/>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Technique</a:t>
            </a:r>
            <a:endParaRPr dirty="0"/>
          </a:p>
        </p:txBody>
      </p:sp>
      <p:sp>
        <p:nvSpPr>
          <p:cNvPr id="217" name="Google Shape;217;p41"/>
          <p:cNvSpPr txBox="1">
            <a:spLocks noGrp="1"/>
          </p:cNvSpPr>
          <p:nvPr>
            <p:ph type="body" idx="1"/>
          </p:nvPr>
        </p:nvSpPr>
        <p:spPr>
          <a:xfrm>
            <a:off x="457200" y="1309350"/>
            <a:ext cx="3004200" cy="3434100"/>
          </a:xfrm>
          <a:prstGeom prst="rect">
            <a:avLst/>
          </a:prstGeom>
        </p:spPr>
        <p:txBody>
          <a:bodyPr spcFirstLastPara="1" wrap="square" lIns="91425" tIns="45700" rIns="91425" bIns="45700" anchor="t" anchorCtr="0">
            <a:normAutofit/>
          </a:bodyPr>
          <a:lstStyle/>
          <a:p>
            <a:pPr marL="0" lvl="0" indent="0" algn="l" rtl="0">
              <a:spcBef>
                <a:spcPts val="520"/>
              </a:spcBef>
              <a:spcAft>
                <a:spcPts val="0"/>
              </a:spcAft>
              <a:buNone/>
            </a:pPr>
            <a:r>
              <a:rPr lang="en" dirty="0"/>
              <a:t>Sort the hexagon images on </a:t>
            </a:r>
            <a:r>
              <a:rPr lang="en" b="1" dirty="0"/>
              <a:t>slide 3</a:t>
            </a:r>
            <a:endParaRPr b="1" dirty="0"/>
          </a:p>
          <a:p>
            <a:pPr marL="0" lvl="0" indent="0" algn="l" rtl="0">
              <a:spcBef>
                <a:spcPts val="520"/>
              </a:spcBef>
              <a:spcAft>
                <a:spcPts val="0"/>
              </a:spcAft>
              <a:buNone/>
            </a:pPr>
            <a:r>
              <a:rPr lang="en" dirty="0"/>
              <a:t>by what technique/s you think might have been used.</a:t>
            </a:r>
            <a:endParaRPr dirty="0"/>
          </a:p>
        </p:txBody>
      </p:sp>
      <p:pic>
        <p:nvPicPr>
          <p:cNvPr id="218" name="Google Shape;218;p41"/>
          <p:cNvPicPr preferRelativeResize="0"/>
          <p:nvPr/>
        </p:nvPicPr>
        <p:blipFill rotWithShape="1">
          <a:blip r:embed="rId3">
            <a:alphaModFix/>
          </a:blip>
          <a:srcRect l="228" r="228"/>
          <a:stretch/>
        </p:blipFill>
        <p:spPr>
          <a:xfrm>
            <a:off x="3506550" y="1556188"/>
            <a:ext cx="4216352" cy="2635626"/>
          </a:xfrm>
          <a:prstGeom prst="rect">
            <a:avLst/>
          </a:prstGeom>
          <a:noFill/>
          <a:ln>
            <a:noFill/>
          </a:ln>
        </p:spPr>
      </p:pic>
      <p:pic>
        <p:nvPicPr>
          <p:cNvPr id="2" name="Google Shape;149;p35">
            <a:extLst>
              <a:ext uri="{FF2B5EF4-FFF2-40B4-BE49-F238E27FC236}">
                <a16:creationId xmlns:a16="http://schemas.microsoft.com/office/drawing/2014/main" id="{00E03FF6-008B-D2FD-3968-D64217BFAC77}"/>
              </a:ext>
            </a:extLst>
          </p:cNvPr>
          <p:cNvPicPr preferRelativeResize="0"/>
          <p:nvPr/>
        </p:nvPicPr>
        <p:blipFill>
          <a:blip r:embed="rId4">
            <a:alphaModFix/>
          </a:blip>
          <a:stretch>
            <a:fillRect/>
          </a:stretch>
        </p:blipFill>
        <p:spPr>
          <a:xfrm>
            <a:off x="7518356" y="190831"/>
            <a:ext cx="1396557" cy="144086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42" descr="Today video is about the 4 different methods of scaling up your work. Theses method are the most common amongst artists all over the world.&#10;&#10;00:00 - 00:18 - intro&#10;00:19 - 01:53 - Freehand &#10;01:52 - 03:44 - Grid System &#10;03:45 - 06:32 - Doodle Grid &#10;06:33 - 08:11 - Projector &#10;08:12 - 09:11 - Outro&#10;&#10;&#10;Ask Questions. | Subscribe. | and Like!&#10;&#10;▷Media Contact:&#10;▷Website: http://www.IamDetour.com&#10;▷Instagram: http://www.instagram.com/detour303&#10;▷Email Address: IamDetour@gmail.com" title="4 Methods on How to Scale up your Art for Murals and Street Art">
            <a:hlinkClick r:id="rId3"/>
          </p:cNvPr>
          <p:cNvPicPr preferRelativeResize="0"/>
          <p:nvPr/>
        </p:nvPicPr>
        <p:blipFill>
          <a:blip r:embed="rId4">
            <a:alphaModFix/>
          </a:blip>
          <a:stretch>
            <a:fillRect/>
          </a:stretch>
        </p:blipFill>
        <p:spPr>
          <a:xfrm>
            <a:off x="0" y="0"/>
            <a:ext cx="9144009"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10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7"/>
        <p:cNvGrpSpPr/>
        <p:nvPr/>
      </p:nvGrpSpPr>
      <p:grpSpPr>
        <a:xfrm>
          <a:off x="0" y="0"/>
          <a:ext cx="0" cy="0"/>
          <a:chOff x="0" y="0"/>
          <a:chExt cx="0" cy="0"/>
        </a:xfrm>
      </p:grpSpPr>
      <p:sp>
        <p:nvSpPr>
          <p:cNvPr id="228" name="Google Shape;228;p43"/>
          <p:cNvSpPr/>
          <p:nvPr/>
        </p:nvSpPr>
        <p:spPr>
          <a:xfrm>
            <a:off x="4425954" y="668593"/>
            <a:ext cx="1318800" cy="1028400"/>
          </a:xfrm>
          <a:prstGeom prst="hexagon">
            <a:avLst>
              <a:gd name="adj" fmla="val 31924"/>
              <a:gd name="vf" fmla="val 11547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Calibri"/>
                <a:ea typeface="Calibri"/>
                <a:cs typeface="Calibri"/>
                <a:sym typeface="Calibri"/>
              </a:rPr>
              <a:t>fresco</a:t>
            </a:r>
            <a:endParaRPr b="1">
              <a:solidFill>
                <a:schemeClr val="lt1"/>
              </a:solidFill>
              <a:latin typeface="Calibri"/>
              <a:ea typeface="Calibri"/>
              <a:cs typeface="Calibri"/>
              <a:sym typeface="Calibri"/>
            </a:endParaRPr>
          </a:p>
        </p:txBody>
      </p:sp>
      <p:sp>
        <p:nvSpPr>
          <p:cNvPr id="229" name="Google Shape;229;p43"/>
          <p:cNvSpPr/>
          <p:nvPr/>
        </p:nvSpPr>
        <p:spPr>
          <a:xfrm>
            <a:off x="3400705" y="2341688"/>
            <a:ext cx="1318800" cy="1028400"/>
          </a:xfrm>
          <a:prstGeom prst="hexagon">
            <a:avLst>
              <a:gd name="adj" fmla="val 30992"/>
              <a:gd name="vf" fmla="val 11547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Calibri"/>
                <a:ea typeface="Calibri"/>
                <a:cs typeface="Calibri"/>
                <a:sym typeface="Calibri"/>
              </a:rPr>
              <a:t>grid</a:t>
            </a:r>
            <a:endParaRPr b="1">
              <a:solidFill>
                <a:schemeClr val="lt1"/>
              </a:solidFill>
              <a:latin typeface="Calibri"/>
              <a:ea typeface="Calibri"/>
              <a:cs typeface="Calibri"/>
              <a:sym typeface="Calibri"/>
            </a:endParaRPr>
          </a:p>
        </p:txBody>
      </p:sp>
      <p:sp>
        <p:nvSpPr>
          <p:cNvPr id="230" name="Google Shape;230;p43"/>
          <p:cNvSpPr/>
          <p:nvPr/>
        </p:nvSpPr>
        <p:spPr>
          <a:xfrm>
            <a:off x="6590376" y="719288"/>
            <a:ext cx="1318800" cy="1028400"/>
          </a:xfrm>
          <a:prstGeom prst="hexagon">
            <a:avLst>
              <a:gd name="adj" fmla="val 29023"/>
              <a:gd name="vf" fmla="val 11547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Calibri"/>
                <a:ea typeface="Calibri"/>
                <a:cs typeface="Calibri"/>
                <a:sym typeface="Calibri"/>
              </a:rPr>
              <a:t>mosaic</a:t>
            </a:r>
            <a:endParaRPr b="1">
              <a:solidFill>
                <a:schemeClr val="lt1"/>
              </a:solidFill>
              <a:latin typeface="Calibri"/>
              <a:ea typeface="Calibri"/>
              <a:cs typeface="Calibri"/>
              <a:sym typeface="Calibri"/>
            </a:endParaRPr>
          </a:p>
        </p:txBody>
      </p:sp>
      <p:pic>
        <p:nvPicPr>
          <p:cNvPr id="231" name="Google Shape;231;p43"/>
          <p:cNvPicPr preferRelativeResize="0"/>
          <p:nvPr/>
        </p:nvPicPr>
        <p:blipFill>
          <a:blip r:embed="rId3">
            <a:alphaModFix/>
          </a:blip>
          <a:stretch>
            <a:fillRect/>
          </a:stretch>
        </p:blipFill>
        <p:spPr>
          <a:xfrm>
            <a:off x="1352873" y="1181566"/>
            <a:ext cx="1283758" cy="1111176"/>
          </a:xfrm>
          <a:prstGeom prst="rect">
            <a:avLst/>
          </a:prstGeom>
          <a:noFill/>
          <a:ln>
            <a:noFill/>
          </a:ln>
        </p:spPr>
      </p:pic>
      <p:pic>
        <p:nvPicPr>
          <p:cNvPr id="232" name="Google Shape;232;p43"/>
          <p:cNvPicPr preferRelativeResize="0"/>
          <p:nvPr/>
        </p:nvPicPr>
        <p:blipFill>
          <a:blip r:embed="rId4">
            <a:alphaModFix/>
          </a:blip>
          <a:stretch>
            <a:fillRect/>
          </a:stretch>
        </p:blipFill>
        <p:spPr>
          <a:xfrm>
            <a:off x="4422143" y="2906513"/>
            <a:ext cx="1281375" cy="1111173"/>
          </a:xfrm>
          <a:prstGeom prst="rect">
            <a:avLst/>
          </a:prstGeom>
          <a:noFill/>
          <a:ln>
            <a:noFill/>
          </a:ln>
        </p:spPr>
      </p:pic>
      <p:pic>
        <p:nvPicPr>
          <p:cNvPr id="233" name="Google Shape;233;p43"/>
          <p:cNvPicPr preferRelativeResize="0"/>
          <p:nvPr/>
        </p:nvPicPr>
        <p:blipFill>
          <a:blip r:embed="rId5">
            <a:alphaModFix/>
          </a:blip>
          <a:stretch>
            <a:fillRect/>
          </a:stretch>
        </p:blipFill>
        <p:spPr>
          <a:xfrm>
            <a:off x="377752" y="1771837"/>
            <a:ext cx="1244658" cy="1079302"/>
          </a:xfrm>
          <a:prstGeom prst="rect">
            <a:avLst/>
          </a:prstGeom>
          <a:noFill/>
          <a:ln>
            <a:noFill/>
          </a:ln>
        </p:spPr>
      </p:pic>
      <p:pic>
        <p:nvPicPr>
          <p:cNvPr id="234" name="Google Shape;234;p43"/>
          <p:cNvPicPr preferRelativeResize="0"/>
          <p:nvPr/>
        </p:nvPicPr>
        <p:blipFill>
          <a:blip r:embed="rId6">
            <a:alphaModFix/>
          </a:blip>
          <a:stretch>
            <a:fillRect/>
          </a:stretch>
        </p:blipFill>
        <p:spPr>
          <a:xfrm>
            <a:off x="6655819" y="3465684"/>
            <a:ext cx="1283758" cy="1111176"/>
          </a:xfrm>
          <a:prstGeom prst="rect">
            <a:avLst/>
          </a:prstGeom>
          <a:noFill/>
          <a:ln>
            <a:noFill/>
          </a:ln>
        </p:spPr>
      </p:pic>
      <p:pic>
        <p:nvPicPr>
          <p:cNvPr id="235" name="Google Shape;235;p43"/>
          <p:cNvPicPr preferRelativeResize="0"/>
          <p:nvPr/>
        </p:nvPicPr>
        <p:blipFill>
          <a:blip r:embed="rId7">
            <a:alphaModFix/>
          </a:blip>
          <a:stretch>
            <a:fillRect/>
          </a:stretch>
        </p:blipFill>
        <p:spPr>
          <a:xfrm>
            <a:off x="5572052" y="100812"/>
            <a:ext cx="1281394" cy="1111176"/>
          </a:xfrm>
          <a:prstGeom prst="rect">
            <a:avLst/>
          </a:prstGeom>
          <a:noFill/>
          <a:ln>
            <a:noFill/>
          </a:ln>
        </p:spPr>
      </p:pic>
      <p:pic>
        <p:nvPicPr>
          <p:cNvPr id="236" name="Google Shape;236;p43"/>
          <p:cNvPicPr preferRelativeResize="0"/>
          <p:nvPr/>
        </p:nvPicPr>
        <p:blipFill>
          <a:blip r:embed="rId8">
            <a:alphaModFix/>
          </a:blip>
          <a:stretch>
            <a:fillRect/>
          </a:stretch>
        </p:blipFill>
        <p:spPr>
          <a:xfrm>
            <a:off x="3426577" y="1184914"/>
            <a:ext cx="1281394" cy="1111176"/>
          </a:xfrm>
          <a:prstGeom prst="rect">
            <a:avLst/>
          </a:prstGeom>
          <a:noFill/>
          <a:ln>
            <a:noFill/>
          </a:ln>
        </p:spPr>
      </p:pic>
      <p:pic>
        <p:nvPicPr>
          <p:cNvPr id="237" name="Google Shape;237;p43"/>
          <p:cNvPicPr preferRelativeResize="0"/>
          <p:nvPr/>
        </p:nvPicPr>
        <p:blipFill>
          <a:blip r:embed="rId9">
            <a:alphaModFix/>
          </a:blip>
          <a:stretch>
            <a:fillRect/>
          </a:stretch>
        </p:blipFill>
        <p:spPr>
          <a:xfrm>
            <a:off x="2399617" y="1739954"/>
            <a:ext cx="1281394" cy="1111176"/>
          </a:xfrm>
          <a:prstGeom prst="rect">
            <a:avLst/>
          </a:prstGeom>
          <a:noFill/>
          <a:ln>
            <a:noFill/>
          </a:ln>
        </p:spPr>
      </p:pic>
      <p:pic>
        <p:nvPicPr>
          <p:cNvPr id="238" name="Google Shape;238;p43"/>
          <p:cNvPicPr preferRelativeResize="0"/>
          <p:nvPr/>
        </p:nvPicPr>
        <p:blipFill>
          <a:blip r:embed="rId10">
            <a:alphaModFix/>
          </a:blip>
          <a:stretch>
            <a:fillRect/>
          </a:stretch>
        </p:blipFill>
        <p:spPr>
          <a:xfrm>
            <a:off x="3434365" y="17996"/>
            <a:ext cx="1283758" cy="1111176"/>
          </a:xfrm>
          <a:prstGeom prst="rect">
            <a:avLst/>
          </a:prstGeom>
          <a:noFill/>
          <a:ln>
            <a:noFill/>
          </a:ln>
        </p:spPr>
      </p:pic>
      <p:pic>
        <p:nvPicPr>
          <p:cNvPr id="239" name="Google Shape;239;p43"/>
          <p:cNvPicPr preferRelativeResize="0"/>
          <p:nvPr/>
        </p:nvPicPr>
        <p:blipFill>
          <a:blip r:embed="rId11">
            <a:alphaModFix/>
          </a:blip>
          <a:stretch>
            <a:fillRect/>
          </a:stretch>
        </p:blipFill>
        <p:spPr>
          <a:xfrm>
            <a:off x="3403422" y="3441896"/>
            <a:ext cx="1283758" cy="1111176"/>
          </a:xfrm>
          <a:prstGeom prst="rect">
            <a:avLst/>
          </a:prstGeom>
          <a:noFill/>
          <a:ln>
            <a:noFill/>
          </a:ln>
        </p:spPr>
      </p:pic>
      <p:pic>
        <p:nvPicPr>
          <p:cNvPr id="240" name="Google Shape;240;p43"/>
          <p:cNvPicPr preferRelativeResize="0"/>
          <p:nvPr/>
        </p:nvPicPr>
        <p:blipFill>
          <a:blip r:embed="rId12">
            <a:alphaModFix/>
          </a:blip>
          <a:stretch>
            <a:fillRect/>
          </a:stretch>
        </p:blipFill>
        <p:spPr>
          <a:xfrm>
            <a:off x="4437480" y="1747696"/>
            <a:ext cx="1281394" cy="1111176"/>
          </a:xfrm>
          <a:prstGeom prst="rect">
            <a:avLst/>
          </a:prstGeom>
          <a:noFill/>
          <a:ln>
            <a:noFill/>
          </a:ln>
        </p:spPr>
      </p:pic>
      <p:pic>
        <p:nvPicPr>
          <p:cNvPr id="241" name="Google Shape;241;p43"/>
          <p:cNvPicPr preferRelativeResize="0"/>
          <p:nvPr/>
        </p:nvPicPr>
        <p:blipFill>
          <a:blip r:embed="rId13">
            <a:alphaModFix/>
          </a:blip>
          <a:stretch>
            <a:fillRect/>
          </a:stretch>
        </p:blipFill>
        <p:spPr>
          <a:xfrm>
            <a:off x="1369993" y="3399906"/>
            <a:ext cx="1283758" cy="1111176"/>
          </a:xfrm>
          <a:prstGeom prst="rect">
            <a:avLst/>
          </a:prstGeom>
          <a:noFill/>
          <a:ln>
            <a:noFill/>
          </a:ln>
        </p:spPr>
      </p:pic>
      <p:pic>
        <p:nvPicPr>
          <p:cNvPr id="242" name="Google Shape;242;p43"/>
          <p:cNvPicPr preferRelativeResize="0"/>
          <p:nvPr/>
        </p:nvPicPr>
        <p:blipFill>
          <a:blip r:embed="rId14">
            <a:alphaModFix/>
          </a:blip>
          <a:stretch>
            <a:fillRect/>
          </a:stretch>
        </p:blipFill>
        <p:spPr>
          <a:xfrm>
            <a:off x="6578081" y="1720829"/>
            <a:ext cx="1343371" cy="1164915"/>
          </a:xfrm>
          <a:prstGeom prst="rect">
            <a:avLst/>
          </a:prstGeom>
          <a:noFill/>
          <a:ln>
            <a:noFill/>
          </a:ln>
        </p:spPr>
      </p:pic>
      <p:sp>
        <p:nvSpPr>
          <p:cNvPr id="243" name="Google Shape;243;p43"/>
          <p:cNvSpPr/>
          <p:nvPr/>
        </p:nvSpPr>
        <p:spPr>
          <a:xfrm>
            <a:off x="304167" y="3995410"/>
            <a:ext cx="1318800" cy="1028400"/>
          </a:xfrm>
          <a:prstGeom prst="hexagon">
            <a:avLst>
              <a:gd name="adj" fmla="val 31007"/>
              <a:gd name="vf" fmla="val 11547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Calibri"/>
                <a:ea typeface="Calibri"/>
                <a:cs typeface="Calibri"/>
                <a:sym typeface="Calibri"/>
              </a:rPr>
              <a:t>stencil</a:t>
            </a:r>
            <a:endParaRPr b="1">
              <a:solidFill>
                <a:schemeClr val="lt1"/>
              </a:solidFill>
              <a:latin typeface="Calibri"/>
              <a:ea typeface="Calibri"/>
              <a:cs typeface="Calibri"/>
              <a:sym typeface="Calibri"/>
            </a:endParaRPr>
          </a:p>
        </p:txBody>
      </p:sp>
      <p:sp>
        <p:nvSpPr>
          <p:cNvPr id="244" name="Google Shape;244;p43"/>
          <p:cNvSpPr/>
          <p:nvPr/>
        </p:nvSpPr>
        <p:spPr>
          <a:xfrm>
            <a:off x="7692780" y="4075698"/>
            <a:ext cx="1318800" cy="1028400"/>
          </a:xfrm>
          <a:prstGeom prst="hexagon">
            <a:avLst>
              <a:gd name="adj" fmla="val 29383"/>
              <a:gd name="vf" fmla="val 11547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Calibri"/>
                <a:ea typeface="Calibri"/>
                <a:cs typeface="Calibri"/>
                <a:sym typeface="Calibri"/>
              </a:rPr>
              <a:t>tapestry</a:t>
            </a:r>
            <a:endParaRPr b="1">
              <a:solidFill>
                <a:schemeClr val="lt1"/>
              </a:solidFill>
              <a:latin typeface="Calibri"/>
              <a:ea typeface="Calibri"/>
              <a:cs typeface="Calibri"/>
              <a:sym typeface="Calibri"/>
            </a:endParaRPr>
          </a:p>
        </p:txBody>
      </p:sp>
      <p:sp>
        <p:nvSpPr>
          <p:cNvPr id="245" name="Google Shape;245;p43"/>
          <p:cNvSpPr/>
          <p:nvPr/>
        </p:nvSpPr>
        <p:spPr>
          <a:xfrm>
            <a:off x="1352463" y="2332138"/>
            <a:ext cx="1318800" cy="1028400"/>
          </a:xfrm>
          <a:prstGeom prst="hexagon">
            <a:avLst>
              <a:gd name="adj" fmla="val 30839"/>
              <a:gd name="vf" fmla="val 11547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lt1"/>
                </a:solidFill>
                <a:latin typeface="Calibri"/>
                <a:ea typeface="Calibri"/>
                <a:cs typeface="Calibri"/>
                <a:sym typeface="Calibri"/>
              </a:rPr>
              <a:t>freehand</a:t>
            </a:r>
            <a:endParaRPr b="1">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4"/>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Word Splash</a:t>
            </a:r>
            <a:endParaRPr/>
          </a:p>
        </p:txBody>
      </p:sp>
      <p:pic>
        <p:nvPicPr>
          <p:cNvPr id="251" name="Google Shape;251;p44"/>
          <p:cNvPicPr preferRelativeResize="0"/>
          <p:nvPr/>
        </p:nvPicPr>
        <p:blipFill>
          <a:blip r:embed="rId3">
            <a:alphaModFix/>
          </a:blip>
          <a:stretch>
            <a:fillRect/>
          </a:stretch>
        </p:blipFill>
        <p:spPr>
          <a:xfrm>
            <a:off x="7233528" y="124367"/>
            <a:ext cx="1568757" cy="1664676"/>
          </a:xfrm>
          <a:prstGeom prst="rect">
            <a:avLst/>
          </a:prstGeom>
          <a:noFill/>
          <a:ln>
            <a:noFill/>
          </a:ln>
        </p:spPr>
      </p:pic>
      <p:sp>
        <p:nvSpPr>
          <p:cNvPr id="252" name="Google Shape;252;p44"/>
          <p:cNvSpPr txBox="1">
            <a:spLocks noGrp="1"/>
          </p:cNvSpPr>
          <p:nvPr>
            <p:ph type="body" idx="2"/>
          </p:nvPr>
        </p:nvSpPr>
        <p:spPr>
          <a:xfrm>
            <a:off x="450850" y="1330000"/>
            <a:ext cx="7389136" cy="3257700"/>
          </a:xfrm>
          <a:prstGeom prst="rect">
            <a:avLst/>
          </a:prstGeom>
        </p:spPr>
        <p:txBody>
          <a:bodyPr spcFirstLastPara="1" wrap="square" lIns="91425" tIns="0" rIns="91425" bIns="45700" anchor="t" anchorCtr="0">
            <a:normAutofit fontScale="92500" lnSpcReduction="10000"/>
          </a:bodyPr>
          <a:lstStyle/>
          <a:p>
            <a:pPr marL="0" lvl="0" indent="0" algn="l" rtl="0">
              <a:spcBef>
                <a:spcPts val="360"/>
              </a:spcBef>
              <a:spcAft>
                <a:spcPts val="0"/>
              </a:spcAft>
              <a:buNone/>
            </a:pPr>
            <a:r>
              <a:rPr lang="en" b="1" dirty="0"/>
              <a:t>Use all of these words to write a new brief statement about graffiti now that you have explored more of the history of mural as an art form.</a:t>
            </a:r>
            <a:endParaRPr b="1" dirty="0"/>
          </a:p>
          <a:p>
            <a:pPr marL="0" lvl="0" indent="0" algn="l" rtl="0">
              <a:spcBef>
                <a:spcPts val="360"/>
              </a:spcBef>
              <a:spcAft>
                <a:spcPts val="0"/>
              </a:spcAft>
              <a:buNone/>
            </a:pPr>
            <a:endParaRPr b="1" dirty="0"/>
          </a:p>
          <a:p>
            <a:pPr marL="457200" lvl="0" indent="-342900" algn="l" rtl="0">
              <a:spcBef>
                <a:spcPts val="360"/>
              </a:spcBef>
              <a:spcAft>
                <a:spcPts val="0"/>
              </a:spcAft>
              <a:buSzPts val="1800"/>
              <a:buChar char="•"/>
            </a:pPr>
            <a:r>
              <a:rPr lang="en" dirty="0"/>
              <a:t>Art</a:t>
            </a:r>
            <a:endParaRPr dirty="0"/>
          </a:p>
          <a:p>
            <a:pPr marL="457200" lvl="0" indent="-342900" algn="l" rtl="0">
              <a:spcBef>
                <a:spcPts val="0"/>
              </a:spcBef>
              <a:spcAft>
                <a:spcPts val="0"/>
              </a:spcAft>
              <a:buSzPts val="1800"/>
              <a:buChar char="•"/>
            </a:pPr>
            <a:r>
              <a:rPr lang="en" dirty="0"/>
              <a:t>Expression</a:t>
            </a:r>
            <a:endParaRPr dirty="0"/>
          </a:p>
          <a:p>
            <a:pPr marL="457200" lvl="0" indent="-342900" algn="l" rtl="0">
              <a:spcBef>
                <a:spcPts val="0"/>
              </a:spcBef>
              <a:spcAft>
                <a:spcPts val="0"/>
              </a:spcAft>
              <a:buSzPts val="1800"/>
              <a:buChar char="•"/>
            </a:pPr>
            <a:r>
              <a:rPr lang="en" dirty="0"/>
              <a:t>Vandalism</a:t>
            </a:r>
            <a:endParaRPr dirty="0"/>
          </a:p>
          <a:p>
            <a:pPr marL="457200" lvl="0" indent="-342900" algn="l" rtl="0">
              <a:spcBef>
                <a:spcPts val="0"/>
              </a:spcBef>
              <a:spcAft>
                <a:spcPts val="0"/>
              </a:spcAft>
              <a:buSzPts val="1800"/>
              <a:buChar char="•"/>
            </a:pPr>
            <a:r>
              <a:rPr lang="en" dirty="0"/>
              <a:t>Colorful</a:t>
            </a:r>
            <a:endParaRPr dirty="0"/>
          </a:p>
          <a:p>
            <a:pPr marL="457200" lvl="0" indent="-342900" algn="l" rtl="0">
              <a:spcBef>
                <a:spcPts val="0"/>
              </a:spcBef>
              <a:spcAft>
                <a:spcPts val="0"/>
              </a:spcAft>
              <a:buSzPts val="1800"/>
              <a:buChar char="•"/>
            </a:pPr>
            <a:r>
              <a:rPr lang="en" dirty="0"/>
              <a:t>Rebellion</a:t>
            </a:r>
            <a:endParaRPr dirty="0"/>
          </a:p>
          <a:p>
            <a:pPr marL="457200" lvl="0" indent="-342900" algn="l" rtl="0">
              <a:spcBef>
                <a:spcPts val="0"/>
              </a:spcBef>
              <a:spcAft>
                <a:spcPts val="0"/>
              </a:spcAft>
              <a:buSzPts val="1800"/>
              <a:buChar char="•"/>
            </a:pPr>
            <a:r>
              <a:rPr lang="en" dirty="0"/>
              <a:t>Symbols</a:t>
            </a:r>
            <a:endParaRPr dirty="0"/>
          </a:p>
          <a:p>
            <a:pPr marL="457200" lvl="0" indent="-342900" algn="l" rtl="0">
              <a:spcBef>
                <a:spcPts val="0"/>
              </a:spcBef>
              <a:spcAft>
                <a:spcPts val="0"/>
              </a:spcAft>
              <a:buSzPts val="1800"/>
              <a:buChar char="•"/>
            </a:pPr>
            <a:r>
              <a:rPr lang="en" dirty="0"/>
              <a:t>Messages</a:t>
            </a:r>
            <a:endParaRPr dirty="0"/>
          </a:p>
          <a:p>
            <a:pPr marL="457200" lvl="0" indent="-342900" algn="l" rtl="0">
              <a:spcBef>
                <a:spcPts val="0"/>
              </a:spcBef>
              <a:spcAft>
                <a:spcPts val="0"/>
              </a:spcAft>
              <a:buSzPts val="1800"/>
              <a:buChar char="•"/>
            </a:pPr>
            <a:r>
              <a:rPr lang="en" dirty="0"/>
              <a:t>Voice</a:t>
            </a:r>
            <a:endParaRPr dirty="0"/>
          </a:p>
          <a:p>
            <a:pPr marL="457200" lvl="0" indent="-342900" algn="l" rtl="0">
              <a:spcBef>
                <a:spcPts val="0"/>
              </a:spcBef>
              <a:spcAft>
                <a:spcPts val="0"/>
              </a:spcAft>
              <a:buSzPts val="1800"/>
              <a:buChar char="•"/>
            </a:pPr>
            <a:r>
              <a:rPr lang="en" dirty="0"/>
              <a:t>Community</a:t>
            </a:r>
            <a:endParaRPr dirty="0"/>
          </a:p>
          <a:p>
            <a:pPr marL="457200" lvl="0" indent="-342900" algn="l" rtl="0">
              <a:spcBef>
                <a:spcPts val="0"/>
              </a:spcBef>
              <a:spcAft>
                <a:spcPts val="0"/>
              </a:spcAft>
              <a:buSzPts val="1800"/>
              <a:buChar char="•"/>
            </a:pPr>
            <a:r>
              <a:rPr lang="en" dirty="0"/>
              <a:t>Values</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5"/>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endParaRPr/>
          </a:p>
        </p:txBody>
      </p:sp>
      <p:pic>
        <p:nvPicPr>
          <p:cNvPr id="258" name="Google Shape;258;p45" descr="In this video, Lindsay Zodrow discusses her job as a mural artist and sign painter. We talked about her educational background, the artist community, technology's impact on mural art, and how to pursue a career in the field." title="K20 ICAP - Mural Artist from Yo Bro - Think Big Picture">
            <a:hlinkClick r:id="rId3"/>
          </p:cNvPr>
          <p:cNvPicPr preferRelativeResize="0"/>
          <p:nvPr/>
        </p:nvPicPr>
        <p:blipFill>
          <a:blip r:embed="rId4">
            <a:alphaModFix/>
          </a:blip>
          <a:stretch>
            <a:fillRect/>
          </a:stretch>
        </p:blipFill>
        <p:spPr>
          <a:xfrm>
            <a:off x="0" y="0"/>
            <a:ext cx="9144006"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p:cTn id="7" dur="1000"/>
                                        <p:tgtEl>
                                          <p:spTgt spid="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6"/>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endParaRPr/>
          </a:p>
        </p:txBody>
      </p:sp>
      <p:sp>
        <p:nvSpPr>
          <p:cNvPr id="264" name="Google Shape;264;p46"/>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0" lvl="0" indent="0" algn="l" rtl="0">
              <a:spcBef>
                <a:spcPts val="520"/>
              </a:spcBef>
              <a:spcAft>
                <a:spcPts val="0"/>
              </a:spcAft>
              <a:buNone/>
            </a:pPr>
            <a:endParaRPr/>
          </a:p>
        </p:txBody>
      </p:sp>
      <p:pic>
        <p:nvPicPr>
          <p:cNvPr id="265" name="Google Shape;265;p46"/>
          <p:cNvPicPr preferRelativeResize="0"/>
          <p:nvPr/>
        </p:nvPicPr>
        <p:blipFill>
          <a:blip r:embed="rId3">
            <a:alphaModFix/>
          </a:blip>
          <a:stretch>
            <a:fillRect/>
          </a:stretch>
        </p:blipFill>
        <p:spPr>
          <a:xfrm>
            <a:off x="5018976" y="-3100"/>
            <a:ext cx="4114800" cy="5143500"/>
          </a:xfrm>
          <a:prstGeom prst="rect">
            <a:avLst/>
          </a:prstGeom>
          <a:noFill/>
          <a:ln>
            <a:noFill/>
          </a:ln>
        </p:spPr>
      </p:pic>
      <p:pic>
        <p:nvPicPr>
          <p:cNvPr id="266" name="Google Shape;266;p46"/>
          <p:cNvPicPr preferRelativeResize="0"/>
          <p:nvPr/>
        </p:nvPicPr>
        <p:blipFill rotWithShape="1">
          <a:blip r:embed="rId4">
            <a:alphaModFix/>
          </a:blip>
          <a:srcRect l="14155"/>
          <a:stretch/>
        </p:blipFill>
        <p:spPr>
          <a:xfrm>
            <a:off x="0" y="262675"/>
            <a:ext cx="5274173" cy="44998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7"/>
          <p:cNvSpPr txBox="1">
            <a:spLocks noGrp="1"/>
          </p:cNvSpPr>
          <p:nvPr>
            <p:ph type="body" idx="1"/>
          </p:nvPr>
        </p:nvSpPr>
        <p:spPr>
          <a:xfrm>
            <a:off x="457200" y="1309352"/>
            <a:ext cx="8229600" cy="3434100"/>
          </a:xfrm>
          <a:prstGeom prst="rect">
            <a:avLst/>
          </a:prstGeom>
        </p:spPr>
        <p:txBody>
          <a:bodyPr spcFirstLastPara="1" wrap="square" lIns="91425" tIns="45700" rIns="91425" bIns="45700" anchor="t" anchorCtr="0">
            <a:normAutofit/>
          </a:bodyPr>
          <a:lstStyle/>
          <a:p>
            <a:pPr marL="457200" lvl="0" indent="-393700" algn="l" rtl="0">
              <a:spcBef>
                <a:spcPts val="520"/>
              </a:spcBef>
              <a:spcAft>
                <a:spcPts val="0"/>
              </a:spcAft>
              <a:buSzPts val="2600"/>
              <a:buAutoNum type="arabicPeriod"/>
            </a:pPr>
            <a:r>
              <a:rPr lang="en" dirty="0"/>
              <a:t>Where do they want a mural?</a:t>
            </a:r>
            <a:endParaRPr dirty="0"/>
          </a:p>
          <a:p>
            <a:pPr marL="457200" lvl="0" indent="-393700" algn="l" rtl="0">
              <a:spcBef>
                <a:spcPts val="1000"/>
              </a:spcBef>
              <a:spcAft>
                <a:spcPts val="0"/>
              </a:spcAft>
              <a:buSzPts val="2600"/>
              <a:buAutoNum type="arabicPeriod"/>
            </a:pPr>
            <a:r>
              <a:rPr lang="en" dirty="0"/>
              <a:t>What are their goals for the mural?</a:t>
            </a:r>
            <a:endParaRPr dirty="0"/>
          </a:p>
          <a:p>
            <a:pPr marL="457200" lvl="0" indent="-393700" algn="l" rtl="0">
              <a:spcBef>
                <a:spcPts val="1000"/>
              </a:spcBef>
              <a:spcAft>
                <a:spcPts val="0"/>
              </a:spcAft>
              <a:buSzPts val="2600"/>
              <a:buAutoNum type="arabicPeriod"/>
            </a:pPr>
            <a:r>
              <a:rPr lang="en" dirty="0"/>
              <a:t>What themes could we use in our design?</a:t>
            </a:r>
            <a:endParaRPr dirty="0"/>
          </a:p>
          <a:p>
            <a:pPr marL="457200" lvl="0" indent="-393700" algn="l" rtl="0">
              <a:spcBef>
                <a:spcPts val="1000"/>
              </a:spcBef>
              <a:spcAft>
                <a:spcPts val="1000"/>
              </a:spcAft>
              <a:buSzPts val="2600"/>
              <a:buAutoNum type="arabicPeriod"/>
            </a:pPr>
            <a:r>
              <a:rPr lang="en" dirty="0"/>
              <a:t>What features of the space could be used in our design?</a:t>
            </a:r>
            <a:endParaRPr dirty="0"/>
          </a:p>
        </p:txBody>
      </p:sp>
      <p:sp>
        <p:nvSpPr>
          <p:cNvPr id="272" name="Google Shape;272;p47"/>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Get to know your client</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8"/>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a:bodyPr>
          <a:lstStyle/>
          <a:p>
            <a:pPr marL="0" lvl="0" indent="0" algn="l" rtl="0">
              <a:spcBef>
                <a:spcPts val="520"/>
              </a:spcBef>
              <a:spcAft>
                <a:spcPts val="0"/>
              </a:spcAft>
              <a:buNone/>
            </a:pPr>
            <a:r>
              <a:rPr lang="en" dirty="0"/>
              <a:t>Create ONE sketch of a design idea for the mural.</a:t>
            </a:r>
            <a:endParaRPr dirty="0"/>
          </a:p>
          <a:p>
            <a:pPr marL="0" lvl="0" indent="0" algn="l" rtl="0">
              <a:spcBef>
                <a:spcPts val="520"/>
              </a:spcBef>
              <a:spcAft>
                <a:spcPts val="0"/>
              </a:spcAft>
              <a:buNone/>
            </a:pPr>
            <a:endParaRPr dirty="0"/>
          </a:p>
        </p:txBody>
      </p:sp>
      <p:sp>
        <p:nvSpPr>
          <p:cNvPr id="278" name="Google Shape;278;p48"/>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4-2-1 Sketch Ideas</a:t>
            </a:r>
            <a:endParaRPr dirty="0"/>
          </a:p>
        </p:txBody>
      </p:sp>
      <p:pic>
        <p:nvPicPr>
          <p:cNvPr id="279" name="Google Shape;279;p48"/>
          <p:cNvPicPr preferRelativeResize="0"/>
          <p:nvPr/>
        </p:nvPicPr>
        <p:blipFill>
          <a:blip r:embed="rId3">
            <a:alphaModFix/>
          </a:blip>
          <a:stretch>
            <a:fillRect/>
          </a:stretch>
        </p:blipFill>
        <p:spPr>
          <a:xfrm>
            <a:off x="7067686" y="257686"/>
            <a:ext cx="1813922" cy="18139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FFFFFF"/>
              </a:buClr>
              <a:buSzPts val="5000"/>
              <a:buFont typeface="Calibri"/>
              <a:buNone/>
            </a:pPr>
            <a:r>
              <a:rPr lang="en-US" dirty="0"/>
              <a:t>Essential Questions</a:t>
            </a:r>
            <a:endParaRPr dirty="0"/>
          </a:p>
        </p:txBody>
      </p:sp>
      <p:sp>
        <p:nvSpPr>
          <p:cNvPr id="101" name="Google Shape;101;p3"/>
          <p:cNvSpPr txBox="1">
            <a:spLocks noGrp="1"/>
          </p:cNvSpPr>
          <p:nvPr>
            <p:ph type="body" idx="1"/>
          </p:nvPr>
        </p:nvSpPr>
        <p:spPr>
          <a:xfrm>
            <a:off x="530352" y="2028497"/>
            <a:ext cx="7772400" cy="1950719"/>
          </a:xfrm>
          <a:prstGeom prst="rect">
            <a:avLst/>
          </a:prstGeom>
          <a:noFill/>
          <a:ln>
            <a:noFill/>
          </a:ln>
        </p:spPr>
        <p:txBody>
          <a:bodyPr spcFirstLastPara="1" wrap="square" lIns="45700" tIns="45700" rIns="45700" bIns="45700" anchor="t" anchorCtr="0">
            <a:normAutofit/>
          </a:bodyPr>
          <a:lstStyle/>
          <a:p>
            <a:pPr marL="512763" indent="-457200">
              <a:spcBef>
                <a:spcPts val="0"/>
              </a:spcBef>
            </a:pPr>
            <a:r>
              <a:rPr lang="en-US" dirty="0"/>
              <a:t>What are the defining qualities of the mural art form?</a:t>
            </a:r>
          </a:p>
          <a:p>
            <a:pPr marL="512763" indent="-457200">
              <a:spcBef>
                <a:spcPts val="0"/>
              </a:spcBef>
            </a:pPr>
            <a:r>
              <a:rPr lang="en-US" dirty="0"/>
              <a:t>How does large-scale public art serve as a canvas for community and cultural expression?</a:t>
            </a:r>
            <a:endParaRPr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9"/>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a:bodyPr>
          <a:lstStyle/>
          <a:p>
            <a:pPr marL="457200" lvl="0" indent="-393700" algn="l" rtl="0">
              <a:spcBef>
                <a:spcPts val="520"/>
              </a:spcBef>
              <a:spcAft>
                <a:spcPts val="0"/>
              </a:spcAft>
              <a:buSzPts val="2600"/>
              <a:buChar char="•"/>
            </a:pPr>
            <a:r>
              <a:rPr lang="en"/>
              <a:t>In groups of four, share your sketches. </a:t>
            </a:r>
            <a:endParaRPr/>
          </a:p>
          <a:p>
            <a:pPr marL="457200" lvl="0" indent="-393700" algn="l" rtl="0">
              <a:spcBef>
                <a:spcPts val="1000"/>
              </a:spcBef>
              <a:spcAft>
                <a:spcPts val="1000"/>
              </a:spcAft>
              <a:buSzPts val="2600"/>
              <a:buChar char="•"/>
            </a:pPr>
            <a:r>
              <a:rPr lang="en"/>
              <a:t>Then, come up with two new sketches for ideas that emerged from looking at your four individual ideas.</a:t>
            </a:r>
            <a:endParaRPr/>
          </a:p>
        </p:txBody>
      </p:sp>
      <p:sp>
        <p:nvSpPr>
          <p:cNvPr id="285" name="Google Shape;285;p49"/>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4-2-1 Sketch Ideas</a:t>
            </a:r>
            <a:endParaRPr/>
          </a:p>
        </p:txBody>
      </p:sp>
      <p:pic>
        <p:nvPicPr>
          <p:cNvPr id="2" name="Google Shape;279;p48">
            <a:extLst>
              <a:ext uri="{FF2B5EF4-FFF2-40B4-BE49-F238E27FC236}">
                <a16:creationId xmlns:a16="http://schemas.microsoft.com/office/drawing/2014/main" id="{276908E1-86CC-D657-45B9-104F9E38F86F}"/>
              </a:ext>
            </a:extLst>
          </p:cNvPr>
          <p:cNvPicPr preferRelativeResize="0"/>
          <p:nvPr/>
        </p:nvPicPr>
        <p:blipFill>
          <a:blip r:embed="rId3">
            <a:alphaModFix/>
          </a:blip>
          <a:stretch>
            <a:fillRect/>
          </a:stretch>
        </p:blipFill>
        <p:spPr>
          <a:xfrm>
            <a:off x="7067686" y="257686"/>
            <a:ext cx="1813922" cy="181392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50"/>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a:bodyPr>
          <a:lstStyle/>
          <a:p>
            <a:pPr marL="457200" lvl="0" indent="-393700" algn="l" rtl="0">
              <a:spcBef>
                <a:spcPts val="520"/>
              </a:spcBef>
              <a:spcAft>
                <a:spcPts val="0"/>
              </a:spcAft>
              <a:buSzPts val="2600"/>
              <a:buChar char="•"/>
            </a:pPr>
            <a:r>
              <a:rPr lang="en" dirty="0"/>
              <a:t>Find another group of four to make a group of 8.</a:t>
            </a:r>
            <a:endParaRPr dirty="0"/>
          </a:p>
          <a:p>
            <a:pPr marL="457200" lvl="0" indent="-393700" algn="l" rtl="0">
              <a:spcBef>
                <a:spcPts val="1000"/>
              </a:spcBef>
              <a:spcAft>
                <a:spcPts val="0"/>
              </a:spcAft>
              <a:buSzPts val="2600"/>
              <a:buChar char="•"/>
            </a:pPr>
            <a:r>
              <a:rPr lang="en" dirty="0"/>
              <a:t>Share your sketches (4 total).</a:t>
            </a:r>
            <a:endParaRPr dirty="0"/>
          </a:p>
          <a:p>
            <a:pPr marL="457200" lvl="0" indent="-393700" algn="l" rtl="0">
              <a:spcBef>
                <a:spcPts val="1000"/>
              </a:spcBef>
              <a:spcAft>
                <a:spcPts val="1000"/>
              </a:spcAft>
              <a:buSzPts val="2600"/>
              <a:buChar char="•"/>
            </a:pPr>
            <a:r>
              <a:rPr lang="en" dirty="0"/>
              <a:t>Come up with ONE new sketch idea that emerges from the ideas you see in you four sketches.</a:t>
            </a:r>
            <a:endParaRPr dirty="0"/>
          </a:p>
        </p:txBody>
      </p:sp>
      <p:sp>
        <p:nvSpPr>
          <p:cNvPr id="292" name="Google Shape;292;p50"/>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4-2-1 Sketch Ideas</a:t>
            </a:r>
            <a:endParaRPr/>
          </a:p>
        </p:txBody>
      </p:sp>
      <p:pic>
        <p:nvPicPr>
          <p:cNvPr id="2" name="Google Shape;279;p48">
            <a:extLst>
              <a:ext uri="{FF2B5EF4-FFF2-40B4-BE49-F238E27FC236}">
                <a16:creationId xmlns:a16="http://schemas.microsoft.com/office/drawing/2014/main" id="{F62E3BE5-7AF3-8F29-5231-82EC3D11E24A}"/>
              </a:ext>
            </a:extLst>
          </p:cNvPr>
          <p:cNvPicPr preferRelativeResize="0"/>
          <p:nvPr/>
        </p:nvPicPr>
        <p:blipFill>
          <a:blip r:embed="rId3">
            <a:alphaModFix/>
          </a:blip>
          <a:stretch>
            <a:fillRect/>
          </a:stretch>
        </p:blipFill>
        <p:spPr>
          <a:xfrm>
            <a:off x="7067686" y="257686"/>
            <a:ext cx="1813922" cy="181392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1"/>
          <p:cNvSpPr txBox="1">
            <a:spLocks noGrp="1"/>
          </p:cNvSpPr>
          <p:nvPr>
            <p:ph type="body" idx="1"/>
          </p:nvPr>
        </p:nvSpPr>
        <p:spPr>
          <a:xfrm>
            <a:off x="457200" y="1305059"/>
            <a:ext cx="5020500" cy="3621000"/>
          </a:xfrm>
          <a:prstGeom prst="rect">
            <a:avLst/>
          </a:prstGeom>
        </p:spPr>
        <p:txBody>
          <a:bodyPr spcFirstLastPara="1" wrap="square" lIns="91400" tIns="91400" rIns="91400" bIns="91400" anchor="t" anchorCtr="0">
            <a:normAutofit/>
          </a:bodyPr>
          <a:lstStyle/>
          <a:p>
            <a:pPr marL="457200" lvl="0" indent="-393700" algn="l" rtl="0">
              <a:spcBef>
                <a:spcPts val="520"/>
              </a:spcBef>
              <a:spcAft>
                <a:spcPts val="1000"/>
              </a:spcAft>
              <a:buSzPts val="2600"/>
              <a:buChar char="•"/>
            </a:pPr>
            <a:r>
              <a:rPr lang="en" dirty="0"/>
              <a:t>Each group, share your one new idea with the whole class.</a:t>
            </a:r>
            <a:endParaRPr dirty="0"/>
          </a:p>
        </p:txBody>
      </p:sp>
      <p:sp>
        <p:nvSpPr>
          <p:cNvPr id="299" name="Google Shape;299;p51"/>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4-2-1 Sketch Ideas</a:t>
            </a:r>
            <a:endParaRPr/>
          </a:p>
        </p:txBody>
      </p:sp>
      <p:pic>
        <p:nvPicPr>
          <p:cNvPr id="2" name="Google Shape;279;p48">
            <a:extLst>
              <a:ext uri="{FF2B5EF4-FFF2-40B4-BE49-F238E27FC236}">
                <a16:creationId xmlns:a16="http://schemas.microsoft.com/office/drawing/2014/main" id="{265E91A2-AAC8-3A1C-8FA7-2A960C0F485F}"/>
              </a:ext>
            </a:extLst>
          </p:cNvPr>
          <p:cNvPicPr preferRelativeResize="0"/>
          <p:nvPr/>
        </p:nvPicPr>
        <p:blipFill>
          <a:blip r:embed="rId3">
            <a:alphaModFix/>
          </a:blip>
          <a:stretch>
            <a:fillRect/>
          </a:stretch>
        </p:blipFill>
        <p:spPr>
          <a:xfrm>
            <a:off x="7067686" y="257686"/>
            <a:ext cx="1813922" cy="181392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52" descr="When getting into street art and murals, writing a mural proposal is something that you will have to become familiar with. You'll find yourself writing proposals so that you're able to paint on spaces is that building owners and business owners. Getting a &quot;YES&quot; from them requires you to explain your ideas and logistics so that it is easy for them to understand. I included a Mural proposal template below to help you get started. Change what you need and add sections if you desire.&#10;&#10;&#10;&#10;&#10;Mural Proposal Template:&#10;https://www.iamdetour.com/s/Mural-Proposla-Template.pdf&#10;&#10;&#10;&#10;&#10;Ask Questions. | Subscribe. | and Like!&#10;&#10;▷Media Contact:&#10;▷Website: http://www.IamDetour.com&#10;▷Instagram: http://www.instagram.com/detour303&#10;▷Email Address: IamDetour@gmail.com" title="How to Write a Mural Proposal Letter for Painting Murals and Street Art">
            <a:hlinkClick r:id="rId3"/>
          </p:cNvPr>
          <p:cNvPicPr preferRelativeResize="0"/>
          <p:nvPr/>
        </p:nvPicPr>
        <p:blipFill>
          <a:blip r:embed="rId4">
            <a:alphaModFix/>
          </a:blip>
          <a:stretch>
            <a:fillRect/>
          </a:stretch>
        </p:blipFill>
        <p:spPr>
          <a:xfrm>
            <a:off x="0" y="-1"/>
            <a:ext cx="9143996"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10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3"/>
          <p:cNvSpPr txBox="1">
            <a:spLocks noGrp="1"/>
          </p:cNvSpPr>
          <p:nvPr>
            <p:ph type="body" idx="1"/>
          </p:nvPr>
        </p:nvSpPr>
        <p:spPr>
          <a:xfrm>
            <a:off x="457200" y="1034706"/>
            <a:ext cx="8229600" cy="3621000"/>
          </a:xfrm>
          <a:prstGeom prst="rect">
            <a:avLst/>
          </a:prstGeom>
        </p:spPr>
        <p:txBody>
          <a:bodyPr spcFirstLastPara="1" wrap="square" lIns="91400" tIns="91400" rIns="91400" bIns="91400" anchor="t" anchorCtr="0">
            <a:noAutofit/>
          </a:bodyPr>
          <a:lstStyle/>
          <a:p>
            <a:pPr marL="457200" lvl="0" indent="-331787" algn="l" rtl="0">
              <a:spcBef>
                <a:spcPts val="520"/>
              </a:spcBef>
              <a:spcAft>
                <a:spcPts val="0"/>
              </a:spcAft>
              <a:buSzPct val="100000"/>
              <a:buChar char="•"/>
            </a:pPr>
            <a:r>
              <a:rPr lang="en" sz="1800" dirty="0"/>
              <a:t>Executive summary (1-2 paragraphs): Who you are, what is the mural, when will you do it, where will it be, why do you want to make this mural here, how will you make the mural?</a:t>
            </a:r>
            <a:endParaRPr sz="1800" dirty="0"/>
          </a:p>
          <a:p>
            <a:pPr marL="457200" lvl="0" indent="-331787" algn="l" rtl="0">
              <a:spcBef>
                <a:spcPts val="1000"/>
              </a:spcBef>
              <a:spcAft>
                <a:spcPts val="0"/>
              </a:spcAft>
              <a:buSzPct val="100000"/>
              <a:buChar char="•"/>
            </a:pPr>
            <a:r>
              <a:rPr lang="en" sz="1800" dirty="0"/>
              <a:t>Two concept sketches/mock-ups</a:t>
            </a:r>
            <a:endParaRPr sz="1800" dirty="0"/>
          </a:p>
          <a:p>
            <a:pPr marL="457200" lvl="0" indent="-331787" algn="l" rtl="0">
              <a:spcBef>
                <a:spcPts val="1000"/>
              </a:spcBef>
              <a:spcAft>
                <a:spcPts val="0"/>
              </a:spcAft>
              <a:buSzPct val="100000"/>
              <a:buChar char="•"/>
            </a:pPr>
            <a:r>
              <a:rPr lang="en" sz="1800" dirty="0"/>
              <a:t>Brief artistic narrative describing the intent, style, colors, media, and how the design meets the client’s needs</a:t>
            </a:r>
            <a:endParaRPr sz="1800" dirty="0"/>
          </a:p>
          <a:p>
            <a:pPr marL="457200" lvl="0" indent="-331787" algn="l" rtl="0">
              <a:spcBef>
                <a:spcPts val="1000"/>
              </a:spcBef>
              <a:spcAft>
                <a:spcPts val="0"/>
              </a:spcAft>
              <a:buSzPct val="100000"/>
              <a:buChar char="•"/>
            </a:pPr>
            <a:r>
              <a:rPr lang="en" sz="1800" dirty="0"/>
              <a:t>Preparation needs, how the space needs to be prepared to begin work budget</a:t>
            </a:r>
            <a:endParaRPr sz="1800" dirty="0"/>
          </a:p>
          <a:p>
            <a:pPr marL="457200" lvl="0" indent="-331787" algn="l" rtl="0">
              <a:spcBef>
                <a:spcPts val="1000"/>
              </a:spcBef>
              <a:spcAft>
                <a:spcPts val="0"/>
              </a:spcAft>
              <a:buSzPct val="100000"/>
              <a:buChar char="•"/>
            </a:pPr>
            <a:r>
              <a:rPr lang="en" sz="1800" dirty="0"/>
              <a:t>Timeline, outlines start date, milestones, and completion date, total hours needed to complete work</a:t>
            </a:r>
            <a:endParaRPr sz="1800" dirty="0"/>
          </a:p>
          <a:p>
            <a:pPr marL="457200" lvl="0" indent="-331787" algn="l" rtl="0">
              <a:spcBef>
                <a:spcPts val="1000"/>
              </a:spcBef>
              <a:spcAft>
                <a:spcPts val="0"/>
              </a:spcAft>
              <a:buSzPct val="100000"/>
              <a:buChar char="•"/>
            </a:pPr>
            <a:r>
              <a:rPr lang="en" sz="1800" dirty="0"/>
              <a:t>Maintenance needs/plan</a:t>
            </a:r>
            <a:endParaRPr sz="1800" dirty="0"/>
          </a:p>
          <a:p>
            <a:pPr marL="457200" lvl="0" indent="-331787" algn="l" rtl="0">
              <a:spcBef>
                <a:spcPts val="1000"/>
              </a:spcBef>
              <a:spcAft>
                <a:spcPts val="1000"/>
              </a:spcAft>
              <a:buSzPct val="100000"/>
              <a:buChar char="•"/>
            </a:pPr>
            <a:r>
              <a:rPr lang="en" sz="1800" dirty="0"/>
              <a:t>Artist/s resume and portfolio</a:t>
            </a:r>
            <a:endParaRPr sz="1800" dirty="0"/>
          </a:p>
        </p:txBody>
      </p:sp>
      <p:sp>
        <p:nvSpPr>
          <p:cNvPr id="311" name="Google Shape;311;p53"/>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Write your own proposal</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p54" descr="This mural tutorial video is an inside look at the process of how I create my abstract murals. I want to give artists looking to do their own a little insight into the different stages for painting a mural. &#10;&#10;00:00 Intro&#10;00:43 Visit Location  for logistics planning&#10;01:04 Measuring wall for logistics&#10;01:20 mockups and design&#10;01:40 prepping space to keep things clean&#10;02:00 Painting and installing&#10;05:14 finishing and prepping&#10;05:40 Outro&#10;&#10;&#10;&#10;&#10;&#10;Ask Questions. | Subscribe. | and Like!&#10;&#10;▷Media Contact:&#10;▷Website: http://www.IamDetour.com&#10;▷Instagram: http://www.instagram.com/detour303&#10;▷Email Address: IamDetour@gmail.com" title="How To Paint A Mural Tutorial - An Inside look at the my process">
            <a:hlinkClick r:id="rId3"/>
          </p:cNvPr>
          <p:cNvPicPr preferRelativeResize="0"/>
          <p:nvPr/>
        </p:nvPicPr>
        <p:blipFill>
          <a:blip r:embed="rId4">
            <a:alphaModFix/>
          </a:blip>
          <a:stretch>
            <a:fillRect/>
          </a:stretch>
        </p:blipFill>
        <p:spPr>
          <a:xfrm>
            <a:off x="0" y="0"/>
            <a:ext cx="9144009" cy="514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gtEl>
                                        <p:attrNameLst>
                                          <p:attrName>style.visibility</p:attrName>
                                        </p:attrNameLst>
                                      </p:cBhvr>
                                      <p:to>
                                        <p:strVal val="visible"/>
                                      </p:to>
                                    </p:set>
                                    <p:animEffect transition="in" filter="fade">
                                      <p:cBhvr>
                                        <p:cTn id="7" dur="1000"/>
                                        <p:tgtEl>
                                          <p:spTgt spid="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5"/>
          <p:cNvSpPr txBox="1">
            <a:spLocks noGrp="1"/>
          </p:cNvSpPr>
          <p:nvPr>
            <p:ph type="body" idx="1"/>
          </p:nvPr>
        </p:nvSpPr>
        <p:spPr>
          <a:xfrm>
            <a:off x="457199" y="1305050"/>
            <a:ext cx="8122257" cy="3621000"/>
          </a:xfrm>
          <a:prstGeom prst="rect">
            <a:avLst/>
          </a:prstGeom>
        </p:spPr>
        <p:txBody>
          <a:bodyPr spcFirstLastPara="1" wrap="square" lIns="91400" tIns="91400" rIns="91400" bIns="91400" anchor="t" anchorCtr="0">
            <a:normAutofit lnSpcReduction="10000"/>
          </a:bodyPr>
          <a:lstStyle/>
          <a:p>
            <a:pPr marL="457200" lvl="0" indent="-393700" algn="l" rtl="0">
              <a:lnSpc>
                <a:spcPct val="115000"/>
              </a:lnSpc>
              <a:spcBef>
                <a:spcPts val="520"/>
              </a:spcBef>
              <a:spcAft>
                <a:spcPts val="0"/>
              </a:spcAft>
              <a:buSzPts val="2600"/>
              <a:buChar char="•"/>
            </a:pPr>
            <a:r>
              <a:rPr lang="en" b="1" dirty="0"/>
              <a:t>Rose: </a:t>
            </a:r>
            <a:r>
              <a:rPr lang="en" dirty="0"/>
              <a:t>What aspects of the </a:t>
            </a:r>
            <a:br>
              <a:rPr lang="en" dirty="0"/>
            </a:br>
            <a:r>
              <a:rPr lang="en" dirty="0"/>
              <a:t>mural creation process were </a:t>
            </a:r>
            <a:br>
              <a:rPr lang="en" dirty="0"/>
            </a:br>
            <a:r>
              <a:rPr lang="en" dirty="0"/>
              <a:t>most rewarding?</a:t>
            </a:r>
            <a:endParaRPr dirty="0"/>
          </a:p>
          <a:p>
            <a:pPr marL="457200" lvl="0" indent="-393700" algn="l" rtl="0">
              <a:lnSpc>
                <a:spcPct val="115000"/>
              </a:lnSpc>
              <a:spcBef>
                <a:spcPts val="1000"/>
              </a:spcBef>
              <a:spcAft>
                <a:spcPts val="0"/>
              </a:spcAft>
              <a:buSzPts val="2600"/>
              <a:buChar char="•"/>
            </a:pPr>
            <a:r>
              <a:rPr lang="en" b="1" dirty="0"/>
              <a:t>Bud: </a:t>
            </a:r>
            <a:r>
              <a:rPr lang="en" dirty="0"/>
              <a:t>What skills do you look forward to developing in the future as a result of having worked on this project?</a:t>
            </a:r>
            <a:endParaRPr dirty="0"/>
          </a:p>
          <a:p>
            <a:pPr marL="457200" lvl="0" indent="-393700" algn="l" rtl="0">
              <a:lnSpc>
                <a:spcPct val="115000"/>
              </a:lnSpc>
              <a:spcBef>
                <a:spcPts val="1000"/>
              </a:spcBef>
              <a:spcAft>
                <a:spcPts val="1000"/>
              </a:spcAft>
              <a:buSzPts val="2600"/>
              <a:buChar char="•"/>
            </a:pPr>
            <a:r>
              <a:rPr lang="en" b="1" dirty="0"/>
              <a:t>Thorn: </a:t>
            </a:r>
            <a:r>
              <a:rPr lang="en" dirty="0"/>
              <a:t>What was biggest obstacle you </a:t>
            </a:r>
            <a:br>
              <a:rPr lang="en" dirty="0"/>
            </a:br>
            <a:r>
              <a:rPr lang="en" dirty="0"/>
              <a:t>faced while working on the mural? </a:t>
            </a:r>
            <a:endParaRPr dirty="0"/>
          </a:p>
        </p:txBody>
      </p:sp>
      <p:sp>
        <p:nvSpPr>
          <p:cNvPr id="322" name="Google Shape;322;p55"/>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Rose, Bud, and Thorn</a:t>
            </a:r>
            <a:endParaRPr/>
          </a:p>
        </p:txBody>
      </p:sp>
      <p:pic>
        <p:nvPicPr>
          <p:cNvPr id="323" name="Google Shape;323;p55"/>
          <p:cNvPicPr preferRelativeResize="0"/>
          <p:nvPr/>
        </p:nvPicPr>
        <p:blipFill rotWithShape="1">
          <a:blip r:embed="rId3">
            <a:alphaModFix/>
          </a:blip>
          <a:srcRect t="6055" b="6055"/>
          <a:stretch/>
        </p:blipFill>
        <p:spPr>
          <a:xfrm>
            <a:off x="7067684" y="114796"/>
            <a:ext cx="1879905" cy="18799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title"/>
          </p:nvPr>
        </p:nvSpPr>
        <p:spPr>
          <a:xfrm>
            <a:off x="530352" y="987552"/>
            <a:ext cx="7772400" cy="1021842"/>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rgbClr val="FFFFFF"/>
              </a:buClr>
              <a:buSzPts val="5000"/>
              <a:buFont typeface="Calibri"/>
              <a:buNone/>
            </a:pPr>
            <a:r>
              <a:rPr lang="en-US" dirty="0"/>
              <a:t>Lesson Objectives</a:t>
            </a:r>
            <a:endParaRPr dirty="0"/>
          </a:p>
        </p:txBody>
      </p:sp>
      <p:sp>
        <p:nvSpPr>
          <p:cNvPr id="107" name="Google Shape;107;p4"/>
          <p:cNvSpPr txBox="1">
            <a:spLocks noGrp="1"/>
          </p:cNvSpPr>
          <p:nvPr>
            <p:ph type="body" idx="1"/>
          </p:nvPr>
        </p:nvSpPr>
        <p:spPr>
          <a:xfrm>
            <a:off x="530352" y="2028497"/>
            <a:ext cx="7772400" cy="2229685"/>
          </a:xfrm>
          <a:prstGeom prst="rect">
            <a:avLst/>
          </a:prstGeom>
          <a:noFill/>
          <a:ln>
            <a:noFill/>
          </a:ln>
        </p:spPr>
        <p:txBody>
          <a:bodyPr spcFirstLastPara="1" wrap="square" lIns="45700" tIns="45700" rIns="45700" bIns="45700" anchor="t" anchorCtr="0">
            <a:normAutofit fontScale="92500" lnSpcReduction="20000"/>
          </a:bodyPr>
          <a:lstStyle/>
          <a:p>
            <a:pPr rtl="0">
              <a:buFont typeface="Arial" panose="020B0604020202020204" pitchFamily="34" charset="0"/>
              <a:buChar char="•"/>
            </a:pPr>
            <a:r>
              <a:rPr lang="en-US" dirty="0">
                <a:effectLst/>
              </a:rPr>
              <a:t>Students will understand the historical development and significance of mural art.</a:t>
            </a:r>
            <a:endParaRPr lang="en-US" dirty="0"/>
          </a:p>
          <a:p>
            <a:pPr rtl="0">
              <a:buFont typeface="Arial" panose="020B0604020202020204" pitchFamily="34" charset="0"/>
              <a:buChar char="•"/>
            </a:pPr>
            <a:r>
              <a:rPr lang="en-US" dirty="0">
                <a:effectLst/>
              </a:rPr>
              <a:t>Students will analyze values, meaning, and message conveyance through mural art.</a:t>
            </a:r>
            <a:endParaRPr lang="en-US" dirty="0"/>
          </a:p>
          <a:p>
            <a:pPr rtl="0">
              <a:buFont typeface="Arial" panose="020B0604020202020204" pitchFamily="34" charset="0"/>
              <a:buChar char="•"/>
            </a:pPr>
            <a:r>
              <a:rPr lang="en-US" dirty="0">
                <a:effectLst/>
              </a:rPr>
              <a:t>Students will collaboratively develop a proposal to paint a mural in their school.</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3"/>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Word Splash</a:t>
            </a:r>
            <a:endParaRPr dirty="0"/>
          </a:p>
        </p:txBody>
      </p:sp>
      <p:sp>
        <p:nvSpPr>
          <p:cNvPr id="136" name="Google Shape;136;p33"/>
          <p:cNvSpPr txBox="1">
            <a:spLocks noGrp="1"/>
          </p:cNvSpPr>
          <p:nvPr>
            <p:ph type="body" idx="2"/>
          </p:nvPr>
        </p:nvSpPr>
        <p:spPr>
          <a:xfrm>
            <a:off x="450850" y="1330000"/>
            <a:ext cx="6486600" cy="3257700"/>
          </a:xfrm>
          <a:prstGeom prst="rect">
            <a:avLst/>
          </a:prstGeom>
        </p:spPr>
        <p:txBody>
          <a:bodyPr spcFirstLastPara="1" wrap="square" lIns="91425" tIns="0" rIns="91425" bIns="45700" anchor="t" anchorCtr="0">
            <a:normAutofit/>
          </a:bodyPr>
          <a:lstStyle/>
          <a:p>
            <a:pPr marL="0" lvl="0" indent="0" algn="l" rtl="0">
              <a:spcBef>
                <a:spcPts val="360"/>
              </a:spcBef>
              <a:spcAft>
                <a:spcPts val="0"/>
              </a:spcAft>
              <a:buNone/>
            </a:pPr>
            <a:r>
              <a:rPr lang="en" b="1" dirty="0"/>
              <a:t>Use all of these words to write a brief statement about graffiti.</a:t>
            </a:r>
            <a:endParaRPr b="1" dirty="0"/>
          </a:p>
          <a:p>
            <a:pPr marL="457200" lvl="0" indent="-342900" algn="l" rtl="0">
              <a:spcBef>
                <a:spcPts val="360"/>
              </a:spcBef>
              <a:spcAft>
                <a:spcPts val="0"/>
              </a:spcAft>
              <a:buSzPts val="1800"/>
              <a:buChar char="•"/>
            </a:pPr>
            <a:r>
              <a:rPr lang="en" dirty="0"/>
              <a:t>Art</a:t>
            </a:r>
            <a:endParaRPr dirty="0"/>
          </a:p>
          <a:p>
            <a:pPr marL="457200" lvl="0" indent="-342900" algn="l" rtl="0">
              <a:spcBef>
                <a:spcPts val="0"/>
              </a:spcBef>
              <a:spcAft>
                <a:spcPts val="0"/>
              </a:spcAft>
              <a:buSzPts val="1800"/>
              <a:buChar char="•"/>
            </a:pPr>
            <a:r>
              <a:rPr lang="en" dirty="0"/>
              <a:t>Expression</a:t>
            </a:r>
            <a:endParaRPr dirty="0"/>
          </a:p>
          <a:p>
            <a:pPr marL="457200" lvl="0" indent="-342900" algn="l" rtl="0">
              <a:spcBef>
                <a:spcPts val="0"/>
              </a:spcBef>
              <a:spcAft>
                <a:spcPts val="0"/>
              </a:spcAft>
              <a:buSzPts val="1800"/>
              <a:buChar char="•"/>
            </a:pPr>
            <a:r>
              <a:rPr lang="en" dirty="0"/>
              <a:t>Vandalism</a:t>
            </a:r>
            <a:endParaRPr dirty="0"/>
          </a:p>
          <a:p>
            <a:pPr marL="457200" lvl="0" indent="-342900" algn="l" rtl="0">
              <a:spcBef>
                <a:spcPts val="0"/>
              </a:spcBef>
              <a:spcAft>
                <a:spcPts val="0"/>
              </a:spcAft>
              <a:buSzPts val="1800"/>
              <a:buChar char="•"/>
            </a:pPr>
            <a:r>
              <a:rPr lang="en" dirty="0"/>
              <a:t>Colorful</a:t>
            </a:r>
            <a:endParaRPr dirty="0"/>
          </a:p>
          <a:p>
            <a:pPr marL="457200" lvl="0" indent="-342900" algn="l" rtl="0">
              <a:spcBef>
                <a:spcPts val="0"/>
              </a:spcBef>
              <a:spcAft>
                <a:spcPts val="0"/>
              </a:spcAft>
              <a:buSzPts val="1800"/>
              <a:buChar char="•"/>
            </a:pPr>
            <a:r>
              <a:rPr lang="en" dirty="0"/>
              <a:t>Rebellion</a:t>
            </a:r>
            <a:endParaRPr dirty="0"/>
          </a:p>
          <a:p>
            <a:pPr marL="457200" lvl="0" indent="-342900" algn="l" rtl="0">
              <a:spcBef>
                <a:spcPts val="0"/>
              </a:spcBef>
              <a:spcAft>
                <a:spcPts val="0"/>
              </a:spcAft>
              <a:buSzPts val="1800"/>
              <a:buChar char="•"/>
            </a:pPr>
            <a:r>
              <a:rPr lang="en" dirty="0"/>
              <a:t>Symbols</a:t>
            </a:r>
            <a:endParaRPr dirty="0"/>
          </a:p>
          <a:p>
            <a:pPr marL="457200" lvl="0" indent="-342900" algn="l" rtl="0">
              <a:spcBef>
                <a:spcPts val="0"/>
              </a:spcBef>
              <a:spcAft>
                <a:spcPts val="0"/>
              </a:spcAft>
              <a:buSzPts val="1800"/>
              <a:buChar char="•"/>
            </a:pPr>
            <a:r>
              <a:rPr lang="en" dirty="0"/>
              <a:t>Messages</a:t>
            </a:r>
            <a:endParaRPr dirty="0"/>
          </a:p>
          <a:p>
            <a:pPr marL="457200" lvl="0" indent="-342900" algn="l" rtl="0">
              <a:spcBef>
                <a:spcPts val="0"/>
              </a:spcBef>
              <a:spcAft>
                <a:spcPts val="0"/>
              </a:spcAft>
              <a:buSzPts val="1800"/>
              <a:buChar char="•"/>
            </a:pPr>
            <a:r>
              <a:rPr lang="en" dirty="0"/>
              <a:t>Voice</a:t>
            </a:r>
            <a:endParaRPr dirty="0"/>
          </a:p>
          <a:p>
            <a:pPr marL="457200" lvl="0" indent="-342900" algn="l" rtl="0">
              <a:spcBef>
                <a:spcPts val="0"/>
              </a:spcBef>
              <a:spcAft>
                <a:spcPts val="0"/>
              </a:spcAft>
              <a:buSzPts val="1800"/>
              <a:buChar char="•"/>
            </a:pPr>
            <a:r>
              <a:rPr lang="en" dirty="0"/>
              <a:t>Community</a:t>
            </a:r>
            <a:endParaRPr dirty="0"/>
          </a:p>
          <a:p>
            <a:pPr marL="457200" lvl="0" indent="-342900" algn="l" rtl="0">
              <a:spcBef>
                <a:spcPts val="0"/>
              </a:spcBef>
              <a:spcAft>
                <a:spcPts val="0"/>
              </a:spcAft>
              <a:buSzPts val="1800"/>
              <a:buChar char="•"/>
            </a:pPr>
            <a:r>
              <a:rPr lang="en" dirty="0"/>
              <a:t>Values</a:t>
            </a:r>
            <a:endParaRPr dirty="0"/>
          </a:p>
        </p:txBody>
      </p:sp>
      <p:pic>
        <p:nvPicPr>
          <p:cNvPr id="2" name="Google Shape;251;p44">
            <a:extLst>
              <a:ext uri="{FF2B5EF4-FFF2-40B4-BE49-F238E27FC236}">
                <a16:creationId xmlns:a16="http://schemas.microsoft.com/office/drawing/2014/main" id="{82EF4D5E-B69A-E5FE-3568-E1AEF743918D}"/>
              </a:ext>
            </a:extLst>
          </p:cNvPr>
          <p:cNvPicPr preferRelativeResize="0"/>
          <p:nvPr/>
        </p:nvPicPr>
        <p:blipFill>
          <a:blip r:embed="rId3">
            <a:alphaModFix/>
          </a:blip>
          <a:stretch>
            <a:fillRect/>
          </a:stretch>
        </p:blipFill>
        <p:spPr>
          <a:xfrm>
            <a:off x="7233528" y="124367"/>
            <a:ext cx="1568757" cy="16646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2" name="Online Media 1" title="Plaza Walls | Mural Art">
            <a:hlinkClick r:id="" action="ppaction://media"/>
            <a:extLst>
              <a:ext uri="{FF2B5EF4-FFF2-40B4-BE49-F238E27FC236}">
                <a16:creationId xmlns:a16="http://schemas.microsoft.com/office/drawing/2014/main" id="{7613157D-BA65-5D09-B38F-43287E82415A}"/>
              </a:ext>
            </a:extLst>
          </p:cNvPr>
          <p:cNvPicPr>
            <a:picLocks noRot="1" noChangeAspect="1"/>
          </p:cNvPicPr>
          <p:nvPr>
            <a:videoFile r:link="rId1"/>
          </p:nvPr>
        </p:nvPicPr>
        <p:blipFill>
          <a:blip r:embed="rId4"/>
          <a:stretch>
            <a:fillRect/>
          </a:stretch>
        </p:blipFill>
        <p:spPr>
          <a:xfrm>
            <a:off x="1136468" y="-9797"/>
            <a:ext cx="6871063" cy="51532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5"/>
          <p:cNvSpPr txBox="1">
            <a:spLocks noGrp="1"/>
          </p:cNvSpPr>
          <p:nvPr>
            <p:ph type="body" idx="4294967295"/>
          </p:nvPr>
        </p:nvSpPr>
        <p:spPr>
          <a:xfrm>
            <a:off x="450849" y="1330000"/>
            <a:ext cx="6697373" cy="3578100"/>
          </a:xfrm>
          <a:prstGeom prst="rect">
            <a:avLst/>
          </a:prstGeom>
        </p:spPr>
        <p:txBody>
          <a:bodyPr spcFirstLastPara="1" wrap="square" lIns="91425" tIns="45700" rIns="91425" bIns="45700" anchor="t" anchorCtr="0">
            <a:normAutofit/>
          </a:bodyPr>
          <a:lstStyle/>
          <a:p>
            <a:pPr marL="0" lvl="0" indent="0" algn="l" rtl="0">
              <a:spcBef>
                <a:spcPts val="520"/>
              </a:spcBef>
              <a:spcAft>
                <a:spcPts val="0"/>
              </a:spcAft>
              <a:buNone/>
            </a:pPr>
            <a:r>
              <a:rPr lang="en" dirty="0"/>
              <a:t>Make a copy of the activity slides using this </a:t>
            </a:r>
            <a:r>
              <a:rPr lang="en" dirty="0" err="1"/>
              <a:t>url</a:t>
            </a:r>
            <a:r>
              <a:rPr lang="en" dirty="0"/>
              <a:t>:</a:t>
            </a:r>
            <a:endParaRPr dirty="0"/>
          </a:p>
          <a:p>
            <a:pPr marL="0" lvl="0" indent="0" algn="l" rtl="0">
              <a:spcBef>
                <a:spcPts val="1000"/>
              </a:spcBef>
              <a:spcAft>
                <a:spcPts val="0"/>
              </a:spcAft>
              <a:buNone/>
            </a:pPr>
            <a:r>
              <a:rPr lang="en" sz="3200" u="sng" dirty="0">
                <a:solidFill>
                  <a:srgbClr val="0000FF"/>
                </a:solidFill>
                <a:hlinkClick r:id="rId3">
                  <a:extLst>
                    <a:ext uri="{A12FA001-AC4F-418D-AE19-62706E023703}">
                      <ahyp:hlinkClr xmlns:ahyp="http://schemas.microsoft.com/office/drawing/2018/hyperlinkcolor" val="tx"/>
                    </a:ext>
                  </a:extLst>
                </a:hlinkClick>
              </a:rPr>
              <a:t>k20.ou.edu/bigpicture</a:t>
            </a:r>
            <a:endParaRPr sz="3100" dirty="0">
              <a:solidFill>
                <a:srgbClr val="0000FF"/>
              </a:solidFill>
            </a:endParaRPr>
          </a:p>
        </p:txBody>
      </p:sp>
      <p:sp>
        <p:nvSpPr>
          <p:cNvPr id="148" name="Google Shape;148;p35"/>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a:t>Honeycomb Harvest</a:t>
            </a:r>
            <a:endParaRPr/>
          </a:p>
        </p:txBody>
      </p:sp>
      <p:pic>
        <p:nvPicPr>
          <p:cNvPr id="149" name="Google Shape;149;p35"/>
          <p:cNvPicPr preferRelativeResize="0"/>
          <p:nvPr/>
        </p:nvPicPr>
        <p:blipFill>
          <a:blip r:embed="rId4">
            <a:alphaModFix/>
          </a:blip>
          <a:stretch>
            <a:fillRect/>
          </a:stretch>
        </p:blipFill>
        <p:spPr>
          <a:xfrm>
            <a:off x="7518356" y="190831"/>
            <a:ext cx="1396557" cy="144086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6"/>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Timeline</a:t>
            </a:r>
            <a:endParaRPr dirty="0"/>
          </a:p>
        </p:txBody>
      </p:sp>
      <p:sp>
        <p:nvSpPr>
          <p:cNvPr id="156" name="Google Shape;156;p36"/>
          <p:cNvSpPr txBox="1">
            <a:spLocks noGrp="1"/>
          </p:cNvSpPr>
          <p:nvPr>
            <p:ph type="body" idx="1"/>
          </p:nvPr>
        </p:nvSpPr>
        <p:spPr>
          <a:xfrm>
            <a:off x="457200" y="1309350"/>
            <a:ext cx="3319500" cy="3434100"/>
          </a:xfrm>
          <a:prstGeom prst="rect">
            <a:avLst/>
          </a:prstGeom>
        </p:spPr>
        <p:txBody>
          <a:bodyPr spcFirstLastPara="1" wrap="square" lIns="91425" tIns="45700" rIns="91425" bIns="45700" anchor="t" anchorCtr="0">
            <a:normAutofit/>
          </a:bodyPr>
          <a:lstStyle/>
          <a:p>
            <a:pPr marL="0" lvl="0" indent="0" algn="l" rtl="0">
              <a:spcBef>
                <a:spcPts val="520"/>
              </a:spcBef>
              <a:spcAft>
                <a:spcPts val="0"/>
              </a:spcAft>
              <a:buNone/>
            </a:pPr>
            <a:r>
              <a:rPr lang="en" dirty="0"/>
              <a:t>Sort the hexagon images on </a:t>
            </a:r>
            <a:r>
              <a:rPr lang="en" b="1" dirty="0"/>
              <a:t>slide 1</a:t>
            </a:r>
            <a:endParaRPr b="1" dirty="0"/>
          </a:p>
          <a:p>
            <a:pPr marL="0" lvl="0" indent="0" algn="l" rtl="0">
              <a:spcBef>
                <a:spcPts val="520"/>
              </a:spcBef>
              <a:spcAft>
                <a:spcPts val="0"/>
              </a:spcAft>
              <a:buNone/>
            </a:pPr>
            <a:r>
              <a:rPr lang="en" dirty="0"/>
              <a:t>into chronological order.</a:t>
            </a:r>
            <a:endParaRPr dirty="0"/>
          </a:p>
        </p:txBody>
      </p:sp>
      <p:pic>
        <p:nvPicPr>
          <p:cNvPr id="157" name="Google Shape;157;p36"/>
          <p:cNvPicPr preferRelativeResize="0"/>
          <p:nvPr/>
        </p:nvPicPr>
        <p:blipFill>
          <a:blip r:embed="rId3">
            <a:alphaModFix/>
          </a:blip>
          <a:stretch>
            <a:fillRect/>
          </a:stretch>
        </p:blipFill>
        <p:spPr>
          <a:xfrm>
            <a:off x="3506550" y="1556188"/>
            <a:ext cx="4216351" cy="2635626"/>
          </a:xfrm>
          <a:prstGeom prst="rect">
            <a:avLst/>
          </a:prstGeom>
          <a:noFill/>
          <a:ln>
            <a:noFill/>
          </a:ln>
        </p:spPr>
      </p:pic>
      <p:pic>
        <p:nvPicPr>
          <p:cNvPr id="2" name="Google Shape;149;p35">
            <a:extLst>
              <a:ext uri="{FF2B5EF4-FFF2-40B4-BE49-F238E27FC236}">
                <a16:creationId xmlns:a16="http://schemas.microsoft.com/office/drawing/2014/main" id="{E7003FA5-600F-1602-71DB-5A6DDF5C6BA2}"/>
              </a:ext>
            </a:extLst>
          </p:cNvPr>
          <p:cNvPicPr preferRelativeResize="0"/>
          <p:nvPr/>
        </p:nvPicPr>
        <p:blipFill>
          <a:blip r:embed="rId4">
            <a:alphaModFix/>
          </a:blip>
          <a:stretch>
            <a:fillRect/>
          </a:stretch>
        </p:blipFill>
        <p:spPr>
          <a:xfrm>
            <a:off x="7518356" y="190831"/>
            <a:ext cx="1396557" cy="144086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1"/>
        <p:cNvGrpSpPr/>
        <p:nvPr/>
      </p:nvGrpSpPr>
      <p:grpSpPr>
        <a:xfrm>
          <a:off x="0" y="0"/>
          <a:ext cx="0" cy="0"/>
          <a:chOff x="0" y="0"/>
          <a:chExt cx="0" cy="0"/>
        </a:xfrm>
      </p:grpSpPr>
      <p:pic>
        <p:nvPicPr>
          <p:cNvPr id="162" name="Google Shape;162;p37"/>
          <p:cNvPicPr preferRelativeResize="0"/>
          <p:nvPr/>
        </p:nvPicPr>
        <p:blipFill>
          <a:blip r:embed="rId3">
            <a:alphaModFix/>
          </a:blip>
          <a:stretch>
            <a:fillRect/>
          </a:stretch>
        </p:blipFill>
        <p:spPr>
          <a:xfrm>
            <a:off x="0" y="845820"/>
            <a:ext cx="1283758" cy="1111176"/>
          </a:xfrm>
          <a:prstGeom prst="rect">
            <a:avLst/>
          </a:prstGeom>
          <a:noFill/>
          <a:ln>
            <a:noFill/>
          </a:ln>
        </p:spPr>
      </p:pic>
      <p:pic>
        <p:nvPicPr>
          <p:cNvPr id="163" name="Google Shape;163;p37"/>
          <p:cNvPicPr preferRelativeResize="0"/>
          <p:nvPr/>
        </p:nvPicPr>
        <p:blipFill>
          <a:blip r:embed="rId4">
            <a:alphaModFix/>
          </a:blip>
          <a:stretch>
            <a:fillRect/>
          </a:stretch>
        </p:blipFill>
        <p:spPr>
          <a:xfrm>
            <a:off x="1094394" y="1414822"/>
            <a:ext cx="1281375" cy="1111173"/>
          </a:xfrm>
          <a:prstGeom prst="rect">
            <a:avLst/>
          </a:prstGeom>
          <a:noFill/>
          <a:ln>
            <a:noFill/>
          </a:ln>
        </p:spPr>
      </p:pic>
      <p:pic>
        <p:nvPicPr>
          <p:cNvPr id="164" name="Google Shape;164;p37"/>
          <p:cNvPicPr preferRelativeResize="0"/>
          <p:nvPr/>
        </p:nvPicPr>
        <p:blipFill>
          <a:blip r:embed="rId5">
            <a:alphaModFix/>
          </a:blip>
          <a:stretch>
            <a:fillRect/>
          </a:stretch>
        </p:blipFill>
        <p:spPr>
          <a:xfrm>
            <a:off x="1098765" y="2552221"/>
            <a:ext cx="1244658" cy="1079302"/>
          </a:xfrm>
          <a:prstGeom prst="rect">
            <a:avLst/>
          </a:prstGeom>
          <a:noFill/>
          <a:ln>
            <a:noFill/>
          </a:ln>
        </p:spPr>
      </p:pic>
      <p:pic>
        <p:nvPicPr>
          <p:cNvPr id="165" name="Google Shape;165;p37"/>
          <p:cNvPicPr preferRelativeResize="0"/>
          <p:nvPr/>
        </p:nvPicPr>
        <p:blipFill>
          <a:blip r:embed="rId6">
            <a:alphaModFix/>
          </a:blip>
          <a:stretch>
            <a:fillRect/>
          </a:stretch>
        </p:blipFill>
        <p:spPr>
          <a:xfrm>
            <a:off x="2167149" y="3105230"/>
            <a:ext cx="1283758" cy="1111176"/>
          </a:xfrm>
          <a:prstGeom prst="rect">
            <a:avLst/>
          </a:prstGeom>
          <a:noFill/>
          <a:ln>
            <a:noFill/>
          </a:ln>
        </p:spPr>
      </p:pic>
      <p:pic>
        <p:nvPicPr>
          <p:cNvPr id="166" name="Google Shape;166;p37"/>
          <p:cNvPicPr preferRelativeResize="0"/>
          <p:nvPr/>
        </p:nvPicPr>
        <p:blipFill>
          <a:blip r:embed="rId7">
            <a:alphaModFix/>
          </a:blip>
          <a:stretch>
            <a:fillRect/>
          </a:stretch>
        </p:blipFill>
        <p:spPr>
          <a:xfrm>
            <a:off x="3272105" y="1414816"/>
            <a:ext cx="1281394" cy="1111176"/>
          </a:xfrm>
          <a:prstGeom prst="rect">
            <a:avLst/>
          </a:prstGeom>
          <a:noFill/>
          <a:ln>
            <a:noFill/>
          </a:ln>
        </p:spPr>
      </p:pic>
      <p:pic>
        <p:nvPicPr>
          <p:cNvPr id="167" name="Google Shape;167;p37"/>
          <p:cNvPicPr preferRelativeResize="0"/>
          <p:nvPr/>
        </p:nvPicPr>
        <p:blipFill>
          <a:blip r:embed="rId8">
            <a:alphaModFix/>
          </a:blip>
          <a:stretch>
            <a:fillRect/>
          </a:stretch>
        </p:blipFill>
        <p:spPr>
          <a:xfrm>
            <a:off x="4384737" y="853210"/>
            <a:ext cx="1281394" cy="1111176"/>
          </a:xfrm>
          <a:prstGeom prst="rect">
            <a:avLst/>
          </a:prstGeom>
          <a:noFill/>
          <a:ln>
            <a:noFill/>
          </a:ln>
        </p:spPr>
      </p:pic>
      <p:pic>
        <p:nvPicPr>
          <p:cNvPr id="168" name="Google Shape;168;p37"/>
          <p:cNvPicPr preferRelativeResize="0"/>
          <p:nvPr/>
        </p:nvPicPr>
        <p:blipFill>
          <a:blip r:embed="rId9">
            <a:alphaModFix/>
          </a:blip>
          <a:stretch>
            <a:fillRect/>
          </a:stretch>
        </p:blipFill>
        <p:spPr>
          <a:xfrm>
            <a:off x="7644019" y="2590248"/>
            <a:ext cx="1281394" cy="1111176"/>
          </a:xfrm>
          <a:prstGeom prst="rect">
            <a:avLst/>
          </a:prstGeom>
          <a:noFill/>
          <a:ln>
            <a:noFill/>
          </a:ln>
        </p:spPr>
      </p:pic>
      <p:pic>
        <p:nvPicPr>
          <p:cNvPr id="169" name="Google Shape;169;p37"/>
          <p:cNvPicPr preferRelativeResize="0"/>
          <p:nvPr/>
        </p:nvPicPr>
        <p:blipFill>
          <a:blip r:embed="rId10">
            <a:alphaModFix/>
          </a:blip>
          <a:stretch>
            <a:fillRect/>
          </a:stretch>
        </p:blipFill>
        <p:spPr>
          <a:xfrm>
            <a:off x="5483795" y="2590250"/>
            <a:ext cx="1283758" cy="1111176"/>
          </a:xfrm>
          <a:prstGeom prst="rect">
            <a:avLst/>
          </a:prstGeom>
          <a:noFill/>
          <a:ln>
            <a:noFill/>
          </a:ln>
        </p:spPr>
      </p:pic>
      <p:pic>
        <p:nvPicPr>
          <p:cNvPr id="170" name="Google Shape;170;p37"/>
          <p:cNvPicPr preferRelativeResize="0"/>
          <p:nvPr/>
        </p:nvPicPr>
        <p:blipFill>
          <a:blip r:embed="rId11">
            <a:alphaModFix/>
          </a:blip>
          <a:stretch>
            <a:fillRect/>
          </a:stretch>
        </p:blipFill>
        <p:spPr>
          <a:xfrm>
            <a:off x="6567828" y="3188930"/>
            <a:ext cx="1283758" cy="1111176"/>
          </a:xfrm>
          <a:prstGeom prst="rect">
            <a:avLst/>
          </a:prstGeom>
          <a:noFill/>
          <a:ln>
            <a:noFill/>
          </a:ln>
        </p:spPr>
      </p:pic>
      <p:pic>
        <p:nvPicPr>
          <p:cNvPr id="171" name="Google Shape;171;p37"/>
          <p:cNvPicPr preferRelativeResize="0"/>
          <p:nvPr/>
        </p:nvPicPr>
        <p:blipFill>
          <a:blip r:embed="rId12">
            <a:alphaModFix/>
          </a:blip>
          <a:stretch>
            <a:fillRect/>
          </a:stretch>
        </p:blipFill>
        <p:spPr>
          <a:xfrm>
            <a:off x="5468827" y="1441053"/>
            <a:ext cx="1281394" cy="1111176"/>
          </a:xfrm>
          <a:prstGeom prst="rect">
            <a:avLst/>
          </a:prstGeom>
          <a:noFill/>
          <a:ln>
            <a:noFill/>
          </a:ln>
        </p:spPr>
      </p:pic>
      <p:pic>
        <p:nvPicPr>
          <p:cNvPr id="172" name="Google Shape;172;p37"/>
          <p:cNvPicPr preferRelativeResize="0"/>
          <p:nvPr/>
        </p:nvPicPr>
        <p:blipFill>
          <a:blip r:embed="rId13">
            <a:alphaModFix/>
          </a:blip>
          <a:stretch>
            <a:fillRect/>
          </a:stretch>
        </p:blipFill>
        <p:spPr>
          <a:xfrm>
            <a:off x="7665553" y="1437094"/>
            <a:ext cx="1283758" cy="1111176"/>
          </a:xfrm>
          <a:prstGeom prst="rect">
            <a:avLst/>
          </a:prstGeom>
          <a:noFill/>
          <a:ln>
            <a:noFill/>
          </a:ln>
        </p:spPr>
      </p:pic>
      <p:pic>
        <p:nvPicPr>
          <p:cNvPr id="173" name="Google Shape;173;p37"/>
          <p:cNvPicPr preferRelativeResize="0"/>
          <p:nvPr/>
        </p:nvPicPr>
        <p:blipFill>
          <a:blip r:embed="rId14">
            <a:alphaModFix/>
          </a:blip>
          <a:stretch>
            <a:fillRect/>
          </a:stretch>
        </p:blipFill>
        <p:spPr>
          <a:xfrm>
            <a:off x="3253948" y="2494766"/>
            <a:ext cx="1343371" cy="116491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8"/>
          <p:cNvSpPr txBox="1">
            <a:spLocks noGrp="1"/>
          </p:cNvSpPr>
          <p:nvPr>
            <p:ph type="title"/>
          </p:nvPr>
        </p:nvSpPr>
        <p:spPr>
          <a:xfrm>
            <a:off x="457200" y="307247"/>
            <a:ext cx="8229600" cy="857400"/>
          </a:xfrm>
          <a:prstGeom prst="rect">
            <a:avLst/>
          </a:prstGeom>
        </p:spPr>
        <p:txBody>
          <a:bodyPr spcFirstLastPara="1" wrap="square" lIns="0" tIns="45700" rIns="0" bIns="0" anchor="b" anchorCtr="0">
            <a:normAutofit/>
          </a:bodyPr>
          <a:lstStyle/>
          <a:p>
            <a:pPr marL="0" lvl="0" indent="0" algn="l" rtl="0">
              <a:spcBef>
                <a:spcPts val="0"/>
              </a:spcBef>
              <a:spcAft>
                <a:spcPts val="0"/>
              </a:spcAft>
              <a:buNone/>
            </a:pPr>
            <a:r>
              <a:rPr lang="en" dirty="0"/>
              <a:t>Themes</a:t>
            </a:r>
            <a:endParaRPr dirty="0"/>
          </a:p>
        </p:txBody>
      </p:sp>
      <p:sp>
        <p:nvSpPr>
          <p:cNvPr id="180" name="Google Shape;180;p38"/>
          <p:cNvSpPr txBox="1">
            <a:spLocks noGrp="1"/>
          </p:cNvSpPr>
          <p:nvPr>
            <p:ph type="body" idx="1"/>
          </p:nvPr>
        </p:nvSpPr>
        <p:spPr>
          <a:xfrm>
            <a:off x="457200" y="1309350"/>
            <a:ext cx="2915100" cy="3434100"/>
          </a:xfrm>
          <a:prstGeom prst="rect">
            <a:avLst/>
          </a:prstGeom>
        </p:spPr>
        <p:txBody>
          <a:bodyPr spcFirstLastPara="1" wrap="square" lIns="91425" tIns="45700" rIns="91425" bIns="45700" anchor="t" anchorCtr="0">
            <a:normAutofit lnSpcReduction="10000"/>
          </a:bodyPr>
          <a:lstStyle/>
          <a:p>
            <a:pPr marL="0" lvl="0" indent="0" algn="l" rtl="0">
              <a:spcBef>
                <a:spcPts val="520"/>
              </a:spcBef>
              <a:spcAft>
                <a:spcPts val="0"/>
              </a:spcAft>
              <a:buNone/>
            </a:pPr>
            <a:r>
              <a:rPr lang="en" dirty="0"/>
              <a:t>Arrange the images on </a:t>
            </a:r>
            <a:r>
              <a:rPr lang="en" b="1" dirty="0"/>
              <a:t>slide 2 </a:t>
            </a:r>
            <a:r>
              <a:rPr lang="en" dirty="0"/>
              <a:t>by shared themes. Place images with a common theme so that they they share sides with the hexagon that names that theme.</a:t>
            </a:r>
            <a:endParaRPr dirty="0"/>
          </a:p>
          <a:p>
            <a:pPr marL="0" lvl="0" indent="0" algn="l" rtl="0">
              <a:spcBef>
                <a:spcPts val="520"/>
              </a:spcBef>
              <a:spcAft>
                <a:spcPts val="0"/>
              </a:spcAft>
              <a:buNone/>
            </a:pPr>
            <a:endParaRPr dirty="0"/>
          </a:p>
        </p:txBody>
      </p:sp>
      <p:pic>
        <p:nvPicPr>
          <p:cNvPr id="181" name="Google Shape;181;p38"/>
          <p:cNvPicPr preferRelativeResize="0"/>
          <p:nvPr/>
        </p:nvPicPr>
        <p:blipFill rotWithShape="1">
          <a:blip r:embed="rId3">
            <a:alphaModFix/>
          </a:blip>
          <a:srcRect/>
          <a:stretch/>
        </p:blipFill>
        <p:spPr>
          <a:xfrm>
            <a:off x="3506550" y="1556188"/>
            <a:ext cx="4216349" cy="2635627"/>
          </a:xfrm>
          <a:prstGeom prst="rect">
            <a:avLst/>
          </a:prstGeom>
          <a:noFill/>
          <a:ln>
            <a:noFill/>
          </a:ln>
        </p:spPr>
      </p:pic>
      <p:pic>
        <p:nvPicPr>
          <p:cNvPr id="2" name="Google Shape;149;p35">
            <a:extLst>
              <a:ext uri="{FF2B5EF4-FFF2-40B4-BE49-F238E27FC236}">
                <a16:creationId xmlns:a16="http://schemas.microsoft.com/office/drawing/2014/main" id="{98C05561-ED01-D81A-D58C-477FDB7927DE}"/>
              </a:ext>
            </a:extLst>
          </p:cNvPr>
          <p:cNvPicPr preferRelativeResize="0"/>
          <p:nvPr/>
        </p:nvPicPr>
        <p:blipFill>
          <a:blip r:embed="rId4">
            <a:alphaModFix/>
          </a:blip>
          <a:stretch>
            <a:fillRect/>
          </a:stretch>
        </p:blipFill>
        <p:spPr>
          <a:xfrm>
            <a:off x="7518356" y="190831"/>
            <a:ext cx="1396557" cy="1440866"/>
          </a:xfrm>
          <a:prstGeom prst="rect">
            <a:avLst/>
          </a:prstGeom>
          <a:noFill/>
          <a:ln>
            <a:noFill/>
          </a:ln>
        </p:spPr>
      </p:pic>
    </p:spTree>
  </p:cSld>
  <p:clrMapOvr>
    <a:masterClrMapping/>
  </p:clrMapOvr>
</p:sld>
</file>

<file path=ppt/theme/theme1.xml><?xml version="1.0" encoding="utf-8"?>
<a:theme xmlns:a="http://schemas.openxmlformats.org/drawingml/2006/main" name="LEARN theme">
  <a:themeElements>
    <a:clrScheme name="LEARN Colors">
      <a:dk1>
        <a:srgbClr val="000000"/>
      </a:dk1>
      <a:lt1>
        <a:srgbClr val="FFFFFF"/>
      </a:lt1>
      <a:dk2>
        <a:srgbClr val="626262"/>
      </a:dk2>
      <a:lt2>
        <a:srgbClr val="E0EBF5"/>
      </a:lt2>
      <a:accent1>
        <a:srgbClr val="DCBA25"/>
      </a:accent1>
      <a:accent2>
        <a:srgbClr val="3E5C61"/>
      </a:accent2>
      <a:accent3>
        <a:srgbClr val="999967"/>
      </a:accent3>
      <a:accent4>
        <a:srgbClr val="991B1E"/>
      </a:accent4>
      <a:accent5>
        <a:srgbClr val="C1C1C1"/>
      </a:accent5>
      <a:accent6>
        <a:srgbClr val="7D1619"/>
      </a:accent6>
      <a:hlink>
        <a:srgbClr val="BED7D3"/>
      </a:hlink>
      <a:folHlink>
        <a:srgbClr val="7C7C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1044</Words>
  <Application>Microsoft Office PowerPoint</Application>
  <PresentationFormat>On-screen Show (16:9)</PresentationFormat>
  <Paragraphs>94</Paragraphs>
  <Slides>26</Slides>
  <Notes>26</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26</vt:i4>
      </vt:variant>
    </vt:vector>
  </HeadingPairs>
  <TitlesOfParts>
    <vt:vector size="31" baseType="lpstr">
      <vt:lpstr>Arial</vt:lpstr>
      <vt:lpstr>Calibri</vt:lpstr>
      <vt:lpstr>Noto Sans Symbols</vt:lpstr>
      <vt:lpstr>LEARN theme</vt:lpstr>
      <vt:lpstr>Simple Light</vt:lpstr>
      <vt:lpstr>Think Big Picture</vt:lpstr>
      <vt:lpstr>Essential Questions</vt:lpstr>
      <vt:lpstr>Lesson Objectives</vt:lpstr>
      <vt:lpstr>Word Splash</vt:lpstr>
      <vt:lpstr>PowerPoint Presentation</vt:lpstr>
      <vt:lpstr>Honeycomb Harvest</vt:lpstr>
      <vt:lpstr>Timeline</vt:lpstr>
      <vt:lpstr>PowerPoint Presentation</vt:lpstr>
      <vt:lpstr>Themes</vt:lpstr>
      <vt:lpstr>Theme Discussion</vt:lpstr>
      <vt:lpstr>PowerPoint Presentation</vt:lpstr>
      <vt:lpstr>Technique</vt:lpstr>
      <vt:lpstr>PowerPoint Presentation</vt:lpstr>
      <vt:lpstr>PowerPoint Presentation</vt:lpstr>
      <vt:lpstr>Word Splash</vt:lpstr>
      <vt:lpstr>PowerPoint Presentation</vt:lpstr>
      <vt:lpstr>PowerPoint Presentation</vt:lpstr>
      <vt:lpstr>Get to know your client</vt:lpstr>
      <vt:lpstr>4-2-1 Sketch Ideas</vt:lpstr>
      <vt:lpstr>4-2-1 Sketch Ideas</vt:lpstr>
      <vt:lpstr>4-2-1 Sketch Ideas</vt:lpstr>
      <vt:lpstr>4-2-1 Sketch Ideas</vt:lpstr>
      <vt:lpstr>PowerPoint Presentation</vt:lpstr>
      <vt:lpstr>Write your own proposal</vt:lpstr>
      <vt:lpstr>PowerPoint Presentation</vt:lpstr>
      <vt:lpstr>Rose, Bud, and Thorn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dc:creator>
  <cp:lastModifiedBy>Zuchrinata, Farid A.</cp:lastModifiedBy>
  <cp:revision>4</cp:revision>
  <dcterms:modified xsi:type="dcterms:W3CDTF">2024-03-06T19:10:39Z</dcterms:modified>
</cp:coreProperties>
</file>