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2235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2235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synths.ableton.com/en/playground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PCJ5XrkVrg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dq93vdSQEU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7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125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d9908066f654727934df7bf4f5074d76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645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mentimeter.co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4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4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6d486c626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6d486c626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K20 Center. (n.d.) BandLab for Education. Tech Tools. </a:t>
            </a:r>
            <a:r>
              <a:rPr lang="en-US" sz="12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https://learn.k20center.ou.edu/tech-tool/2235</a:t>
            </a: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6e550419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6e5504199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c6ad57c13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c6ad57c13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be3bbc02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be3bbc025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6f82ca89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6f82ca895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K20 Center. (n.d.) BandLab for Education. Tech Tools. </a:t>
            </a:r>
            <a:r>
              <a:rPr lang="en-US" sz="12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https://learn.k20center.ou.edu/tech-tool/2235</a:t>
            </a: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be3bbc025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be3bbc025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Learning Synths Playground: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https://learningsynths.ableton.com/en/playground</a:t>
            </a:r>
            <a:r>
              <a:rPr lang="en-US"/>
              <a:t>  </a:t>
            </a:r>
            <a:r>
              <a:rPr lang="en-US" sz="26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c3e1b53c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c3e1b53c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https://youtu.be/UPCJ5XrkVrg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bf6c590db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bf6c590db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be3bbc025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be3bbc025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https://youtu.be/Mdq93vdSQEU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be3bbc025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be3bbc025c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I used to think . . . but now I know.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https://learn.k20center.ou.edu/strategy/137</a:t>
            </a:r>
            <a:r>
              <a:rPr lang="en-US"/>
              <a:t>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Bell ringers and exit tickets. Strategies. </a:t>
            </a:r>
            <a:r>
              <a:rPr lang="en-US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https://learn.k20center.ou.edu/strategy/125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Bell ringers and exit tickets.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https://learn.k20center.ou.edu/strategy/125</a:t>
            </a: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bcee043bd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Justified list.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https://learn.k20center.ou.edu/strategy/d9908066f654727934df7bf4f5074d76</a:t>
            </a:r>
            <a:endParaRPr/>
          </a:p>
        </p:txBody>
      </p:sp>
      <p:sp>
        <p:nvSpPr>
          <p:cNvPr id="118" name="Google Shape;118;g2bcee043bd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bf6c590d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bf6c590d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Mentimeter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https://learn.k20center.ou.edu/tech-tool/645</a:t>
            </a: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https://www.mentimeter.com/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bcee043bd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30-second expert.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https://learn.k20center.ou.edu/strategy/1048</a:t>
            </a:r>
            <a:r>
              <a:rPr lang="en-US"/>
              <a:t> </a:t>
            </a:r>
            <a:endParaRPr/>
          </a:p>
        </p:txBody>
      </p:sp>
      <p:sp>
        <p:nvSpPr>
          <p:cNvPr id="132" name="Google Shape;132;g2bcee043bd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be3bbf99b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be3bbf99b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30-second expert.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https://learn.k20center.ou.edu/strategy/1048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ingsynths.ableton.com/en/playground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PCJ5XrkVr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dq93vdSQE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enti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hyperlink" Target="http://drive.google.com/file/d/1Shn3Q8b7g0YGGQTLjNLusNAtzl3kXnbW/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BandLab</a:t>
            </a:r>
            <a:endParaRPr/>
          </a:p>
        </p:txBody>
      </p:sp>
      <p:sp>
        <p:nvSpPr>
          <p:cNvPr id="150" name="Google Shape;150;p31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7850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 dirty="0"/>
              <a:t>Make a new </a:t>
            </a:r>
            <a:r>
              <a:rPr lang="en-US" dirty="0" err="1"/>
              <a:t>BandLab</a:t>
            </a:r>
            <a:r>
              <a:rPr lang="en-US" dirty="0"/>
              <a:t> project, selecting the “Voice/</a:t>
            </a:r>
            <a:r>
              <a:rPr lang="en-US" dirty="0" err="1"/>
              <a:t>Mic”option</a:t>
            </a:r>
            <a:r>
              <a:rPr lang="en-US" dirty="0"/>
              <a:t>. </a:t>
            </a:r>
            <a:endParaRPr dirty="0"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 dirty="0"/>
              <a:t>Click the text at the top of the screen that says, “New Personal Project” and rename it to your name and instrument. </a:t>
            </a:r>
            <a:endParaRPr dirty="0"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 dirty="0"/>
              <a:t>Directly below is a setting that says “120 bpm.” Change the number to 60. </a:t>
            </a:r>
            <a:endParaRPr dirty="0"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 dirty="0"/>
              <a:t>Turn on the metronome by clicking the button that looks like one.</a:t>
            </a:r>
            <a:endParaRPr dirty="0"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 dirty="0"/>
              <a:t>Click the “Record” button. You will be given four clicks and then the recording will start. Record a concert F on your instrument lasting for one quarter note at 60 BPM.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pic>
        <p:nvPicPr>
          <p:cNvPr id="151" name="Google Shape;15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0725" y="898250"/>
            <a:ext cx="3535600" cy="304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23850" algn="l" rtl="0">
              <a:spcBef>
                <a:spcPts val="52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lang="en-US"/>
              <a:t>To prevent the attack of the note from being clipped off, it is recommended to wait an additional four clicks before playing so you can capture the entirety of the waveshape. </a:t>
            </a:r>
            <a:endParaRPr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lang="en-US"/>
              <a:t>If you want to examine the waveshape more closely, let them know they can double-click on the red box that is made in the track after they have recorded.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BandLab Tips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“Attack” refers to the start of the note.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How do you start a note on your instrument?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“Release” refers to stopping a note.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How do you stop a note on your instrument?</a:t>
            </a:r>
            <a:endParaRPr/>
          </a:p>
        </p:txBody>
      </p:sp>
      <p:sp>
        <p:nvSpPr>
          <p:cNvPr id="163" name="Google Shape;163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Attacks and Releases in Band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ADSR</a:t>
            </a:r>
            <a:endParaRPr/>
          </a:p>
        </p:txBody>
      </p:sp>
      <p:sp>
        <p:nvSpPr>
          <p:cNvPr id="169" name="Google Shape;169;p34"/>
          <p:cNvSpPr txBox="1">
            <a:spLocks noGrp="1"/>
          </p:cNvSpPr>
          <p:nvPr>
            <p:ph type="body" idx="1"/>
          </p:nvPr>
        </p:nvSpPr>
        <p:spPr>
          <a:xfrm>
            <a:off x="147750" y="1288334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1700" b="1"/>
              <a:t>Attack: </a:t>
            </a:r>
            <a:r>
              <a:rPr lang="en-US" sz="1700"/>
              <a:t>Sets the time it takes for the signal to rise from an amplitude of 0 to 100% (full amplitude).</a:t>
            </a:r>
            <a:endParaRPr sz="170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1700" b="1"/>
              <a:t>Decay: </a:t>
            </a:r>
            <a:r>
              <a:rPr lang="en-US" sz="1700"/>
              <a:t>Sets the time it takes for the signal to fall from 100% amplitude to the designated sustain level.</a:t>
            </a:r>
            <a:endParaRPr sz="170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1700" b="1"/>
              <a:t>Sustain:</a:t>
            </a:r>
            <a:r>
              <a:rPr lang="en-US" sz="1700"/>
              <a:t> Sets the steady amplitude level produced when a [note] is held down.</a:t>
            </a:r>
            <a:endParaRPr sz="170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1700" b="1"/>
              <a:t>Release: </a:t>
            </a:r>
            <a:r>
              <a:rPr lang="en-US" sz="1700"/>
              <a:t>Sets the time it takes for the sound to decay from the sustain level to an amplitude of 0 when the [note] is released (Apple, 2020).</a:t>
            </a:r>
            <a:endParaRPr sz="1700"/>
          </a:p>
        </p:txBody>
      </p:sp>
      <p:pic>
        <p:nvPicPr>
          <p:cNvPr id="170" name="Google Shape;17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6300" y="1366925"/>
            <a:ext cx="3780250" cy="253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BandLab</a:t>
            </a:r>
            <a:endParaRPr/>
          </a:p>
        </p:txBody>
      </p:sp>
      <p:sp>
        <p:nvSpPr>
          <p:cNvPr id="176" name="Google Shape;176;p3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7850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/>
              <a:t>Make a new BandLab project, selecting the “Voice/Mic”option. </a:t>
            </a:r>
            <a:endParaRPr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/>
              <a:t>Click the text at the top of the screen that says “New Personal Project” and rename it to your name and instrument. </a:t>
            </a:r>
            <a:endParaRPr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/>
              <a:t>Directly below is a setting that says “120 bpm.” Change the number to 60. </a:t>
            </a:r>
            <a:endParaRPr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/>
              <a:t>Turn on the metronome by clicking the button that looks like one.</a:t>
            </a:r>
            <a:endParaRPr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/>
              <a:t>Click the “Record” button. You will be given four clicks and then the recording will start. Record a concert F on your instrument lasting for one quarter note at 60 BPM.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00"/>
              </a:highlight>
            </a:endParaRPr>
          </a:p>
        </p:txBody>
      </p:sp>
      <p:pic>
        <p:nvPicPr>
          <p:cNvPr id="177" name="Google Shape;177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0725" y="898250"/>
            <a:ext cx="3535600" cy="304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Take out your internet device and navigate to </a:t>
            </a:r>
            <a:r>
              <a:rPr lang="en-US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learningsynths.ableton.com/en/</a:t>
            </a:r>
            <a:r>
              <a:rPr lang="en-US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playground</a:t>
            </a:r>
            <a:r>
              <a:rPr lang="en-US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dirty="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3" name="Google Shape;183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Creating Envelopes</a:t>
            </a:r>
            <a:endParaRPr/>
          </a:p>
        </p:txBody>
      </p:sp>
      <p:pic>
        <p:nvPicPr>
          <p:cNvPr id="184" name="Google Shape;184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0838" y="2577150"/>
            <a:ext cx="2062325" cy="206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Creating Envelopes</a:t>
            </a:r>
            <a:endParaRPr/>
          </a:p>
        </p:txBody>
      </p:sp>
      <p:pic>
        <p:nvPicPr>
          <p:cNvPr id="190" name="Google Shape;190;p37" descr="Description: In this video, we will learn the basics of how ADSR works using an online synthesizer with an amplitude envelope. This is part of the lesson &quot;Shaping Soundscapes: ADSR in Ensemble Performance&quot; on K20 LEARN - https://learn.k20center.ou.edu/lesson/3575" title="Shaping Soundscapes - Learning Synths Playground Tutoria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73912" y="1764150"/>
            <a:ext cx="4596175" cy="258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Use the ADSR tool to make an attack and release that matches the ADSR of their recording they made on their instrument earlier.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When you think it is correct, record their sound for one quarter note at 60 BPM using the record function.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Submit both your instrument recording and your synth recording to the teacher.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>
              <a:highlight>
                <a:srgbClr val="FFFF00"/>
              </a:highlight>
            </a:endParaRPr>
          </a:p>
        </p:txBody>
      </p:sp>
      <p:sp>
        <p:nvSpPr>
          <p:cNvPr id="196" name="Google Shape;196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Creating Envelopes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ICAP-Shaping Soundscapes</a:t>
            </a:r>
            <a:endParaRPr/>
          </a:p>
        </p:txBody>
      </p:sp>
      <p:pic>
        <p:nvPicPr>
          <p:cNvPr id="202" name="Google Shape;202;p39" descr="In this video, Dr. Christina Giacona discusses her work as a music producer and recording engineer at Onyx Lane, and her work as a professor. We discuss how the two careers inform each other and how students can pick a good school based upon their career interests." title="K20 ICAP - Music Producer, Recording Engineer, and Professor - Shaping Soundscap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1113" y="1238127"/>
            <a:ext cx="4741775" cy="266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Take a moment to reflect on what you learned.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On your sticky note, write a statement beginning with, “I used to think ADSR was…”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Now, write a statement beginning with, “Now I know ADSR is...”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Put your sticky note on the board before you leave, making sure your name is on the back.</a:t>
            </a:r>
            <a:endParaRPr/>
          </a:p>
        </p:txBody>
      </p:sp>
      <p:sp>
        <p:nvSpPr>
          <p:cNvPr id="208" name="Google Shape;208;p40"/>
          <p:cNvSpPr txBox="1">
            <a:spLocks noGrp="1"/>
          </p:cNvSpPr>
          <p:nvPr>
            <p:ph type="title"/>
          </p:nvPr>
        </p:nvSpPr>
        <p:spPr>
          <a:xfrm>
            <a:off x="80825" y="29889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 Used to Think… But Now I Know</a:t>
            </a:r>
            <a:endParaRPr/>
          </a:p>
        </p:txBody>
      </p:sp>
      <p:pic>
        <p:nvPicPr>
          <p:cNvPr id="209" name="Google Shape;209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1375" y="2875025"/>
            <a:ext cx="2268475" cy="226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40" descr="A pink sign with black tex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7624" y="200203"/>
            <a:ext cx="1560225" cy="105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 idx="4294967295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sz="5100">
                <a:solidFill>
                  <a:schemeClr val="lt1"/>
                </a:solidFill>
              </a:rPr>
              <a:t>Shaping Soundscapes</a:t>
            </a:r>
            <a:endParaRPr sz="5100">
              <a:solidFill>
                <a:schemeClr val="lt1"/>
              </a:solidFill>
            </a:endParaRPr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4294967295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100"/>
              <a:t>ADSR in Ensemble Performance</a:t>
            </a:r>
            <a:endParaRPr sz="3100"/>
          </a:p>
          <a:p>
            <a:pPr marL="5556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sz="330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How can music production concepts be applied to a traditional ensemble setting?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Define 'attack' and 'release' and apply them to both ensemble and music production settings.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Answer the following questions using the assigned colored sticky notes:</a:t>
            </a:r>
            <a:endParaRPr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BA25"/>
              </a:buClr>
              <a:buSzPts val="2600"/>
              <a:buFont typeface="Arial"/>
              <a:buChar char="•"/>
            </a:pPr>
            <a:r>
              <a:rPr lang="en-US"/>
              <a:t>1) What does the word “attack” mean in music?</a:t>
            </a:r>
            <a:endParaRPr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BA25"/>
              </a:buClr>
              <a:buSzPts val="2600"/>
              <a:buFont typeface="Arial"/>
              <a:buChar char="•"/>
            </a:pPr>
            <a:r>
              <a:rPr lang="en-US"/>
              <a:t>2) What does the word “release” mean in music?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When you have answered both questions, go to the white board and add your answers.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Bell Ringer</a:t>
            </a:r>
            <a:endParaRPr/>
          </a:p>
        </p:txBody>
      </p:sp>
      <p:pic>
        <p:nvPicPr>
          <p:cNvPr id="114" name="Google Shape;11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99225" y="260400"/>
            <a:ext cx="1841699" cy="9509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6"/>
          <p:cNvSpPr txBox="1"/>
          <p:nvPr/>
        </p:nvSpPr>
        <p:spPr>
          <a:xfrm>
            <a:off x="218225" y="4777125"/>
            <a:ext cx="4817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body" idx="1"/>
          </p:nvPr>
        </p:nvSpPr>
        <p:spPr>
          <a:xfrm>
            <a:off x="370425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Look at the answers that have been provided for both questions. 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Combine related answers into common terms.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If your answer is left outside the other combinations, take a moment to defend your answer and explain why you chose it.</a:t>
            </a:r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Justified List</a:t>
            </a:r>
            <a:endParaRPr/>
          </a:p>
        </p:txBody>
      </p:sp>
      <p:pic>
        <p:nvPicPr>
          <p:cNvPr id="122" name="Google Shape;12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1950" y="307250"/>
            <a:ext cx="944850" cy="95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Go to </a:t>
            </a:r>
            <a:r>
              <a:rPr lang="en-US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menti.com</a:t>
            </a:r>
            <a:r>
              <a:rPr lang="en-US"/>
              <a:t>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Enter the code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Answer the question on your screen</a:t>
            </a:r>
            <a:endParaRPr/>
          </a:p>
        </p:txBody>
      </p:sp>
      <p:sp>
        <p:nvSpPr>
          <p:cNvPr id="128" name="Google Shape;12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Mentimeter</a:t>
            </a:r>
            <a:endParaRPr/>
          </a:p>
        </p:txBody>
      </p:sp>
      <p:pic>
        <p:nvPicPr>
          <p:cNvPr id="129" name="Google Shape;12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9875" y="81050"/>
            <a:ext cx="2195400" cy="21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Decide with your partner who will read which article.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Read your chosen article and summarize it in your T chart under the column titled, “What I know about this topic.”</a:t>
            </a:r>
            <a:endParaRPr sz="2400"/>
          </a:p>
          <a:p>
            <a:pPr marL="457200" lvl="0" indent="-381000" algn="l" rtl="0">
              <a:spcBef>
                <a:spcPts val="40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With your partner, decide who will be the first speaker and who will be the first listener.</a:t>
            </a:r>
            <a:endParaRPr sz="2400"/>
          </a:p>
          <a:p>
            <a:pPr marL="9144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35" name="Google Shape;135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30-Second Expert</a:t>
            </a:r>
            <a:endParaRPr/>
          </a:p>
        </p:txBody>
      </p:sp>
      <p:pic>
        <p:nvPicPr>
          <p:cNvPr id="136" name="Google Shape;13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7850" y="93300"/>
            <a:ext cx="1471500" cy="107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spcBef>
                <a:spcPts val="52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When the timer starts, the first speaker will have 30 seconds to to share what they know about their article starting with, “ I am the expert on this topic because I know…”</a:t>
            </a:r>
            <a:endParaRPr sz="2000"/>
          </a:p>
          <a:p>
            <a:pPr marL="457200" lvl="0" indent="-355600" algn="l" rtl="0">
              <a:spcBef>
                <a:spcPts val="52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The listener will then respond by saying , “According to you…” and repeating what they learned.</a:t>
            </a:r>
            <a:endParaRPr sz="2000"/>
          </a:p>
          <a:p>
            <a:pPr marL="457200" lvl="0" indent="-355600" algn="l" rtl="0">
              <a:spcBef>
                <a:spcPts val="52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The listener will then copy down what they learned from the speaker in their T chart under the column titled, “What I learned from my partner.”</a:t>
            </a:r>
            <a:endParaRPr sz="2000"/>
          </a:p>
          <a:p>
            <a:pPr marL="457200" lvl="0" indent="-355600" algn="l" rtl="0">
              <a:spcBef>
                <a:spcPts val="52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Switch roles and repeat the process.</a:t>
            </a:r>
            <a:endParaRPr sz="2000"/>
          </a:p>
        </p:txBody>
      </p:sp>
      <p:sp>
        <p:nvSpPr>
          <p:cNvPr id="142" name="Google Shape;142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30-Second Expert</a:t>
            </a:r>
            <a:endParaRPr/>
          </a:p>
        </p:txBody>
      </p:sp>
      <p:pic>
        <p:nvPicPr>
          <p:cNvPr id="143" name="Google Shape;14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2775" y="93300"/>
            <a:ext cx="1471500" cy="107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0" title="K20 30-second timer.mp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02400" y="3688250"/>
            <a:ext cx="2286000" cy="128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1164</Words>
  <Application>Microsoft Macintosh PowerPoint</Application>
  <PresentationFormat>On-screen Show (16:9)</PresentationFormat>
  <Paragraphs>79</Paragraphs>
  <Slides>19</Slides>
  <Notes>19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Noto Sans Symbols</vt:lpstr>
      <vt:lpstr>Times New Roman</vt:lpstr>
      <vt:lpstr>LEARN theme</vt:lpstr>
      <vt:lpstr>LEARN theme</vt:lpstr>
      <vt:lpstr>PowerPoint Presentation</vt:lpstr>
      <vt:lpstr>Shaping Soundscapes</vt:lpstr>
      <vt:lpstr>Essential Question</vt:lpstr>
      <vt:lpstr>Lesson Objectives</vt:lpstr>
      <vt:lpstr>Bell Ringer</vt:lpstr>
      <vt:lpstr>Justified List</vt:lpstr>
      <vt:lpstr>Mentimeter</vt:lpstr>
      <vt:lpstr>30-Second Expert</vt:lpstr>
      <vt:lpstr>30-Second Expert</vt:lpstr>
      <vt:lpstr>BandLab</vt:lpstr>
      <vt:lpstr>BandLab Tips </vt:lpstr>
      <vt:lpstr>Attacks and Releases in Band</vt:lpstr>
      <vt:lpstr>ADSR</vt:lpstr>
      <vt:lpstr>BandLab</vt:lpstr>
      <vt:lpstr>Creating Envelopes</vt:lpstr>
      <vt:lpstr>Creating Envelopes</vt:lpstr>
      <vt:lpstr>Creating Envelopes</vt:lpstr>
      <vt:lpstr>ICAP-Shaping Soundscapes</vt:lpstr>
      <vt:lpstr>I Used to Think… But Now I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Finley, Erin E.</cp:lastModifiedBy>
  <cp:revision>1</cp:revision>
  <dcterms:modified xsi:type="dcterms:W3CDTF">2024-04-25T18:38:30Z</dcterms:modified>
</cp:coreProperties>
</file>