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7" r:id="rId1"/>
    <p:sldMasterId id="2147483668" r:id="rId2"/>
  </p:sldMasterIdLst>
  <p:notesMasterIdLst>
    <p:notesMasterId r:id="rId18"/>
  </p:notesMasterIdLst>
  <p:sldIdLst>
    <p:sldId id="256" r:id="rId3"/>
    <p:sldId id="257" r:id="rId4"/>
    <p:sldId id="258" r:id="rId5"/>
    <p:sldId id="259" r:id="rId6"/>
    <p:sldId id="260" r:id="rId7"/>
    <p:sldId id="261" r:id="rId8"/>
    <p:sldId id="262" r:id="rId9"/>
    <p:sldId id="263" r:id="rId10"/>
    <p:sldId id="264" r:id="rId11"/>
    <p:sldId id="270" r:id="rId12"/>
    <p:sldId id="265" r:id="rId13"/>
    <p:sldId id="266" r:id="rId14"/>
    <p:sldId id="272" r:id="rId15"/>
    <p:sldId id="267" r:id="rId16"/>
    <p:sldId id="268" r:id="rId1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2" d="100"/>
          <a:sy n="102" d="100"/>
        </p:scale>
        <p:origin x="260"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1pPr>
            <a:lvl2pPr marL="914400" marR="0" lvl="1"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2pPr>
            <a:lvl3pPr marL="1371600" marR="0" lvl="2"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3pPr>
            <a:lvl4pPr marL="1828800" marR="0" lvl="3"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4pPr>
            <a:lvl5pPr marL="2286000" marR="0" lvl="4"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6pPr>
            <a:lvl7pPr marL="3200400" marR="0" lvl="6"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7pPr>
            <a:lvl8pPr marL="3657600" marR="0" lvl="7"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8pPr>
            <a:lvl9pPr marL="4114800" marR="0" lvl="8" indent="-228600" algn="l" rtl="0">
              <a:lnSpc>
                <a:spcPct val="100000"/>
              </a:lnSpc>
              <a:spcBef>
                <a:spcPts val="0"/>
              </a:spcBef>
              <a:spcAft>
                <a:spcPts val="0"/>
              </a:spcAft>
              <a:buClr>
                <a:srgbClr val="000000"/>
              </a:buClr>
              <a:buSzPts val="1400"/>
              <a:buFont typeface="Arial"/>
              <a:buNone/>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learn.k20center.ou.edu/strategy/132"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learn.k20center.ou.edu/strategy/180"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learn.k20center.ou.edu/strategy/152"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learn.k20center.ou.edu/strategy/195"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learn.k20center.ou.edu/strategy/127"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88" name="Google Shape;88;p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12c070f445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12c070f445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12bfb3eef4d_0_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12bfb3eef4d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12bfb3eef4d_0_1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12bfb3eef4d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u="sng">
                <a:solidFill>
                  <a:schemeClr val="hlink"/>
                </a:solidFill>
                <a:hlinkClick r:id="rId3"/>
              </a:rPr>
              <a:t>https://learn.k20center.ou.edu/strategy/132</a:t>
            </a:r>
            <a:endParaRPr/>
          </a:p>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12c070f4451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12c070f4451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12bfb3eef4d_0_2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3" name="Google Shape;153;g12bfb3eef4d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u="sng">
                <a:solidFill>
                  <a:schemeClr val="hlink"/>
                </a:solidFill>
                <a:hlinkClick r:id="rId3"/>
              </a:rPr>
              <a:t>https://learn.k20center.ou.edu/strategy/180</a:t>
            </a:r>
            <a:endParaRPr/>
          </a:p>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12bfb3eef4d_0_3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12bfb3eef4d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u="sng">
                <a:solidFill>
                  <a:schemeClr val="hlink"/>
                </a:solidFill>
                <a:hlinkClick r:id="rId3"/>
              </a:rPr>
              <a:t>https://learn.k20center.ou.edu/strategy/152</a:t>
            </a:r>
            <a:endParaRPr/>
          </a:p>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2" name="Google Shape;9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lt1"/>
              </a:buClr>
              <a:buSzPts val="1100"/>
              <a:buFont typeface="Arial"/>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98" name="Google Shape;9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04" name="Google Shape;10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u="sng">
                <a:solidFill>
                  <a:schemeClr val="hlink"/>
                </a:solidFill>
                <a:hlinkClick r:id="rId3"/>
              </a:rPr>
              <a:t>https://learn.k20center.ou.edu/strategy/195</a:t>
            </a:r>
            <a:endParaRPr/>
          </a:p>
          <a:p>
            <a:pPr marL="0" lvl="0" indent="0" algn="l" rtl="0">
              <a:lnSpc>
                <a:spcPct val="100000"/>
              </a:lnSpc>
              <a:spcBef>
                <a:spcPts val="0"/>
              </a:spcBef>
              <a:spcAft>
                <a:spcPts val="0"/>
              </a:spcAft>
              <a:buSzPts val="1400"/>
              <a:buNone/>
            </a:pPr>
            <a:endParaRPr/>
          </a:p>
        </p:txBody>
      </p:sp>
      <p:sp>
        <p:nvSpPr>
          <p:cNvPr id="110" name="Google Shape;11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17" name="Google Shape;117;p8: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r>
              <a:rPr lang="en-US" u="sng" dirty="0">
                <a:solidFill>
                  <a:schemeClr val="hlink"/>
                </a:solidFill>
                <a:hlinkClick r:id="rId3"/>
              </a:rPr>
              <a:t>https://learn.k20center.ou.edu/strategy/127</a:t>
            </a:r>
            <a:endParaRPr dirty="0"/>
          </a:p>
          <a:p>
            <a:pPr marL="0" lvl="0" indent="0" algn="l" rtl="0">
              <a:lnSpc>
                <a:spcPct val="100000"/>
              </a:lnSpc>
              <a:spcBef>
                <a:spcPts val="0"/>
              </a:spcBef>
              <a:spcAft>
                <a:spcPts val="0"/>
              </a:spcAft>
              <a:buSzPts val="1400"/>
              <a:buNone/>
            </a:pPr>
            <a:endParaRPr dirty="0"/>
          </a:p>
        </p:txBody>
      </p:sp>
      <p:sp>
        <p:nvSpPr>
          <p:cNvPr id="123" name="Google Shape;123;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12bfb3eef4d_0_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12bfb3eef4d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5" name="Google Shape;135;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8"/>
        <p:cNvGrpSpPr/>
        <p:nvPr/>
      </p:nvGrpSpPr>
      <p:grpSpPr>
        <a:xfrm>
          <a:off x="0" y="0"/>
          <a:ext cx="0" cy="0"/>
          <a:chOff x="0" y="0"/>
          <a:chExt cx="0" cy="0"/>
        </a:xfrm>
      </p:grpSpPr>
      <p:pic>
        <p:nvPicPr>
          <p:cNvPr id="9" name="Google Shape;9;p2"/>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48"/>
        <p:cNvGrpSpPr/>
        <p:nvPr/>
      </p:nvGrpSpPr>
      <p:grpSpPr>
        <a:xfrm>
          <a:off x="0" y="0"/>
          <a:ext cx="0" cy="0"/>
          <a:chOff x="0" y="0"/>
          <a:chExt cx="0" cy="0"/>
        </a:xfrm>
      </p:grpSpPr>
      <p:sp>
        <p:nvSpPr>
          <p:cNvPr id="49" name="Google Shape;49;p1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11"/>
          <p:cNvSpPr txBox="1">
            <a:spLocks noGrp="1"/>
          </p:cNvSpPr>
          <p:nvPr>
            <p:ph type="body" idx="1"/>
          </p:nvPr>
        </p:nvSpPr>
        <p:spPr>
          <a:xfrm>
            <a:off x="457200" y="1391436"/>
            <a:ext cx="4040188" cy="494514"/>
          </a:xfrm>
          <a:prstGeom prst="rect">
            <a:avLst/>
          </a:prstGeom>
          <a:noFill/>
          <a:ln>
            <a:noFill/>
          </a:ln>
        </p:spPr>
        <p:txBody>
          <a:bodyPr spcFirstLastPara="1" wrap="square" lIns="45700" tIns="0" rIns="45700" bIns="0" anchor="ctr" anchorCtr="0">
            <a:no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1" name="Google Shape;51;p11"/>
          <p:cNvSpPr txBox="1">
            <a:spLocks noGrp="1"/>
          </p:cNvSpPr>
          <p:nvPr>
            <p:ph type="body" idx="2"/>
          </p:nvPr>
        </p:nvSpPr>
        <p:spPr>
          <a:xfrm>
            <a:off x="4645027" y="1394820"/>
            <a:ext cx="4041775" cy="491132"/>
          </a:xfrm>
          <a:prstGeom prst="rect">
            <a:avLst/>
          </a:prstGeom>
          <a:noFill/>
          <a:ln>
            <a:noFill/>
          </a:ln>
        </p:spPr>
        <p:txBody>
          <a:bodyPr spcFirstLastPara="1" wrap="square" lIns="45700" tIns="0" rIns="45700" bIns="0" anchor="ctr" anchorCtr="0">
            <a:normAutofit/>
          </a:bodyPr>
          <a:lstStyle>
            <a:lvl1pPr marL="457200" lvl="0" indent="-228600" algn="l">
              <a:lnSpc>
                <a:spcPct val="100000"/>
              </a:lnSpc>
              <a:spcBef>
                <a:spcPts val="480"/>
              </a:spcBef>
              <a:spcAft>
                <a:spcPts val="0"/>
              </a:spcAft>
              <a:buSzPts val="2400"/>
              <a:buNone/>
              <a:defRPr sz="2400" b="1" cap="none">
                <a:solidFill>
                  <a:schemeClr val="dk2"/>
                </a:solidFill>
              </a:defRPr>
            </a:lvl1pPr>
            <a:lvl2pPr marL="914400" lvl="1" indent="-228600" algn="l">
              <a:lnSpc>
                <a:spcPct val="100000"/>
              </a:lnSpc>
              <a:spcBef>
                <a:spcPts val="300"/>
              </a:spcBef>
              <a:spcAft>
                <a:spcPts val="0"/>
              </a:spcAft>
              <a:buSzPts val="1275"/>
              <a:buNone/>
              <a:defRPr sz="1500" b="1"/>
            </a:lvl2pPr>
            <a:lvl3pPr marL="1371600" lvl="2" indent="-228600" algn="l">
              <a:lnSpc>
                <a:spcPct val="100000"/>
              </a:lnSpc>
              <a:spcBef>
                <a:spcPts val="270"/>
              </a:spcBef>
              <a:spcAft>
                <a:spcPts val="0"/>
              </a:spcAft>
              <a:buSzPts val="945"/>
              <a:buNone/>
              <a:defRPr sz="1350" b="1"/>
            </a:lvl3pPr>
            <a:lvl4pPr marL="1828800" lvl="3" indent="-228600" algn="l">
              <a:lnSpc>
                <a:spcPct val="100000"/>
              </a:lnSpc>
              <a:spcBef>
                <a:spcPts val="240"/>
              </a:spcBef>
              <a:spcAft>
                <a:spcPts val="0"/>
              </a:spcAft>
              <a:buSzPts val="780"/>
              <a:buNone/>
              <a:defRPr sz="1200" b="1"/>
            </a:lvl4pPr>
            <a:lvl5pPr marL="2286000" lvl="4" indent="-228600" algn="l">
              <a:lnSpc>
                <a:spcPct val="100000"/>
              </a:lnSpc>
              <a:spcBef>
                <a:spcPts val="240"/>
              </a:spcBef>
              <a:spcAft>
                <a:spcPts val="0"/>
              </a:spcAft>
              <a:buSzPts val="780"/>
              <a:buNone/>
              <a:defRPr sz="12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2" name="Google Shape;52;p11"/>
          <p:cNvSpPr txBox="1">
            <a:spLocks noGrp="1"/>
          </p:cNvSpPr>
          <p:nvPr>
            <p:ph type="body" idx="3"/>
          </p:nvPr>
        </p:nvSpPr>
        <p:spPr>
          <a:xfrm>
            <a:off x="457200" y="1974760"/>
            <a:ext cx="4040188" cy="279548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53" name="Google Shape;53;p1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4" name="Google Shape;54;p11"/>
          <p:cNvSpPr txBox="1">
            <a:spLocks noGrp="1"/>
          </p:cNvSpPr>
          <p:nvPr>
            <p:ph type="body" idx="4"/>
          </p:nvPr>
        </p:nvSpPr>
        <p:spPr>
          <a:xfrm>
            <a:off x="4649788" y="1974760"/>
            <a:ext cx="4040188" cy="2795481"/>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23850" algn="l">
              <a:lnSpc>
                <a:spcPct val="100000"/>
              </a:lnSpc>
              <a:spcBef>
                <a:spcPts val="300"/>
              </a:spcBef>
              <a:spcAft>
                <a:spcPts val="0"/>
              </a:spcAft>
              <a:buSzPts val="1500"/>
              <a:buFont typeface="Arial"/>
              <a:buChar char="•"/>
              <a:defRPr sz="1500"/>
            </a:lvl2pPr>
            <a:lvl3pPr marL="1371600" lvl="2" indent="-314325" algn="l">
              <a:lnSpc>
                <a:spcPct val="100000"/>
              </a:lnSpc>
              <a:spcBef>
                <a:spcPts val="270"/>
              </a:spcBef>
              <a:spcAft>
                <a:spcPts val="0"/>
              </a:spcAft>
              <a:buSzPts val="1350"/>
              <a:buFont typeface="Arial"/>
              <a:buChar char="•"/>
              <a:defRPr sz="1350"/>
            </a:lvl3pPr>
            <a:lvl4pPr marL="1828800" lvl="3" indent="-304800" algn="l">
              <a:lnSpc>
                <a:spcPct val="100000"/>
              </a:lnSpc>
              <a:spcBef>
                <a:spcPts val="240"/>
              </a:spcBef>
              <a:spcAft>
                <a:spcPts val="0"/>
              </a:spcAft>
              <a:buSzPts val="1200"/>
              <a:buFont typeface="Arial"/>
              <a:buChar char="•"/>
              <a:defRPr sz="12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55"/>
        <p:cNvGrpSpPr/>
        <p:nvPr/>
      </p:nvGrpSpPr>
      <p:grpSpPr>
        <a:xfrm>
          <a:off x="0" y="0"/>
          <a:ext cx="0" cy="0"/>
          <a:chOff x="0" y="0"/>
          <a:chExt cx="0" cy="0"/>
        </a:xfrm>
      </p:grpSpPr>
      <p:sp>
        <p:nvSpPr>
          <p:cNvPr id="56" name="Google Shape;56;p12"/>
          <p:cNvSpPr txBox="1">
            <a:spLocks noGrp="1"/>
          </p:cNvSpPr>
          <p:nvPr>
            <p:ph type="body" idx="1"/>
          </p:nvPr>
        </p:nvSpPr>
        <p:spPr>
          <a:xfrm>
            <a:off x="3581400" y="1330012"/>
            <a:ext cx="5111750" cy="3257550"/>
          </a:xfrm>
          <a:prstGeom prst="rect">
            <a:avLst/>
          </a:prstGeom>
          <a:noFill/>
          <a:ln>
            <a:noFill/>
          </a:ln>
        </p:spPr>
        <p:txBody>
          <a:bodyPr spcFirstLastPara="1" wrap="square" lIns="91425" tIns="0" rIns="91425" bIns="45700" anchor="t" anchorCtr="0">
            <a:normAutofit/>
          </a:bodyPr>
          <a:lstStyle>
            <a:lvl1pPr marL="457200" lvl="0" indent="-228600" algn="l">
              <a:lnSpc>
                <a:spcPct val="100000"/>
              </a:lnSpc>
              <a:spcBef>
                <a:spcPts val="420"/>
              </a:spcBef>
              <a:spcAft>
                <a:spcPts val="0"/>
              </a:spcAft>
              <a:buSzPts val="2100"/>
              <a:buNone/>
              <a:defRPr sz="2100"/>
            </a:lvl1pPr>
            <a:lvl2pPr marL="914400" lvl="1" indent="-333883" algn="l">
              <a:lnSpc>
                <a:spcPct val="100000"/>
              </a:lnSpc>
              <a:spcBef>
                <a:spcPts val="390"/>
              </a:spcBef>
              <a:spcAft>
                <a:spcPts val="0"/>
              </a:spcAft>
              <a:buSzPts val="1658"/>
              <a:buChar char="⚫"/>
              <a:defRPr sz="1950"/>
            </a:lvl2pPr>
            <a:lvl3pPr marL="1371600" lvl="2" indent="-308610" algn="l">
              <a:lnSpc>
                <a:spcPct val="100000"/>
              </a:lnSpc>
              <a:spcBef>
                <a:spcPts val="360"/>
              </a:spcBef>
              <a:spcAft>
                <a:spcPts val="0"/>
              </a:spcAft>
              <a:buSzPts val="1260"/>
              <a:buChar char="⚫"/>
              <a:defRPr sz="1800"/>
            </a:lvl3pPr>
            <a:lvl4pPr marL="1828800" lvl="3" indent="-290512" algn="l">
              <a:lnSpc>
                <a:spcPct val="100000"/>
              </a:lnSpc>
              <a:spcBef>
                <a:spcPts val="300"/>
              </a:spcBef>
              <a:spcAft>
                <a:spcPts val="0"/>
              </a:spcAft>
              <a:buSzPts val="975"/>
              <a:buChar char="⚫"/>
              <a:defRPr sz="1500"/>
            </a:lvl4pPr>
            <a:lvl5pPr marL="2286000" lvl="4" indent="-284289" algn="l">
              <a:lnSpc>
                <a:spcPct val="100000"/>
              </a:lnSpc>
              <a:spcBef>
                <a:spcPts val="270"/>
              </a:spcBef>
              <a:spcAft>
                <a:spcPts val="0"/>
              </a:spcAft>
              <a:buSzPts val="877"/>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7" name="Google Shape;57;p12"/>
          <p:cNvSpPr txBox="1">
            <a:spLocks noGrp="1"/>
          </p:cNvSpPr>
          <p:nvPr>
            <p:ph type="body" idx="2"/>
          </p:nvPr>
        </p:nvSpPr>
        <p:spPr>
          <a:xfrm>
            <a:off x="450850" y="1330012"/>
            <a:ext cx="3124200" cy="3257550"/>
          </a:xfrm>
          <a:prstGeom prst="rect">
            <a:avLst/>
          </a:prstGeom>
          <a:noFill/>
          <a:ln>
            <a:noFill/>
          </a:ln>
        </p:spPr>
        <p:txBody>
          <a:bodyPr spcFirstLastPara="1" wrap="square" lIns="91425" tIns="0" rIns="91425" bIns="45700" anchor="t" anchorCtr="0">
            <a:normAutofit/>
          </a:bodyPr>
          <a:lstStyle>
            <a:lvl1pPr marL="457200" lvl="0" indent="-342900" algn="l">
              <a:lnSpc>
                <a:spcPct val="100000"/>
              </a:lnSpc>
              <a:spcBef>
                <a:spcPts val="360"/>
              </a:spcBef>
              <a:spcAft>
                <a:spcPts val="0"/>
              </a:spcAft>
              <a:buSzPts val="1800"/>
              <a:buChar char="•"/>
              <a:defRPr sz="1800"/>
            </a:lvl1pPr>
            <a:lvl2pPr marL="914400" lvl="1" indent="-330200" algn="l">
              <a:lnSpc>
                <a:spcPct val="100000"/>
              </a:lnSpc>
              <a:spcBef>
                <a:spcPts val="320"/>
              </a:spcBef>
              <a:spcAft>
                <a:spcPts val="0"/>
              </a:spcAft>
              <a:buSzPts val="1600"/>
              <a:buFont typeface="Arial"/>
              <a:buChar char="•"/>
              <a:defRPr sz="1600"/>
            </a:lvl2pPr>
            <a:lvl3pPr marL="1371600" lvl="2" indent="-317500" algn="l">
              <a:lnSpc>
                <a:spcPct val="100000"/>
              </a:lnSpc>
              <a:spcBef>
                <a:spcPts val="280"/>
              </a:spcBef>
              <a:spcAft>
                <a:spcPts val="0"/>
              </a:spcAft>
              <a:buSzPts val="1400"/>
              <a:buFont typeface="Arial"/>
              <a:buChar char="•"/>
              <a:defRPr sz="1400"/>
            </a:lvl3pPr>
            <a:lvl4pPr marL="1828800" lvl="3" indent="-311150" algn="l">
              <a:lnSpc>
                <a:spcPct val="100000"/>
              </a:lnSpc>
              <a:spcBef>
                <a:spcPts val="260"/>
              </a:spcBef>
              <a:spcAft>
                <a:spcPts val="0"/>
              </a:spcAft>
              <a:buSzPts val="1300"/>
              <a:buFont typeface="Arial"/>
              <a:buChar char="•"/>
              <a:defRPr sz="1300"/>
            </a:lvl4pPr>
            <a:lvl5pPr marL="2286000" lvl="4" indent="-304800" algn="l">
              <a:lnSpc>
                <a:spcPct val="100000"/>
              </a:lnSpc>
              <a:spcBef>
                <a:spcPts val="240"/>
              </a:spcBef>
              <a:spcAft>
                <a:spcPts val="0"/>
              </a:spcAft>
              <a:buSzPts val="1200"/>
              <a:buFont typeface="Arial"/>
              <a:buChar char="•"/>
              <a:defRPr sz="12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58" name="Google Shape;58;p12"/>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9" name="Google Shape;59;p12"/>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60"/>
        <p:cNvGrpSpPr/>
        <p:nvPr/>
      </p:nvGrpSpPr>
      <p:grpSpPr>
        <a:xfrm>
          <a:off x="0" y="0"/>
          <a:ext cx="0" cy="0"/>
          <a:chOff x="0" y="0"/>
          <a:chExt cx="0" cy="0"/>
        </a:xfrm>
      </p:grpSpPr>
      <p:pic>
        <p:nvPicPr>
          <p:cNvPr id="61" name="Google Shape;61;p1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2" name="Google Shape;62;p13"/>
          <p:cNvSpPr>
            <a:spLocks noGrp="1"/>
          </p:cNvSpPr>
          <p:nvPr>
            <p:ph type="media" idx="2"/>
          </p:nvPr>
        </p:nvSpPr>
        <p:spPr>
          <a:xfrm>
            <a:off x="457200" y="1343696"/>
            <a:ext cx="6125827" cy="340834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
        <p:nvSpPr>
          <p:cNvPr id="63" name="Google Shape;63;p13"/>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64"/>
        <p:cNvGrpSpPr/>
        <p:nvPr/>
      </p:nvGrpSpPr>
      <p:grpSpPr>
        <a:xfrm>
          <a:off x="0" y="0"/>
          <a:ext cx="0" cy="0"/>
          <a:chOff x="0" y="0"/>
          <a:chExt cx="0" cy="0"/>
        </a:xfrm>
      </p:grpSpPr>
      <p:pic>
        <p:nvPicPr>
          <p:cNvPr id="65" name="Google Shape;65;p1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6" name="Google Shape;66;p1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67"/>
        <p:cNvGrpSpPr/>
        <p:nvPr/>
      </p:nvGrpSpPr>
      <p:grpSpPr>
        <a:xfrm>
          <a:off x="0" y="0"/>
          <a:ext cx="0" cy="0"/>
          <a:chOff x="0" y="0"/>
          <a:chExt cx="0" cy="0"/>
        </a:xfrm>
      </p:grpSpPr>
      <p:pic>
        <p:nvPicPr>
          <p:cNvPr id="68" name="Google Shape;68;p1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9" name="Google Shape;69;p1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70"/>
        <p:cNvGrpSpPr/>
        <p:nvPr/>
      </p:nvGrpSpPr>
      <p:grpSpPr>
        <a:xfrm>
          <a:off x="0" y="0"/>
          <a:ext cx="0" cy="0"/>
          <a:chOff x="0" y="0"/>
          <a:chExt cx="0" cy="0"/>
        </a:xfrm>
      </p:grpSpPr>
      <p:pic>
        <p:nvPicPr>
          <p:cNvPr id="71" name="Google Shape;71;p16"/>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72"/>
        <p:cNvGrpSpPr/>
        <p:nvPr/>
      </p:nvGrpSpPr>
      <p:grpSpPr>
        <a:xfrm>
          <a:off x="0" y="0"/>
          <a:ext cx="0" cy="0"/>
          <a:chOff x="0" y="0"/>
          <a:chExt cx="0" cy="0"/>
        </a:xfrm>
      </p:grpSpPr>
      <p:pic>
        <p:nvPicPr>
          <p:cNvPr id="73" name="Google Shape;73;p17"/>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No Logo">
  <p:cSld name="Blank No Logo">
    <p:spTree>
      <p:nvGrpSpPr>
        <p:cNvPr id="1" name="Shape 74"/>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78"/>
        <p:cNvGrpSpPr/>
        <p:nvPr/>
      </p:nvGrpSpPr>
      <p:grpSpPr>
        <a:xfrm>
          <a:off x="0" y="0"/>
          <a:ext cx="0" cy="0"/>
          <a:chOff x="0" y="0"/>
          <a:chExt cx="0" cy="0"/>
        </a:xfrm>
      </p:grpSpPr>
      <p:sp>
        <p:nvSpPr>
          <p:cNvPr id="79" name="Google Shape;79;p20"/>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0"/>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81" name="Google Shape;81;p20"/>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82"/>
        <p:cNvGrpSpPr/>
        <p:nvPr/>
      </p:nvGrpSpPr>
      <p:grpSpPr>
        <a:xfrm>
          <a:off x="0" y="0"/>
          <a:ext cx="0" cy="0"/>
          <a:chOff x="0" y="0"/>
          <a:chExt cx="0" cy="0"/>
        </a:xfrm>
      </p:grpSpPr>
      <p:sp>
        <p:nvSpPr>
          <p:cNvPr id="83" name="Google Shape;83;p21"/>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21"/>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85" name="Google Shape;85;p21"/>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0"/>
        <p:cNvGrpSpPr/>
        <p:nvPr/>
      </p:nvGrpSpPr>
      <p:grpSpPr>
        <a:xfrm>
          <a:off x="0" y="0"/>
          <a:ext cx="0" cy="0"/>
          <a:chOff x="0" y="0"/>
          <a:chExt cx="0" cy="0"/>
        </a:xfrm>
      </p:grpSpPr>
      <p:sp>
        <p:nvSpPr>
          <p:cNvPr id="11" name="Google Shape;11;p3"/>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Arial"/>
              <a:buChar char="•"/>
              <a:defRPr sz="2600"/>
            </a:lvl1pPr>
            <a:lvl2pPr marL="914400" lvl="1" indent="-355600" algn="l">
              <a:lnSpc>
                <a:spcPct val="100000"/>
              </a:lnSpc>
              <a:spcBef>
                <a:spcPts val="400"/>
              </a:spcBef>
              <a:spcAft>
                <a:spcPts val="0"/>
              </a:spcAft>
              <a:buSzPts val="2000"/>
              <a:buFont typeface="Arial"/>
              <a:buChar char="•"/>
              <a:defRPr sz="2000"/>
            </a:lvl2pPr>
            <a:lvl3pPr marL="1371600" lvl="2" indent="-336550" algn="l">
              <a:lnSpc>
                <a:spcPct val="100000"/>
              </a:lnSpc>
              <a:spcBef>
                <a:spcPts val="340"/>
              </a:spcBef>
              <a:spcAft>
                <a:spcPts val="0"/>
              </a:spcAft>
              <a:buSzPts val="1700"/>
              <a:buFont typeface="Arial"/>
              <a:buChar char="•"/>
              <a:defRPr sz="1700"/>
            </a:lvl3pPr>
            <a:lvl4pPr marL="1828800" lvl="3" indent="-323850" algn="l">
              <a:lnSpc>
                <a:spcPct val="100000"/>
              </a:lnSpc>
              <a:spcBef>
                <a:spcPts val="300"/>
              </a:spcBef>
              <a:spcAft>
                <a:spcPts val="0"/>
              </a:spcAft>
              <a:buSzPts val="1500"/>
              <a:buFont typeface="Arial"/>
              <a:buChar char="•"/>
              <a:defRPr/>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12" name="Google Shape;12;p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3" name="Google Shape;13;p3"/>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trategy v1">
  <p:cSld name="Strategy v1">
    <p:spTree>
      <p:nvGrpSpPr>
        <p:cNvPr id="1" name="Shape 14"/>
        <p:cNvGrpSpPr/>
        <p:nvPr/>
      </p:nvGrpSpPr>
      <p:grpSpPr>
        <a:xfrm>
          <a:off x="0" y="0"/>
          <a:ext cx="0" cy="0"/>
          <a:chOff x="0" y="0"/>
          <a:chExt cx="0" cy="0"/>
        </a:xfrm>
      </p:grpSpPr>
      <p:pic>
        <p:nvPicPr>
          <p:cNvPr id="15" name="Google Shape;15;p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6" name="Google Shape;16;p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4"/>
          <p:cNvSpPr txBox="1">
            <a:spLocks noGrp="1"/>
          </p:cNvSpPr>
          <p:nvPr>
            <p:ph type="body" idx="1"/>
          </p:nvPr>
        </p:nvSpPr>
        <p:spPr>
          <a:xfrm>
            <a:off x="457200" y="1305059"/>
            <a:ext cx="5020614" cy="3620866"/>
          </a:xfrm>
          <a:prstGeom prst="rect">
            <a:avLst/>
          </a:prstGeom>
          <a:noFill/>
          <a:ln>
            <a:noFill/>
          </a:ln>
        </p:spPr>
        <p:txBody>
          <a:bodyPr spcFirstLastPara="1" wrap="square" lIns="91400" tIns="91400" rIns="91400" bIns="91400" anchor="t" anchorCtr="0">
            <a:norm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18" name="Google Shape;18;p4"/>
          <p:cNvSpPr>
            <a:spLocks noGrp="1"/>
          </p:cNvSpPr>
          <p:nvPr>
            <p:ph type="pic" idx="2"/>
          </p:nvPr>
        </p:nvSpPr>
        <p:spPr>
          <a:xfrm>
            <a:off x="5911850" y="1663336"/>
            <a:ext cx="1828800" cy="1828009"/>
          </a:xfrm>
          <a:prstGeom prst="rect">
            <a:avLst/>
          </a:prstGeom>
          <a:noFill/>
          <a:ln>
            <a:noFill/>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trategy v2">
  <p:cSld name="Strategy v2">
    <p:spTree>
      <p:nvGrpSpPr>
        <p:cNvPr id="1" name="Shape 19"/>
        <p:cNvGrpSpPr/>
        <p:nvPr/>
      </p:nvGrpSpPr>
      <p:grpSpPr>
        <a:xfrm>
          <a:off x="0" y="0"/>
          <a:ext cx="0" cy="0"/>
          <a:chOff x="0" y="0"/>
          <a:chExt cx="0" cy="0"/>
        </a:xfrm>
      </p:grpSpPr>
      <p:pic>
        <p:nvPicPr>
          <p:cNvPr id="20" name="Google Shape;20;p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1" name="Google Shape;21;p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5"/>
          <p:cNvSpPr txBox="1">
            <a:spLocks noGrp="1"/>
          </p:cNvSpPr>
          <p:nvPr>
            <p:ph type="body" idx="1"/>
          </p:nvPr>
        </p:nvSpPr>
        <p:spPr>
          <a:xfrm>
            <a:off x="457200" y="1305059"/>
            <a:ext cx="3994500" cy="3620866"/>
          </a:xfrm>
          <a:prstGeom prst="rect">
            <a:avLst/>
          </a:prstGeom>
          <a:noFill/>
          <a:ln>
            <a:noFill/>
          </a:ln>
        </p:spPr>
        <p:txBody>
          <a:bodyPr spcFirstLastPara="1" wrap="square" lIns="91400" tIns="91400" rIns="91400" bIns="91400" anchor="t" anchorCtr="0">
            <a:normAutofit/>
          </a:bodyPr>
          <a:lstStyle>
            <a:lvl1pPr marL="457200" lvl="0" indent="-393700" algn="l">
              <a:lnSpc>
                <a:spcPct val="100000"/>
              </a:lnSpc>
              <a:spcBef>
                <a:spcPts val="520"/>
              </a:spcBef>
              <a:spcAft>
                <a:spcPts val="0"/>
              </a:spcAft>
              <a:buSzPts val="2600"/>
              <a:buChar char="•"/>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23" name="Google Shape;23;p5"/>
          <p:cNvSpPr>
            <a:spLocks noGrp="1"/>
          </p:cNvSpPr>
          <p:nvPr>
            <p:ph type="pic" idx="2"/>
          </p:nvPr>
        </p:nvSpPr>
        <p:spPr>
          <a:xfrm>
            <a:off x="4692302" y="1305059"/>
            <a:ext cx="3994150" cy="1420813"/>
          </a:xfrm>
          <a:prstGeom prst="rect">
            <a:avLst/>
          </a:prstGeom>
          <a:noFill/>
          <a:ln w="9525" cap="flat" cmpd="sng">
            <a:solidFill>
              <a:srgbClr val="BCD4E9"/>
            </a:solidFill>
            <a:prstDash val="solid"/>
            <a:round/>
            <a:headEnd type="none" w="sm" len="sm"/>
            <a:tailEnd type="none" w="sm" len="sm"/>
          </a:ln>
        </p:spPr>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ull Quote">
  <p:cSld name="Pull Quote">
    <p:spTree>
      <p:nvGrpSpPr>
        <p:cNvPr id="1" name="Shape 24"/>
        <p:cNvGrpSpPr/>
        <p:nvPr/>
      </p:nvGrpSpPr>
      <p:grpSpPr>
        <a:xfrm>
          <a:off x="0" y="0"/>
          <a:ext cx="0" cy="0"/>
          <a:chOff x="0" y="0"/>
          <a:chExt cx="0" cy="0"/>
        </a:xfrm>
      </p:grpSpPr>
      <p:sp>
        <p:nvSpPr>
          <p:cNvPr id="25" name="Google Shape;25;p6"/>
          <p:cNvSpPr/>
          <p:nvPr/>
        </p:nvSpPr>
        <p:spPr>
          <a:xfrm>
            <a:off x="1721476" y="1313644"/>
            <a:ext cx="5701048" cy="3206840"/>
          </a:xfrm>
          <a:prstGeom prst="snip2DiagRect">
            <a:avLst>
              <a:gd name="adj1" fmla="val 0"/>
              <a:gd name="adj2" fmla="val 16667"/>
            </a:avLst>
          </a:prstGeom>
          <a:solidFill>
            <a:srgbClr val="1C3C5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26" name="Google Shape;26;p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7" name="Google Shape;27;p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6"/>
          <p:cNvSpPr txBox="1">
            <a:spLocks noGrp="1"/>
          </p:cNvSpPr>
          <p:nvPr>
            <p:ph type="body" idx="1"/>
          </p:nvPr>
        </p:nvSpPr>
        <p:spPr>
          <a:xfrm>
            <a:off x="2574750" y="1534732"/>
            <a:ext cx="3994500" cy="2376154"/>
          </a:xfrm>
          <a:prstGeom prst="rect">
            <a:avLst/>
          </a:prstGeom>
          <a:noFill/>
          <a:ln>
            <a:noFill/>
          </a:ln>
        </p:spPr>
        <p:txBody>
          <a:bodyPr spcFirstLastPara="1" wrap="square" lIns="91400" tIns="91400" rIns="91400" bIns="91400" anchor="t" anchorCtr="0">
            <a:normAutofit/>
          </a:bodyPr>
          <a:lstStyle>
            <a:lvl1pPr marL="457200" lvl="0" indent="-228600" algn="l">
              <a:lnSpc>
                <a:spcPct val="100000"/>
              </a:lnSpc>
              <a:spcBef>
                <a:spcPts val="520"/>
              </a:spcBef>
              <a:spcAft>
                <a:spcPts val="0"/>
              </a:spcAft>
              <a:buSzPts val="2600"/>
              <a:buNone/>
              <a:defRPr b="1">
                <a:solidFill>
                  <a:schemeClr val="lt1"/>
                </a:solidFill>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sp>
        <p:nvSpPr>
          <p:cNvPr id="29" name="Google Shape;29;p6"/>
          <p:cNvSpPr txBox="1">
            <a:spLocks noGrp="1"/>
          </p:cNvSpPr>
          <p:nvPr>
            <p:ph type="body" idx="2"/>
          </p:nvPr>
        </p:nvSpPr>
        <p:spPr>
          <a:xfrm>
            <a:off x="3017949" y="3943350"/>
            <a:ext cx="3108101" cy="521326"/>
          </a:xfrm>
          <a:prstGeom prst="rect">
            <a:avLst/>
          </a:prstGeom>
          <a:noFill/>
          <a:ln>
            <a:noFill/>
          </a:ln>
        </p:spPr>
        <p:txBody>
          <a:bodyPr spcFirstLastPara="1" wrap="square" lIns="91400" tIns="91400" rIns="91400" bIns="91400" anchor="t" anchorCtr="0">
            <a:normAutofit/>
          </a:bodyPr>
          <a:lstStyle>
            <a:lvl1pPr marL="457200" lvl="0" indent="-228600" algn="l">
              <a:lnSpc>
                <a:spcPct val="100000"/>
              </a:lnSpc>
              <a:spcBef>
                <a:spcPts val="320"/>
              </a:spcBef>
              <a:spcAft>
                <a:spcPts val="0"/>
              </a:spcAft>
              <a:buSzPts val="1600"/>
              <a:buNone/>
              <a:defRPr sz="1600" b="1" i="1">
                <a:solidFill>
                  <a:schemeClr val="lt1"/>
                </a:solidFill>
              </a:defRPr>
            </a:lvl1pPr>
            <a:lvl2pPr marL="914400" lvl="1" indent="-325755" algn="l">
              <a:lnSpc>
                <a:spcPct val="100000"/>
              </a:lnSpc>
              <a:spcBef>
                <a:spcPts val="360"/>
              </a:spcBef>
              <a:spcAft>
                <a:spcPts val="0"/>
              </a:spcAft>
              <a:buSzPts val="1530"/>
              <a:buChar char="⚫"/>
              <a:defRPr/>
            </a:lvl2pPr>
            <a:lvl3pPr marL="1371600" lvl="2" indent="-298640" algn="l">
              <a:lnSpc>
                <a:spcPct val="100000"/>
              </a:lnSpc>
              <a:spcBef>
                <a:spcPts val="315"/>
              </a:spcBef>
              <a:spcAft>
                <a:spcPts val="0"/>
              </a:spcAft>
              <a:buSzPts val="1103"/>
              <a:buChar char="⚫"/>
              <a:defRPr/>
            </a:lvl3pPr>
            <a:lvl4pPr marL="1828800" lvl="3" indent="-290512" algn="l">
              <a:lnSpc>
                <a:spcPct val="100000"/>
              </a:lnSpc>
              <a:spcBef>
                <a:spcPts val="300"/>
              </a:spcBef>
              <a:spcAft>
                <a:spcPts val="0"/>
              </a:spcAft>
              <a:buSzPts val="975"/>
              <a:buChar char="⚫"/>
              <a:defRPr/>
            </a:lvl4pPr>
            <a:lvl5pPr marL="2286000" lvl="4" indent="-284289" algn="l">
              <a:lnSpc>
                <a:spcPct val="100000"/>
              </a:lnSpc>
              <a:spcBef>
                <a:spcPts val="270"/>
              </a:spcBef>
              <a:spcAft>
                <a:spcPts val="0"/>
              </a:spcAft>
              <a:buSzPts val="877"/>
              <a:buChar char="⚫"/>
              <a:defRPr sz="1350"/>
            </a:lvl5pPr>
            <a:lvl6pPr marL="2743200" lvl="5" indent="-297179" algn="l">
              <a:lnSpc>
                <a:spcPct val="100000"/>
              </a:lnSpc>
              <a:spcBef>
                <a:spcPts val="270"/>
              </a:spcBef>
              <a:spcAft>
                <a:spcPts val="0"/>
              </a:spcAft>
              <a:buSzPts val="1080"/>
              <a:buChar char="⚫"/>
              <a:defRPr sz="1350"/>
            </a:lvl6pPr>
            <a:lvl7pPr marL="3200400" lvl="6" indent="-297179" algn="l">
              <a:lnSpc>
                <a:spcPct val="100000"/>
              </a:lnSpc>
              <a:spcBef>
                <a:spcPts val="270"/>
              </a:spcBef>
              <a:spcAft>
                <a:spcPts val="0"/>
              </a:spcAft>
              <a:buSzPts val="1080"/>
              <a:buChar char="⚫"/>
              <a:defRPr sz="1350"/>
            </a:lvl7pPr>
            <a:lvl8pPr marL="3657600" lvl="7" indent="-314325" algn="l">
              <a:lnSpc>
                <a:spcPct val="100000"/>
              </a:lnSpc>
              <a:spcBef>
                <a:spcPts val="270"/>
              </a:spcBef>
              <a:spcAft>
                <a:spcPts val="0"/>
              </a:spcAft>
              <a:buSzPts val="1350"/>
              <a:buFont typeface="Calibri"/>
              <a:buChar char="•"/>
              <a:defRPr sz="1350"/>
            </a:lvl8pPr>
            <a:lvl9pPr marL="4114800" lvl="8" indent="-314325" algn="l">
              <a:lnSpc>
                <a:spcPct val="100000"/>
              </a:lnSpc>
              <a:spcBef>
                <a:spcPts val="270"/>
              </a:spcBef>
              <a:spcAft>
                <a:spcPts val="0"/>
              </a:spcAft>
              <a:buSzPts val="1350"/>
              <a:buFont typeface="Calibri"/>
              <a:buChar char="•"/>
              <a:defRPr sz="1350"/>
            </a:lvl9pPr>
          </a:lstStyle>
          <a:p>
            <a:endParaRPr/>
          </a:p>
        </p:txBody>
      </p:sp>
      <p:pic>
        <p:nvPicPr>
          <p:cNvPr id="30" name="Google Shape;30;p6" descr="A picture containing icon&#10;&#10;Description automatically generated"/>
          <p:cNvPicPr preferRelativeResize="0"/>
          <p:nvPr/>
        </p:nvPicPr>
        <p:blipFill rotWithShape="1">
          <a:blip r:embed="rId3">
            <a:alphaModFix/>
          </a:blip>
          <a:srcRect l="34179" t="21571" r="32616" b="56088"/>
          <a:stretch/>
        </p:blipFill>
        <p:spPr>
          <a:xfrm>
            <a:off x="1828288" y="1352281"/>
            <a:ext cx="639651" cy="536620"/>
          </a:xfrm>
          <a:prstGeom prst="rect">
            <a:avLst/>
          </a:prstGeom>
          <a:solidFill>
            <a:srgbClr val="1C3C58"/>
          </a:solid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31"/>
        <p:cNvGrpSpPr/>
        <p:nvPr/>
      </p:nvGrpSpPr>
      <p:grpSpPr>
        <a:xfrm>
          <a:off x="0" y="0"/>
          <a:ext cx="0" cy="0"/>
          <a:chOff x="0" y="0"/>
          <a:chExt cx="0" cy="0"/>
        </a:xfrm>
      </p:grpSpPr>
      <p:sp>
        <p:nvSpPr>
          <p:cNvPr id="32" name="Google Shape;32;p7"/>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lnSpc>
                <a:spcPct val="100000"/>
              </a:lnSpc>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7"/>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lnSpc>
                <a:spcPct val="100000"/>
              </a:lnSpc>
              <a:spcBef>
                <a:spcPts val="520"/>
              </a:spcBef>
              <a:spcAft>
                <a:spcPts val="0"/>
              </a:spcAft>
              <a:buSzPts val="2600"/>
              <a:buNone/>
              <a:defRPr sz="2600">
                <a:solidFill>
                  <a:schemeClr val="lt1"/>
                </a:solidFill>
                <a:latin typeface="Calibri"/>
                <a:ea typeface="Calibri"/>
                <a:cs typeface="Calibri"/>
                <a:sym typeface="Calibri"/>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pic>
        <p:nvPicPr>
          <p:cNvPr id="34" name="Google Shape;34;p7"/>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35"/>
        <p:cNvGrpSpPr/>
        <p:nvPr/>
      </p:nvGrpSpPr>
      <p:grpSpPr>
        <a:xfrm>
          <a:off x="0" y="0"/>
          <a:ext cx="0" cy="0"/>
          <a:chOff x="0" y="0"/>
          <a:chExt cx="0" cy="0"/>
        </a:xfrm>
      </p:grpSpPr>
      <p:sp>
        <p:nvSpPr>
          <p:cNvPr id="36" name="Google Shape;36;p8"/>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lnSpc>
                <a:spcPct val="100000"/>
              </a:lnSpc>
              <a:spcBef>
                <a:spcPts val="520"/>
              </a:spcBef>
              <a:spcAft>
                <a:spcPts val="0"/>
              </a:spcAft>
              <a:buClr>
                <a:schemeClr val="accent4"/>
              </a:buClr>
              <a:buSzPts val="2600"/>
              <a:buFont typeface="Calibri"/>
              <a:buAutoNum type="arabicPeriod"/>
              <a:defRPr sz="2600"/>
            </a:lvl1pPr>
            <a:lvl2pPr marL="914400" lvl="1" indent="-355600" algn="l">
              <a:lnSpc>
                <a:spcPct val="100000"/>
              </a:lnSpc>
              <a:spcBef>
                <a:spcPts val="400"/>
              </a:spcBef>
              <a:spcAft>
                <a:spcPts val="0"/>
              </a:spcAft>
              <a:buClr>
                <a:schemeClr val="accent4"/>
              </a:buClr>
              <a:buSzPts val="2000"/>
              <a:buFont typeface="Calibri"/>
              <a:buAutoNum type="alphaLcParenR"/>
              <a:defRPr sz="2000"/>
            </a:lvl2pPr>
            <a:lvl3pPr marL="1371600" lvl="2" indent="-336550" algn="l">
              <a:lnSpc>
                <a:spcPct val="100000"/>
              </a:lnSpc>
              <a:spcBef>
                <a:spcPts val="340"/>
              </a:spcBef>
              <a:spcAft>
                <a:spcPts val="0"/>
              </a:spcAft>
              <a:buClr>
                <a:schemeClr val="accent4"/>
              </a:buClr>
              <a:buSzPts val="1700"/>
              <a:buFont typeface="Calibri"/>
              <a:buAutoNum type="romanLcPeriod"/>
              <a:defRPr sz="1700"/>
            </a:lvl3pPr>
            <a:lvl4pPr marL="1828800" lvl="3" indent="-323850" algn="l">
              <a:lnSpc>
                <a:spcPct val="100000"/>
              </a:lnSpc>
              <a:spcBef>
                <a:spcPts val="300"/>
              </a:spcBef>
              <a:spcAft>
                <a:spcPts val="0"/>
              </a:spcAft>
              <a:buSzPts val="1500"/>
              <a:buFont typeface="Calibri"/>
              <a:buAutoNum type="arabicPeriod"/>
              <a:defRPr/>
            </a:lvl4pPr>
            <a:lvl5pPr marL="2286000" lvl="4" indent="-314325" algn="l">
              <a:lnSpc>
                <a:spcPct val="100000"/>
              </a:lnSpc>
              <a:spcBef>
                <a:spcPts val="270"/>
              </a:spcBef>
              <a:spcAft>
                <a:spcPts val="0"/>
              </a:spcAft>
              <a:buSzPts val="1350"/>
              <a:buFont typeface="Calibri"/>
              <a:buAutoNum type="arabicPeriod"/>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37" name="Google Shape;37;p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8" name="Google Shape;38;p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39"/>
        <p:cNvGrpSpPr/>
        <p:nvPr/>
      </p:nvGrpSpPr>
      <p:grpSpPr>
        <a:xfrm>
          <a:off x="0" y="0"/>
          <a:ext cx="0" cy="0"/>
          <a:chOff x="0" y="0"/>
          <a:chExt cx="0" cy="0"/>
        </a:xfrm>
      </p:grpSpPr>
      <p:sp>
        <p:nvSpPr>
          <p:cNvPr id="40" name="Google Shape;40;p9"/>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9"/>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lnSpc>
                <a:spcPct val="100000"/>
              </a:lnSpc>
              <a:spcBef>
                <a:spcPts val="520"/>
              </a:spcBef>
              <a:spcAft>
                <a:spcPts val="0"/>
              </a:spcAft>
              <a:buClr>
                <a:schemeClr val="lt1"/>
              </a:buClr>
              <a:buSzPts val="2600"/>
              <a:buFont typeface="Arial"/>
              <a:buChar char="•"/>
              <a:defRPr sz="2600">
                <a:solidFill>
                  <a:schemeClr val="lt1"/>
                </a:solidFill>
              </a:defRPr>
            </a:lvl1pPr>
            <a:lvl2pPr marL="914400" lvl="1" indent="-228600" algn="l">
              <a:lnSpc>
                <a:spcPct val="100000"/>
              </a:lnSpc>
              <a:spcBef>
                <a:spcPts val="270"/>
              </a:spcBef>
              <a:spcAft>
                <a:spcPts val="0"/>
              </a:spcAft>
              <a:buSzPts val="1148"/>
              <a:buNone/>
              <a:defRPr sz="1350">
                <a:solidFill>
                  <a:schemeClr val="lt1"/>
                </a:solidFill>
              </a:defRPr>
            </a:lvl2pPr>
            <a:lvl3pPr marL="1371600" lvl="2" indent="-228600" algn="l">
              <a:lnSpc>
                <a:spcPct val="100000"/>
              </a:lnSpc>
              <a:spcBef>
                <a:spcPts val="240"/>
              </a:spcBef>
              <a:spcAft>
                <a:spcPts val="0"/>
              </a:spcAft>
              <a:buSzPts val="840"/>
              <a:buNone/>
              <a:defRPr sz="1200">
                <a:solidFill>
                  <a:schemeClr val="lt1"/>
                </a:solidFill>
              </a:defRPr>
            </a:lvl3pPr>
            <a:lvl4pPr marL="1828800" lvl="3" indent="-228600" algn="l">
              <a:lnSpc>
                <a:spcPct val="100000"/>
              </a:lnSpc>
              <a:spcBef>
                <a:spcPts val="210"/>
              </a:spcBef>
              <a:spcAft>
                <a:spcPts val="0"/>
              </a:spcAft>
              <a:buSzPts val="683"/>
              <a:buNone/>
              <a:defRPr sz="1050">
                <a:solidFill>
                  <a:schemeClr val="lt1"/>
                </a:solidFill>
              </a:defRPr>
            </a:lvl4pPr>
            <a:lvl5pPr marL="2286000" lvl="4" indent="-228600" algn="l">
              <a:lnSpc>
                <a:spcPct val="100000"/>
              </a:lnSpc>
              <a:spcBef>
                <a:spcPts val="210"/>
              </a:spcBef>
              <a:spcAft>
                <a:spcPts val="0"/>
              </a:spcAft>
              <a:buSzPts val="683"/>
              <a:buNone/>
              <a:defRPr sz="105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2" name="Google Shape;42;p9"/>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3"/>
        <p:cNvGrpSpPr/>
        <p:nvPr/>
      </p:nvGrpSpPr>
      <p:grpSpPr>
        <a:xfrm>
          <a:off x="0" y="0"/>
          <a:ext cx="0" cy="0"/>
          <a:chOff x="0" y="0"/>
          <a:chExt cx="0" cy="0"/>
        </a:xfrm>
      </p:grpSpPr>
      <p:sp>
        <p:nvSpPr>
          <p:cNvPr id="44" name="Google Shape;44;p10"/>
          <p:cNvSpPr txBox="1">
            <a:spLocks noGrp="1"/>
          </p:cNvSpPr>
          <p:nvPr>
            <p:ph type="title"/>
          </p:nvPr>
        </p:nvSpPr>
        <p:spPr>
          <a:xfrm>
            <a:off x="457200" y="302954"/>
            <a:ext cx="8229600" cy="85725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accent4"/>
              </a:buClr>
              <a:buSzPts val="36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10"/>
          <p:cNvSpPr txBox="1">
            <a:spLocks noGrp="1"/>
          </p:cNvSpPr>
          <p:nvPr>
            <p:ph type="body" idx="1"/>
          </p:nvPr>
        </p:nvSpPr>
        <p:spPr>
          <a:xfrm>
            <a:off x="457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SzPts val="2400"/>
              <a:buChar char="•"/>
              <a:defRPr sz="2400"/>
            </a:lvl1pPr>
            <a:lvl2pPr marL="914400" lvl="1" indent="-355600" algn="l">
              <a:lnSpc>
                <a:spcPct val="100000"/>
              </a:lnSpc>
              <a:spcBef>
                <a:spcPts val="400"/>
              </a:spcBef>
              <a:spcAft>
                <a:spcPts val="0"/>
              </a:spcAft>
              <a:buSzPts val="2000"/>
              <a:buFont typeface="Arial"/>
              <a:buChar char="•"/>
              <a:defRPr sz="2000"/>
            </a:lvl2pPr>
            <a:lvl3pPr marL="1371600" lvl="2" indent="-342900" algn="l">
              <a:lnSpc>
                <a:spcPct val="100000"/>
              </a:lnSpc>
              <a:spcBef>
                <a:spcPts val="360"/>
              </a:spcBef>
              <a:spcAft>
                <a:spcPts val="0"/>
              </a:spcAft>
              <a:buSzPts val="1800"/>
              <a:buFont typeface="Arial"/>
              <a:buChar char="•"/>
              <a:defRPr sz="1800"/>
            </a:lvl3pPr>
            <a:lvl4pPr marL="1828800" lvl="3" indent="-323850" algn="l">
              <a:lnSpc>
                <a:spcPct val="100000"/>
              </a:lnSpc>
              <a:spcBef>
                <a:spcPts val="300"/>
              </a:spcBef>
              <a:spcAft>
                <a:spcPts val="0"/>
              </a:spcAft>
              <a:buSzPts val="1500"/>
              <a:buFont typeface="Arial"/>
              <a:buChar char="•"/>
              <a:defRPr sz="1500"/>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pic>
        <p:nvPicPr>
          <p:cNvPr id="46" name="Google Shape;46;p1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7" name="Google Shape;47;p10"/>
          <p:cNvSpPr txBox="1">
            <a:spLocks noGrp="1"/>
          </p:cNvSpPr>
          <p:nvPr>
            <p:ph type="body" idx="2"/>
          </p:nvPr>
        </p:nvSpPr>
        <p:spPr>
          <a:xfrm>
            <a:off x="4648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SzPts val="2400"/>
              <a:buChar char="•"/>
              <a:defRPr sz="2400"/>
            </a:lvl1pPr>
            <a:lvl2pPr marL="914400" lvl="1" indent="-355600" algn="l">
              <a:lnSpc>
                <a:spcPct val="100000"/>
              </a:lnSpc>
              <a:spcBef>
                <a:spcPts val="400"/>
              </a:spcBef>
              <a:spcAft>
                <a:spcPts val="0"/>
              </a:spcAft>
              <a:buSzPts val="2000"/>
              <a:buFont typeface="Arial"/>
              <a:buChar char="•"/>
              <a:defRPr sz="2000"/>
            </a:lvl2pPr>
            <a:lvl3pPr marL="1371600" lvl="2" indent="-342900" algn="l">
              <a:lnSpc>
                <a:spcPct val="100000"/>
              </a:lnSpc>
              <a:spcBef>
                <a:spcPts val="360"/>
              </a:spcBef>
              <a:spcAft>
                <a:spcPts val="0"/>
              </a:spcAft>
              <a:buSzPts val="1800"/>
              <a:buFont typeface="Arial"/>
              <a:buChar char="•"/>
              <a:defRPr sz="1800"/>
            </a:lvl3pPr>
            <a:lvl4pPr marL="1828800" lvl="3" indent="-323850" algn="l">
              <a:lnSpc>
                <a:spcPct val="100000"/>
              </a:lnSpc>
              <a:spcBef>
                <a:spcPts val="300"/>
              </a:spcBef>
              <a:spcAft>
                <a:spcPts val="0"/>
              </a:spcAft>
              <a:buSzPts val="1500"/>
              <a:buFont typeface="Arial"/>
              <a:buChar char="•"/>
              <a:defRPr sz="1500"/>
            </a:lvl4pPr>
            <a:lvl5pPr marL="2286000" lvl="4" indent="-314325" algn="l">
              <a:lnSpc>
                <a:spcPct val="100000"/>
              </a:lnSpc>
              <a:spcBef>
                <a:spcPts val="270"/>
              </a:spcBef>
              <a:spcAft>
                <a:spcPts val="0"/>
              </a:spcAft>
              <a:buSzPts val="1350"/>
              <a:buFont typeface="Arial"/>
              <a:buChar char="•"/>
              <a:defRPr sz="135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Lst>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chemeClr val="dk1"/>
            </a:gs>
          </a:gsLst>
          <a:lin ang="5640000" scaled="0"/>
        </a:gradFill>
        <a:effectLst/>
      </p:bgPr>
    </p:bg>
    <p:spTree>
      <p:nvGrpSpPr>
        <p:cNvPr id="1" name="Shape 75"/>
        <p:cNvGrpSpPr/>
        <p:nvPr/>
      </p:nvGrpSpPr>
      <p:grpSpPr>
        <a:xfrm>
          <a:off x="0" y="0"/>
          <a:ext cx="0" cy="0"/>
          <a:chOff x="0" y="0"/>
          <a:chExt cx="0" cy="0"/>
        </a:xfrm>
      </p:grpSpPr>
      <p:sp>
        <p:nvSpPr>
          <p:cNvPr id="76" name="Google Shape;76;p19"/>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7" name="Google Shape;77;p19"/>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lnSpc>
                <a:spcPct val="100000"/>
              </a:lnSpc>
              <a:spcBef>
                <a:spcPts val="520"/>
              </a:spcBef>
              <a:spcAft>
                <a:spcPts val="0"/>
              </a:spcAft>
              <a:buClr>
                <a:schemeClr val="accent4"/>
              </a:buClr>
              <a:buSzPts val="2600"/>
              <a:buFont typeface="Arial"/>
              <a:buChar char="•"/>
              <a:defRPr sz="2600" b="0" i="0" u="none" strike="noStrike" cap="none">
                <a:solidFill>
                  <a:schemeClr val="lt1"/>
                </a:solidFill>
                <a:latin typeface="Calibri"/>
                <a:ea typeface="Calibri"/>
                <a:cs typeface="Calibri"/>
                <a:sym typeface="Calibri"/>
              </a:defRPr>
            </a:lvl1pPr>
            <a:lvl2pPr marL="914400" marR="0" lvl="1" indent="-325755" algn="l" rtl="0">
              <a:lnSpc>
                <a:spcPct val="100000"/>
              </a:lnSpc>
              <a:spcBef>
                <a:spcPts val="360"/>
              </a:spcBef>
              <a:spcAft>
                <a:spcPts val="0"/>
              </a:spcAft>
              <a:buClr>
                <a:schemeClr val="accent1"/>
              </a:buClr>
              <a:buSzPts val="1530"/>
              <a:buFont typeface="Noto Sans Symbols"/>
              <a:buChar char="⚫"/>
              <a:defRPr sz="1800" b="0" i="0" u="none" strike="noStrike" cap="none">
                <a:solidFill>
                  <a:schemeClr val="lt1"/>
                </a:solidFill>
                <a:latin typeface="Calibri"/>
                <a:ea typeface="Calibri"/>
                <a:cs typeface="Calibri"/>
                <a:sym typeface="Calibri"/>
              </a:defRPr>
            </a:lvl2pPr>
            <a:lvl3pPr marL="1371600" marR="0" lvl="2" indent="-298640" algn="l" rtl="0">
              <a:lnSpc>
                <a:spcPct val="100000"/>
              </a:lnSpc>
              <a:spcBef>
                <a:spcPts val="315"/>
              </a:spcBef>
              <a:spcAft>
                <a:spcPts val="0"/>
              </a:spcAft>
              <a:buClr>
                <a:schemeClr val="accent2"/>
              </a:buClr>
              <a:buSzPts val="1103"/>
              <a:buFont typeface="Noto Sans Symbols"/>
              <a:buChar char="⚫"/>
              <a:defRPr sz="1575" b="0" i="0" u="none" strike="noStrike" cap="none">
                <a:solidFill>
                  <a:schemeClr val="lt1"/>
                </a:solidFill>
                <a:latin typeface="Calibri"/>
                <a:ea typeface="Calibri"/>
                <a:cs typeface="Calibri"/>
                <a:sym typeface="Calibri"/>
              </a:defRPr>
            </a:lvl3pPr>
            <a:lvl4pPr marL="1828800" marR="0" lvl="3" indent="-290512" algn="l" rtl="0">
              <a:lnSpc>
                <a:spcPct val="100000"/>
              </a:lnSpc>
              <a:spcBef>
                <a:spcPts val="300"/>
              </a:spcBef>
              <a:spcAft>
                <a:spcPts val="0"/>
              </a:spcAft>
              <a:buClr>
                <a:schemeClr val="accent3"/>
              </a:buClr>
              <a:buSzPts val="975"/>
              <a:buFont typeface="Noto Sans Symbols"/>
              <a:buChar char="⚫"/>
              <a:defRPr sz="1500" b="0" i="0" u="none" strike="noStrike" cap="none">
                <a:solidFill>
                  <a:schemeClr val="lt1"/>
                </a:solidFill>
                <a:latin typeface="Calibri"/>
                <a:ea typeface="Calibri"/>
                <a:cs typeface="Calibri"/>
                <a:sym typeface="Calibri"/>
              </a:defRPr>
            </a:lvl4pPr>
            <a:lvl5pPr marL="2286000" marR="0" lvl="4" indent="-290512" algn="l" rtl="0">
              <a:lnSpc>
                <a:spcPct val="100000"/>
              </a:lnSpc>
              <a:spcBef>
                <a:spcPts val="300"/>
              </a:spcBef>
              <a:spcAft>
                <a:spcPts val="0"/>
              </a:spcAft>
              <a:buClr>
                <a:schemeClr val="accent4"/>
              </a:buClr>
              <a:buSzPts val="975"/>
              <a:buFont typeface="Noto Sans Symbols"/>
              <a:buChar char="⚫"/>
              <a:defRPr sz="1500" b="0" i="0" u="none" strike="noStrike" cap="none">
                <a:solidFill>
                  <a:schemeClr val="lt1"/>
                </a:solidFill>
                <a:latin typeface="Calibri"/>
                <a:ea typeface="Calibri"/>
                <a:cs typeface="Calibri"/>
                <a:sym typeface="Calibri"/>
              </a:defRPr>
            </a:lvl5pPr>
            <a:lvl6pPr marL="2743200" marR="0" lvl="5" indent="-297179" algn="l" rtl="0">
              <a:lnSpc>
                <a:spcPct val="100000"/>
              </a:lnSpc>
              <a:spcBef>
                <a:spcPts val="270"/>
              </a:spcBef>
              <a:spcAft>
                <a:spcPts val="0"/>
              </a:spcAft>
              <a:buClr>
                <a:schemeClr val="accent5"/>
              </a:buClr>
              <a:buSzPts val="1080"/>
              <a:buFont typeface="Noto Sans Symbols"/>
              <a:buChar char="⚫"/>
              <a:defRPr sz="1350" b="0" i="0" u="none" strike="noStrike" cap="none">
                <a:solidFill>
                  <a:schemeClr val="lt1"/>
                </a:solidFill>
                <a:latin typeface="Calibri"/>
                <a:ea typeface="Calibri"/>
                <a:cs typeface="Calibri"/>
                <a:sym typeface="Calibri"/>
              </a:defRPr>
            </a:lvl6pPr>
            <a:lvl7pPr marL="3200400" marR="0" lvl="6" indent="-289560" algn="l" rtl="0">
              <a:lnSpc>
                <a:spcPct val="100000"/>
              </a:lnSpc>
              <a:spcBef>
                <a:spcPts val="240"/>
              </a:spcBef>
              <a:spcAft>
                <a:spcPts val="0"/>
              </a:spcAft>
              <a:buClr>
                <a:schemeClr val="accent6"/>
              </a:buClr>
              <a:buSzPts val="960"/>
              <a:buFont typeface="Noto Sans Symbols"/>
              <a:buChar char="⚫"/>
              <a:defRPr sz="1200" b="0" i="0" u="none" strike="noStrike" cap="none">
                <a:solidFill>
                  <a:schemeClr val="lt1"/>
                </a:solidFill>
                <a:latin typeface="Calibri"/>
                <a:ea typeface="Calibri"/>
                <a:cs typeface="Calibri"/>
                <a:sym typeface="Calibri"/>
              </a:defRPr>
            </a:lvl7pPr>
            <a:lvl8pPr marL="3657600" marR="0" lvl="7" indent="-304800" algn="l" rtl="0">
              <a:lnSpc>
                <a:spcPct val="100000"/>
              </a:lnSpc>
              <a:spcBef>
                <a:spcPts val="240"/>
              </a:spcBef>
              <a:spcAft>
                <a:spcPts val="0"/>
              </a:spcAft>
              <a:buClr>
                <a:schemeClr val="lt2"/>
              </a:buClr>
              <a:buSzPts val="1200"/>
              <a:buFont typeface="Calibri"/>
              <a:buChar char="•"/>
              <a:defRPr sz="1200" b="0" i="0" u="none" strike="noStrike" cap="none">
                <a:solidFill>
                  <a:schemeClr val="lt1"/>
                </a:solidFill>
                <a:latin typeface="Calibri"/>
                <a:ea typeface="Calibri"/>
                <a:cs typeface="Calibri"/>
                <a:sym typeface="Calibri"/>
              </a:defRPr>
            </a:lvl8pPr>
            <a:lvl9pPr marL="4114800" marR="0" lvl="8" indent="-295275" algn="l" rtl="0">
              <a:lnSpc>
                <a:spcPct val="100000"/>
              </a:lnSpc>
              <a:spcBef>
                <a:spcPts val="210"/>
              </a:spcBef>
              <a:spcAft>
                <a:spcPts val="0"/>
              </a:spcAft>
              <a:buClr>
                <a:schemeClr val="lt2"/>
              </a:buClr>
              <a:buSzPts val="1050"/>
              <a:buFont typeface="Calibri"/>
              <a:buChar char="•"/>
              <a:defRPr sz="1050" b="0" i="0" u="none" strike="noStrike" cap="none">
                <a:solidFill>
                  <a:schemeClr val="lt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65" r:id="rId1"/>
    <p:sldLayoutId id="2147483666" r:id="rId2"/>
  </p:sldLayoutIdLst>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youtube.com/watch?v=2ka0iFmU7Jk"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youtube.com/watch?v=-XjV_x_hjng"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pic>
        <p:nvPicPr>
          <p:cNvPr id="145" name="Google Shape;145;p31" descr="How did the odious doctrine of “separate but equal” become legally permissible in the U.S.? This Homework Help narrative explores the story of the Plessy v. Ferguson Supreme Court case.&#10;&#10;(Please note: an earlier version of this video contained an incorrect image. We have fixed this error.)&#10;&#10;Supreme Court Document Based Questions: https://billofrightsinstitute.org/curricula/supreme-court-document-based-questions&#10;&#10;The Plainest Demands of Justice: https://billofrightsinstitute.org/curricula/the-plainest-demands-of-justice-documents-for-dialogue-on-the-african-american-experience&#10;&#10;Plessy v. Ferguson viewing Guide: https://billofrightsinstitute.org/elessons/plessy-v-ferguson-viewing-guide/&#10;&#10;Plessy v. Ferguson Background: https://billofrightsinstitute.org/activities/plessy-v-ferguson-case-background&#10;&#10;African Americans in the Gilded Age: https://billofrightsinstitute.org/lessons/african-americans-gilded-age&#10;&#10;Brown v. Board of Education (1954): https://billofrightsinstitute.org/lessons/brown-v-board-education-1954 &#10;&#10;Landmark Supreme Court Cases: https://billofrightsinstitute.org/landmark-cases &#10;&#10;About the Bill of Rights Institute:&#10;&#10;Established in September 1999, the Bill of Rights Institute is a 501(c)(3) non-profit educational organization that works to engage, educate, and empower individuals with a passion for the freedom and opportunity that exist in a free society. The Institute develops educational resources and programs for a network of more than 50,000 educators and 70,000 students nationwide.&#10;&#10;Official Site: http://billofrightsinstitute.org  &#10;Facebook: https://www.facebook.com/BillofRightsInstitute &#10;Twitter: https://twitter.com/brinstitute  &#10;Instagram: https://www.instagram.com/brinstitute/&#10;&#10;BRI Educator Newsletter Sign Up Page: https://billofrightsinstitute.org/newsletter-signup" title="Plessy v. Ferguson | BRI’s Homework Help Series">
            <a:hlinkClick r:id="rId3"/>
          </p:cNvPr>
          <p:cNvPicPr preferRelativeResize="0"/>
          <p:nvPr/>
        </p:nvPicPr>
        <p:blipFill>
          <a:blip r:embed="rId4">
            <a:alphaModFix/>
          </a:blip>
          <a:stretch>
            <a:fillRect/>
          </a:stretch>
        </p:blipFill>
        <p:spPr>
          <a:xfrm>
            <a:off x="1645858" y="469918"/>
            <a:ext cx="5852283" cy="4203664"/>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5"/>
                                        </p:tgtEl>
                                        <p:attrNameLst>
                                          <p:attrName>style.visibility</p:attrName>
                                        </p:attrNameLst>
                                      </p:cBhvr>
                                      <p:to>
                                        <p:strVal val="visible"/>
                                      </p:to>
                                    </p:set>
                                    <p:animEffect transition="in" filter="fade">
                                      <p:cBhvr>
                                        <p:cTn id="7" dur="1000"/>
                                        <p:tgtEl>
                                          <p:spTgt spid="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31"/>
          <p:cNvSpPr txBox="1">
            <a:spLocks noGrp="1"/>
          </p:cNvSpPr>
          <p:nvPr>
            <p:ph type="body" idx="1"/>
          </p:nvPr>
        </p:nvSpPr>
        <p:spPr>
          <a:xfrm>
            <a:off x="457200" y="1309352"/>
            <a:ext cx="8229600" cy="3434100"/>
          </a:xfrm>
          <a:prstGeom prst="rect">
            <a:avLst/>
          </a:prstGeom>
        </p:spPr>
        <p:txBody>
          <a:bodyPr spcFirstLastPara="1" wrap="square" lIns="91425" tIns="45700" rIns="91425" bIns="45700" anchor="t" anchorCtr="0">
            <a:normAutofit/>
          </a:bodyPr>
          <a:lstStyle/>
          <a:p>
            <a:pPr marL="0" lvl="0" indent="0" algn="l" rtl="0">
              <a:spcBef>
                <a:spcPts val="520"/>
              </a:spcBef>
              <a:spcAft>
                <a:spcPts val="0"/>
              </a:spcAft>
              <a:buNone/>
            </a:pPr>
            <a:r>
              <a:rPr lang="en-US"/>
              <a:t>What I Learned (L)</a:t>
            </a:r>
            <a:endParaRPr/>
          </a:p>
          <a:p>
            <a:pPr marL="457200" lvl="0" indent="-393700" algn="l" rtl="0">
              <a:spcBef>
                <a:spcPts val="520"/>
              </a:spcBef>
              <a:spcAft>
                <a:spcPts val="0"/>
              </a:spcAft>
              <a:buSzPts val="2600"/>
              <a:buChar char="•"/>
            </a:pPr>
            <a:r>
              <a:rPr lang="en-US"/>
              <a:t>What did I learn about the Supreme Court Case </a:t>
            </a:r>
            <a:r>
              <a:rPr lang="en-US" i="1"/>
              <a:t>Plessy v Ferguson</a:t>
            </a:r>
            <a:r>
              <a:rPr lang="en-US"/>
              <a:t> and the landmark decision?</a:t>
            </a:r>
            <a:br>
              <a:rPr lang="en-US"/>
            </a:br>
            <a:endParaRPr/>
          </a:p>
        </p:txBody>
      </p:sp>
      <p:sp>
        <p:nvSpPr>
          <p:cNvPr id="144" name="Google Shape;144;p31"/>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b="1"/>
              <a:t>KWL Chart</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32"/>
          <p:cNvSpPr txBox="1">
            <a:spLocks noGrp="1"/>
          </p:cNvSpPr>
          <p:nvPr>
            <p:ph type="body" idx="1"/>
          </p:nvPr>
        </p:nvSpPr>
        <p:spPr>
          <a:xfrm>
            <a:off x="457200" y="1048777"/>
            <a:ext cx="8229600" cy="3434100"/>
          </a:xfrm>
          <a:prstGeom prst="rect">
            <a:avLst/>
          </a:prstGeom>
        </p:spPr>
        <p:txBody>
          <a:bodyPr spcFirstLastPara="1" wrap="square" lIns="91425" tIns="45700" rIns="91425" bIns="45700" anchor="t" anchorCtr="0">
            <a:normAutofit/>
          </a:bodyPr>
          <a:lstStyle/>
          <a:p>
            <a:pPr marL="0" lvl="0" indent="0" algn="l" rtl="0">
              <a:spcBef>
                <a:spcPts val="520"/>
              </a:spcBef>
              <a:spcAft>
                <a:spcPts val="0"/>
              </a:spcAft>
              <a:buNone/>
            </a:pPr>
            <a:r>
              <a:rPr lang="en-US"/>
              <a:t>Left side:</a:t>
            </a:r>
            <a:endParaRPr/>
          </a:p>
          <a:p>
            <a:pPr marL="457200" lvl="0" indent="-393700" algn="l" rtl="0">
              <a:spcBef>
                <a:spcPts val="520"/>
              </a:spcBef>
              <a:spcAft>
                <a:spcPts val="0"/>
              </a:spcAft>
              <a:buSzPts val="2600"/>
              <a:buChar char="•"/>
            </a:pPr>
            <a:r>
              <a:rPr lang="en-US"/>
              <a:t>Write all your information from the video.</a:t>
            </a:r>
            <a:endParaRPr/>
          </a:p>
          <a:p>
            <a:pPr marL="0" lvl="0" indent="0" algn="l" rtl="0">
              <a:spcBef>
                <a:spcPts val="520"/>
              </a:spcBef>
              <a:spcAft>
                <a:spcPts val="0"/>
              </a:spcAft>
              <a:buNone/>
            </a:pPr>
            <a:r>
              <a:rPr lang="en-US"/>
              <a:t>Right side: </a:t>
            </a:r>
            <a:endParaRPr/>
          </a:p>
          <a:p>
            <a:pPr marL="457200" lvl="0" indent="-393700" algn="l" rtl="0">
              <a:spcBef>
                <a:spcPts val="520"/>
              </a:spcBef>
              <a:spcAft>
                <a:spcPts val="0"/>
              </a:spcAft>
              <a:buSzPts val="2600"/>
              <a:buChar char="•"/>
            </a:pPr>
            <a:r>
              <a:rPr lang="en-US"/>
              <a:t>Write all your information from the article.</a:t>
            </a:r>
            <a:endParaRPr/>
          </a:p>
          <a:p>
            <a:pPr marL="0" lvl="0" indent="0" algn="l" rtl="0">
              <a:spcBef>
                <a:spcPts val="520"/>
              </a:spcBef>
              <a:spcAft>
                <a:spcPts val="0"/>
              </a:spcAft>
              <a:buNone/>
            </a:pPr>
            <a:r>
              <a:rPr lang="en-US"/>
              <a:t>Middle section:</a:t>
            </a:r>
            <a:endParaRPr/>
          </a:p>
          <a:p>
            <a:pPr marL="457200" lvl="0" indent="-393700" algn="l" rtl="0">
              <a:spcBef>
                <a:spcPts val="520"/>
              </a:spcBef>
              <a:spcAft>
                <a:spcPts val="0"/>
              </a:spcAft>
              <a:buSzPts val="2600"/>
              <a:buChar char="•"/>
            </a:pPr>
            <a:r>
              <a:rPr lang="en-US"/>
              <a:t>How do both sources compare? Is there an overlap in information?</a:t>
            </a:r>
            <a:endParaRPr/>
          </a:p>
        </p:txBody>
      </p:sp>
      <p:sp>
        <p:nvSpPr>
          <p:cNvPr id="150" name="Google Shape;150;p32"/>
          <p:cNvSpPr txBox="1">
            <a:spLocks noGrp="1"/>
          </p:cNvSpPr>
          <p:nvPr>
            <p:ph type="title"/>
          </p:nvPr>
        </p:nvSpPr>
        <p:spPr>
          <a:xfrm>
            <a:off x="457200" y="191372"/>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b="1"/>
              <a:t>H-Chart</a:t>
            </a:r>
            <a:endParaRPr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pic>
        <p:nvPicPr>
          <p:cNvPr id="164" name="Google Shape;164;p34" descr="Ada Lois Sipuel Fisher was the first African American to attend and graduate from the University of Oklahoma College of Law. Fisher was inducted (in memoriam) into OU Law's Order of the Owl Hall of Fame on Nov. 8, 2011. This video honors her courage and legacy." title="A Tribute to Ada Lois Sipuel Fisher">
            <a:hlinkClick r:id="rId3"/>
          </p:cNvPr>
          <p:cNvPicPr preferRelativeResize="0"/>
          <p:nvPr/>
        </p:nvPicPr>
        <p:blipFill>
          <a:blip r:embed="rId4">
            <a:alphaModFix/>
          </a:blip>
          <a:stretch>
            <a:fillRect/>
          </a:stretch>
        </p:blipFill>
        <p:spPr>
          <a:xfrm>
            <a:off x="2062775" y="689838"/>
            <a:ext cx="5018450" cy="376382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4"/>
                                        </p:tgtEl>
                                        <p:attrNameLst>
                                          <p:attrName>style.visibility</p:attrName>
                                        </p:attrNameLst>
                                      </p:cBhvr>
                                      <p:to>
                                        <p:strVal val="visible"/>
                                      </p:to>
                                    </p:set>
                                    <p:animEffect transition="in" filter="fade">
                                      <p:cBhvr>
                                        <p:cTn id="7" dur="1000"/>
                                        <p:tgtEl>
                                          <p:spTgt spid="1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33"/>
          <p:cNvSpPr txBox="1">
            <a:spLocks noGrp="1"/>
          </p:cNvSpPr>
          <p:nvPr>
            <p:ph type="body" idx="1"/>
          </p:nvPr>
        </p:nvSpPr>
        <p:spPr>
          <a:xfrm>
            <a:off x="457200" y="1309352"/>
            <a:ext cx="8229600" cy="3434100"/>
          </a:xfrm>
          <a:prstGeom prst="rect">
            <a:avLst/>
          </a:prstGeom>
        </p:spPr>
        <p:txBody>
          <a:bodyPr spcFirstLastPara="1" wrap="square" lIns="91425" tIns="45700" rIns="91425" bIns="45700" anchor="t" anchorCtr="0">
            <a:normAutofit/>
          </a:bodyPr>
          <a:lstStyle/>
          <a:p>
            <a:pPr marL="457200" lvl="0" indent="-393700" algn="l" rtl="0">
              <a:spcBef>
                <a:spcPts val="520"/>
              </a:spcBef>
              <a:spcAft>
                <a:spcPts val="0"/>
              </a:spcAft>
              <a:buSzPts val="2600"/>
              <a:buChar char="•"/>
            </a:pPr>
            <a:r>
              <a:rPr lang="en-US"/>
              <a:t>What did you notice from the the University of Oklahoma School of Law's tribute video for Ada Lois Sipuel Fisher?</a:t>
            </a:r>
            <a:endParaRPr/>
          </a:p>
          <a:p>
            <a:pPr marL="457200" lvl="0" indent="-393700" algn="l" rtl="0">
              <a:spcBef>
                <a:spcPts val="0"/>
              </a:spcBef>
              <a:spcAft>
                <a:spcPts val="0"/>
              </a:spcAft>
              <a:buSzPts val="2600"/>
              <a:buChar char="•"/>
            </a:pPr>
            <a:r>
              <a:rPr lang="en-US"/>
              <a:t>What do you still wonder about?</a:t>
            </a:r>
            <a:endParaRPr/>
          </a:p>
        </p:txBody>
      </p:sp>
      <p:sp>
        <p:nvSpPr>
          <p:cNvPr id="156" name="Google Shape;156;p33"/>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b="1"/>
              <a:t>I Notice…I Wonder</a:t>
            </a:r>
            <a:endParaRPr b="1"/>
          </a:p>
        </p:txBody>
      </p:sp>
      <p:pic>
        <p:nvPicPr>
          <p:cNvPr id="157" name="Google Shape;157;p33"/>
          <p:cNvPicPr preferRelativeResize="0"/>
          <p:nvPr/>
        </p:nvPicPr>
        <p:blipFill>
          <a:blip r:embed="rId3">
            <a:alphaModFix/>
          </a:blip>
          <a:stretch>
            <a:fillRect/>
          </a:stretch>
        </p:blipFill>
        <p:spPr>
          <a:xfrm>
            <a:off x="5815538" y="2838450"/>
            <a:ext cx="1800225" cy="19050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34"/>
          <p:cNvSpPr txBox="1">
            <a:spLocks noGrp="1"/>
          </p:cNvSpPr>
          <p:nvPr>
            <p:ph type="body" idx="1"/>
          </p:nvPr>
        </p:nvSpPr>
        <p:spPr>
          <a:xfrm>
            <a:off x="457200" y="939350"/>
            <a:ext cx="8420100" cy="3804000"/>
          </a:xfrm>
          <a:prstGeom prst="rect">
            <a:avLst/>
          </a:prstGeom>
        </p:spPr>
        <p:txBody>
          <a:bodyPr spcFirstLastPara="1" wrap="square" lIns="91425" tIns="45700" rIns="91425" bIns="45700" anchor="t" anchorCtr="0">
            <a:noAutofit/>
          </a:bodyPr>
          <a:lstStyle/>
          <a:p>
            <a:pPr marL="0" lvl="0" indent="0" algn="l" rtl="0">
              <a:spcBef>
                <a:spcPts val="520"/>
              </a:spcBef>
              <a:spcAft>
                <a:spcPts val="0"/>
              </a:spcAft>
              <a:buNone/>
            </a:pPr>
            <a:r>
              <a:rPr lang="en-US" sz="1800" dirty="0"/>
              <a:t>You will have 2 minutes to write out all your thoughts about everything discussed today. Use the following questions to help guide your writing.</a:t>
            </a:r>
            <a:endParaRPr sz="1800" dirty="0"/>
          </a:p>
          <a:p>
            <a:pPr marL="0" lvl="0" indent="0" algn="l" rtl="0">
              <a:spcBef>
                <a:spcPts val="520"/>
              </a:spcBef>
              <a:spcAft>
                <a:spcPts val="0"/>
              </a:spcAft>
              <a:buNone/>
            </a:pPr>
            <a:endParaRPr sz="1800" dirty="0"/>
          </a:p>
          <a:p>
            <a:pPr marL="457200" lvl="0" indent="-342900" algn="l" rtl="0">
              <a:spcBef>
                <a:spcPts val="520"/>
              </a:spcBef>
              <a:spcAft>
                <a:spcPts val="0"/>
              </a:spcAft>
              <a:buSzPts val="1800"/>
              <a:buChar char="•"/>
            </a:pPr>
            <a:r>
              <a:rPr lang="en-US" sz="1800" dirty="0"/>
              <a:t>Do you think that all Oklahomans (or Americans) are equal in the eyes of the law? Why or why not?</a:t>
            </a:r>
            <a:endParaRPr sz="1800" dirty="0"/>
          </a:p>
          <a:p>
            <a:pPr marL="457200" lvl="0" indent="-342900" algn="l" rtl="0">
              <a:spcBef>
                <a:spcPts val="0"/>
              </a:spcBef>
              <a:spcAft>
                <a:spcPts val="0"/>
              </a:spcAft>
              <a:buSzPts val="1800"/>
              <a:buChar char="•"/>
            </a:pPr>
            <a:r>
              <a:rPr lang="en-US" sz="1800" dirty="0"/>
              <a:t>What do you think school would be like today if these cases never happened?</a:t>
            </a:r>
            <a:endParaRPr sz="1800" dirty="0"/>
          </a:p>
          <a:p>
            <a:pPr marL="457200" lvl="0" indent="-342900" algn="l" rtl="0">
              <a:spcBef>
                <a:spcPts val="0"/>
              </a:spcBef>
              <a:spcAft>
                <a:spcPts val="0"/>
              </a:spcAft>
              <a:buSzPts val="1800"/>
              <a:buChar char="•"/>
            </a:pPr>
            <a:r>
              <a:rPr lang="en-US" sz="1800" dirty="0"/>
              <a:t>Do you think Oklahoma has played a major role in any other important cases? Which ones?</a:t>
            </a:r>
            <a:endParaRPr sz="1800" dirty="0"/>
          </a:p>
          <a:p>
            <a:pPr marL="457200" lvl="0" indent="-342900" algn="l" rtl="0">
              <a:spcBef>
                <a:spcPts val="0"/>
              </a:spcBef>
              <a:spcAft>
                <a:spcPts val="0"/>
              </a:spcAft>
              <a:buSzPts val="1800"/>
              <a:buChar char="•"/>
            </a:pPr>
            <a:r>
              <a:rPr lang="en-US" sz="1800" dirty="0"/>
              <a:t>Do you think Ada Lois </a:t>
            </a:r>
            <a:r>
              <a:rPr lang="en-US" sz="1800" dirty="0" err="1"/>
              <a:t>Sipuel's</a:t>
            </a:r>
            <a:r>
              <a:rPr lang="en-US" sz="1800" dirty="0"/>
              <a:t> fight was similar to that of Justice Harlan's dissent of Plessy v Ferguson? Why or why not?</a:t>
            </a:r>
            <a:r>
              <a:rPr lang="en-US" sz="2400" dirty="0"/>
              <a:t> </a:t>
            </a:r>
            <a:endParaRPr sz="2400" dirty="0"/>
          </a:p>
        </p:txBody>
      </p:sp>
      <p:sp>
        <p:nvSpPr>
          <p:cNvPr id="163" name="Google Shape;163;p34"/>
          <p:cNvSpPr txBox="1">
            <a:spLocks noGrp="1"/>
          </p:cNvSpPr>
          <p:nvPr>
            <p:ph type="title"/>
          </p:nvPr>
        </p:nvSpPr>
        <p:spPr>
          <a:xfrm>
            <a:off x="457200" y="819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b="1"/>
              <a:t>Two-Minute Paper</a:t>
            </a:r>
            <a:endParaRPr b="1"/>
          </a:p>
        </p:txBody>
      </p:sp>
      <p:pic>
        <p:nvPicPr>
          <p:cNvPr id="164" name="Google Shape;164;p34"/>
          <p:cNvPicPr preferRelativeResize="0"/>
          <p:nvPr/>
        </p:nvPicPr>
        <p:blipFill>
          <a:blip r:embed="rId3">
            <a:alphaModFix/>
          </a:blip>
          <a:stretch>
            <a:fillRect/>
          </a:stretch>
        </p:blipFill>
        <p:spPr>
          <a:xfrm rot="867250">
            <a:off x="5022975" y="3381263"/>
            <a:ext cx="2857500" cy="13620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23"/>
          <p:cNvSpPr txBox="1">
            <a:spLocks noGrp="1"/>
          </p:cNvSpPr>
          <p:nvPr>
            <p:ph type="ctrTitle"/>
          </p:nvPr>
        </p:nvSpPr>
        <p:spPr>
          <a:xfrm>
            <a:off x="644652" y="1007598"/>
            <a:ext cx="7851600" cy="1371600"/>
          </a:xfrm>
          <a:prstGeom prst="rect">
            <a:avLst/>
          </a:prstGeom>
        </p:spPr>
        <p:txBody>
          <a:bodyPr spcFirstLastPara="1" wrap="square" lIns="0" tIns="0" rIns="18275" bIns="0" anchor="b" anchorCtr="0">
            <a:noAutofit/>
          </a:bodyPr>
          <a:lstStyle/>
          <a:p>
            <a:pPr marL="0" lvl="0" indent="0" algn="l" rtl="0">
              <a:spcBef>
                <a:spcPts val="0"/>
              </a:spcBef>
              <a:spcAft>
                <a:spcPts val="0"/>
              </a:spcAft>
              <a:buNone/>
            </a:pPr>
            <a:r>
              <a:rPr lang="en-US"/>
              <a:t>Oklahoma and Segregation</a:t>
            </a:r>
            <a:endParaRPr/>
          </a:p>
        </p:txBody>
      </p:sp>
      <p:sp>
        <p:nvSpPr>
          <p:cNvPr id="95" name="Google Shape;95;p23"/>
          <p:cNvSpPr txBox="1">
            <a:spLocks noGrp="1"/>
          </p:cNvSpPr>
          <p:nvPr>
            <p:ph type="subTitle" idx="1"/>
          </p:nvPr>
        </p:nvSpPr>
        <p:spPr>
          <a:xfrm>
            <a:off x="644652" y="2400300"/>
            <a:ext cx="7854600" cy="1314600"/>
          </a:xfrm>
          <a:prstGeom prst="rect">
            <a:avLst/>
          </a:prstGeom>
        </p:spPr>
        <p:txBody>
          <a:bodyPr spcFirstLastPara="1" wrap="square" lIns="0" tIns="45700" rIns="18275" bIns="45700" anchor="t" anchorCtr="0">
            <a:normAutofit/>
          </a:bodyPr>
          <a:lstStyle/>
          <a:p>
            <a:pPr marL="0" lvl="0" indent="0" algn="l" rtl="0">
              <a:spcBef>
                <a:spcPts val="520"/>
              </a:spcBef>
              <a:spcAft>
                <a:spcPts val="0"/>
              </a:spcAft>
              <a:buNone/>
            </a:pPr>
            <a:r>
              <a:rPr lang="en-US"/>
              <a:t>Oklahoma History</a:t>
            </a:r>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24"/>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n-US"/>
              <a:t>Essential Question</a:t>
            </a:r>
            <a:endParaRPr/>
          </a:p>
        </p:txBody>
      </p:sp>
      <p:sp>
        <p:nvSpPr>
          <p:cNvPr id="101" name="Google Shape;101;p24"/>
          <p:cNvSpPr txBox="1">
            <a:spLocks noGrp="1"/>
          </p:cNvSpPr>
          <p:nvPr>
            <p:ph type="body" idx="1"/>
          </p:nvPr>
        </p:nvSpPr>
        <p:spPr>
          <a:xfrm>
            <a:off x="530351" y="2028498"/>
            <a:ext cx="7949769" cy="1334740"/>
          </a:xfrm>
          <a:prstGeom prst="rect">
            <a:avLst/>
          </a:prstGeom>
          <a:noFill/>
          <a:ln>
            <a:noFill/>
          </a:ln>
        </p:spPr>
        <p:txBody>
          <a:bodyPr spcFirstLastPara="1" wrap="square" lIns="45700" tIns="45700" rIns="45700" bIns="45700" anchor="t" anchorCtr="0">
            <a:normAutofit/>
          </a:bodyPr>
          <a:lstStyle/>
          <a:p>
            <a:pPr marL="55562" lvl="0" indent="0" algn="l" rtl="0">
              <a:lnSpc>
                <a:spcPct val="100000"/>
              </a:lnSpc>
              <a:spcBef>
                <a:spcPts val="0"/>
              </a:spcBef>
              <a:spcAft>
                <a:spcPts val="0"/>
              </a:spcAft>
              <a:buClr>
                <a:schemeClr val="dk1"/>
              </a:buClr>
              <a:buSzPct val="42307"/>
              <a:buFont typeface="Arial"/>
              <a:buNone/>
            </a:pPr>
            <a:r>
              <a:rPr lang="en-US" dirty="0"/>
              <a:t>How can individual rights be protected within the context of majority rule? </a:t>
            </a:r>
            <a:endParaRPr dirty="0"/>
          </a:p>
          <a:p>
            <a:pPr marL="55562" lvl="0" indent="0" algn="l" rtl="0">
              <a:lnSpc>
                <a:spcPct val="100000"/>
              </a:lnSpc>
              <a:spcBef>
                <a:spcPts val="0"/>
              </a:spcBef>
              <a:spcAft>
                <a:spcPts val="0"/>
              </a:spcAft>
              <a:buClr>
                <a:schemeClr val="dk1"/>
              </a:buClr>
              <a:buSzPct val="42307"/>
              <a:buFont typeface="Arial"/>
              <a:buNone/>
            </a:pPr>
            <a:endParaRPr dirty="0"/>
          </a:p>
          <a:p>
            <a:pPr marL="55563" lvl="0" indent="0" algn="l" rtl="0">
              <a:lnSpc>
                <a:spcPct val="100000"/>
              </a:lnSpc>
              <a:spcBef>
                <a:spcPts val="0"/>
              </a:spcBef>
              <a:spcAft>
                <a:spcPts val="0"/>
              </a:spcAft>
              <a:buSzPct val="100000"/>
              <a:buNone/>
            </a:pPr>
            <a:endParaRPr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5"/>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lnSpc>
                <a:spcPct val="100000"/>
              </a:lnSpc>
              <a:spcBef>
                <a:spcPts val="0"/>
              </a:spcBef>
              <a:spcAft>
                <a:spcPts val="0"/>
              </a:spcAft>
              <a:buClr>
                <a:srgbClr val="FFFFFF"/>
              </a:buClr>
              <a:buSzPts val="5000"/>
              <a:buFont typeface="Calibri"/>
              <a:buNone/>
            </a:pPr>
            <a:r>
              <a:rPr lang="en-US"/>
              <a:t>Lesson Objectives</a:t>
            </a:r>
            <a:endParaRPr/>
          </a:p>
        </p:txBody>
      </p:sp>
      <p:sp>
        <p:nvSpPr>
          <p:cNvPr id="107" name="Google Shape;107;p25"/>
          <p:cNvSpPr txBox="1">
            <a:spLocks noGrp="1"/>
          </p:cNvSpPr>
          <p:nvPr>
            <p:ph type="body" idx="1"/>
          </p:nvPr>
        </p:nvSpPr>
        <p:spPr>
          <a:xfrm>
            <a:off x="530352" y="2028498"/>
            <a:ext cx="7772400" cy="1666680"/>
          </a:xfrm>
          <a:prstGeom prst="rect">
            <a:avLst/>
          </a:prstGeom>
          <a:noFill/>
          <a:ln>
            <a:noFill/>
          </a:ln>
        </p:spPr>
        <p:txBody>
          <a:bodyPr spcFirstLastPara="1" wrap="square" lIns="45700" tIns="45700" rIns="45700" bIns="45700" anchor="t" anchorCtr="0">
            <a:normAutofit/>
          </a:bodyPr>
          <a:lstStyle/>
          <a:p>
            <a:pPr marL="398463" lvl="0" indent="0" algn="l" rtl="0">
              <a:lnSpc>
                <a:spcPct val="100000"/>
              </a:lnSpc>
              <a:spcBef>
                <a:spcPts val="0"/>
              </a:spcBef>
              <a:spcAft>
                <a:spcPts val="0"/>
              </a:spcAft>
              <a:buClr>
                <a:schemeClr val="lt1"/>
              </a:buClr>
              <a:buSzPts val="2600"/>
              <a:buFont typeface="Arial"/>
              <a:buNone/>
            </a:pPr>
            <a:r>
              <a:rPr lang="en-US" dirty="0"/>
              <a:t>Students will analyze the evolution of segregation in Oklahoma. </a:t>
            </a:r>
            <a:endParaRPr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6"/>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p>
            <a:pPr marL="227012" lvl="0" indent="-227012" algn="l" rtl="0">
              <a:lnSpc>
                <a:spcPct val="100000"/>
              </a:lnSpc>
              <a:spcBef>
                <a:spcPts val="0"/>
              </a:spcBef>
              <a:spcAft>
                <a:spcPts val="0"/>
              </a:spcAft>
              <a:buClr>
                <a:schemeClr val="accent4"/>
              </a:buClr>
              <a:buSzPts val="2600"/>
              <a:buFont typeface="Arial"/>
              <a:buChar char="•"/>
            </a:pPr>
            <a:r>
              <a:rPr lang="en-US" dirty="0"/>
              <a:t>Independently, consider each question on the Classroom Ballot and cast your vote for each question.</a:t>
            </a:r>
            <a:br>
              <a:rPr lang="en-US" dirty="0"/>
            </a:br>
            <a:endParaRPr dirty="0"/>
          </a:p>
          <a:p>
            <a:pPr marL="227013" lvl="0" indent="-227013" algn="l" rtl="0">
              <a:lnSpc>
                <a:spcPct val="100000"/>
              </a:lnSpc>
              <a:spcBef>
                <a:spcPts val="0"/>
              </a:spcBef>
              <a:spcAft>
                <a:spcPts val="0"/>
              </a:spcAft>
              <a:buSzPts val="2600"/>
              <a:buChar char="•"/>
            </a:pPr>
            <a:r>
              <a:rPr lang="en-US" dirty="0"/>
              <a:t>When you are finished, turn your ballot back in. </a:t>
            </a:r>
            <a:endParaRPr dirty="0"/>
          </a:p>
          <a:p>
            <a:pPr marL="0" lvl="0" indent="0" algn="l" rtl="0">
              <a:lnSpc>
                <a:spcPct val="100000"/>
              </a:lnSpc>
              <a:spcBef>
                <a:spcPts val="400"/>
              </a:spcBef>
              <a:spcAft>
                <a:spcPts val="0"/>
              </a:spcAft>
              <a:buNone/>
            </a:pPr>
            <a:endParaRPr dirty="0"/>
          </a:p>
        </p:txBody>
      </p:sp>
      <p:sp>
        <p:nvSpPr>
          <p:cNvPr id="113" name="Google Shape;113;p2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b="1"/>
              <a:t>Democratic Voting</a:t>
            </a:r>
            <a:endParaRPr b="1"/>
          </a:p>
        </p:txBody>
      </p:sp>
      <p:pic>
        <p:nvPicPr>
          <p:cNvPr id="114" name="Google Shape;114;p26"/>
          <p:cNvPicPr preferRelativeResize="0"/>
          <p:nvPr/>
        </p:nvPicPr>
        <p:blipFill>
          <a:blip r:embed="rId3">
            <a:alphaModFix/>
          </a:blip>
          <a:stretch>
            <a:fillRect/>
          </a:stretch>
        </p:blipFill>
        <p:spPr>
          <a:xfrm>
            <a:off x="5699050" y="3228550"/>
            <a:ext cx="1943100" cy="142875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7"/>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b="1"/>
              <a:t>Democratic Voting Results &amp; Debrief </a:t>
            </a:r>
            <a:endParaRPr b="1"/>
          </a:p>
        </p:txBody>
      </p:sp>
      <p:sp>
        <p:nvSpPr>
          <p:cNvPr id="120" name="Google Shape;120;p27"/>
          <p:cNvSpPr txBox="1">
            <a:spLocks noGrp="1"/>
          </p:cNvSpPr>
          <p:nvPr>
            <p:ph type="body" idx="1"/>
          </p:nvPr>
        </p:nvSpPr>
        <p:spPr>
          <a:xfrm>
            <a:off x="457200" y="1305050"/>
            <a:ext cx="7763400" cy="3621000"/>
          </a:xfrm>
          <a:prstGeom prst="rect">
            <a:avLst/>
          </a:prstGeom>
          <a:noFill/>
          <a:ln>
            <a:noFill/>
          </a:ln>
        </p:spPr>
        <p:txBody>
          <a:bodyPr spcFirstLastPara="1" wrap="square" lIns="91400" tIns="91400" rIns="91400" bIns="91400" anchor="t" anchorCtr="0">
            <a:normAutofit/>
          </a:bodyPr>
          <a:lstStyle/>
          <a:p>
            <a:pPr marL="457200" lvl="0" indent="-393700" algn="l" rtl="0">
              <a:lnSpc>
                <a:spcPct val="100000"/>
              </a:lnSpc>
              <a:spcBef>
                <a:spcPts val="0"/>
              </a:spcBef>
              <a:spcAft>
                <a:spcPts val="0"/>
              </a:spcAft>
              <a:buSzPts val="2600"/>
              <a:buChar char="•"/>
            </a:pPr>
            <a:r>
              <a:rPr lang="en-US"/>
              <a:t>How do you feel about the new rules and your ability to have a say in the voting process? </a:t>
            </a:r>
            <a:endParaRPr/>
          </a:p>
          <a:p>
            <a:pPr marL="457200" lvl="0" indent="0" algn="l" rtl="0">
              <a:lnSpc>
                <a:spcPct val="100000"/>
              </a:lnSpc>
              <a:spcBef>
                <a:spcPts val="0"/>
              </a:spcBef>
              <a:spcAft>
                <a:spcPts val="0"/>
              </a:spcAft>
              <a:buNone/>
            </a:pPr>
            <a:endParaRPr/>
          </a:p>
          <a:p>
            <a:pPr marL="457200" lvl="0" indent="-393700" algn="l" rtl="0">
              <a:lnSpc>
                <a:spcPct val="100000"/>
              </a:lnSpc>
              <a:spcBef>
                <a:spcPts val="0"/>
              </a:spcBef>
              <a:spcAft>
                <a:spcPts val="0"/>
              </a:spcAft>
              <a:buSzPts val="2600"/>
              <a:buChar char="•"/>
            </a:pPr>
            <a:r>
              <a:rPr lang="en-US"/>
              <a:t>How would you feel if you had been denied the right to cast your vote knowing the rules directly affected you and your voice was not heard?</a:t>
            </a:r>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accent4"/>
              </a:buClr>
              <a:buSzPts val="3600"/>
              <a:buFont typeface="Calibri"/>
              <a:buNone/>
            </a:pPr>
            <a:r>
              <a:rPr lang="en-US" b="1"/>
              <a:t>KWL Chart</a:t>
            </a:r>
            <a:endParaRPr b="1"/>
          </a:p>
        </p:txBody>
      </p:sp>
      <p:sp>
        <p:nvSpPr>
          <p:cNvPr id="126" name="Google Shape;126;p28"/>
          <p:cNvSpPr txBox="1">
            <a:spLocks noGrp="1"/>
          </p:cNvSpPr>
          <p:nvPr>
            <p:ph type="body" idx="1"/>
          </p:nvPr>
        </p:nvSpPr>
        <p:spPr>
          <a:xfrm>
            <a:off x="457200" y="1305050"/>
            <a:ext cx="8439300" cy="3621000"/>
          </a:xfrm>
          <a:prstGeom prst="rect">
            <a:avLst/>
          </a:prstGeom>
          <a:noFill/>
          <a:ln>
            <a:noFill/>
          </a:ln>
        </p:spPr>
        <p:txBody>
          <a:bodyPr spcFirstLastPara="1" wrap="square" lIns="91400" tIns="91400" rIns="91400" bIns="91400" anchor="t" anchorCtr="0">
            <a:normAutofit/>
          </a:bodyPr>
          <a:lstStyle/>
          <a:p>
            <a:pPr marL="0" lvl="0" indent="0" algn="l" rtl="0">
              <a:lnSpc>
                <a:spcPct val="100000"/>
              </a:lnSpc>
              <a:spcBef>
                <a:spcPts val="0"/>
              </a:spcBef>
              <a:spcAft>
                <a:spcPts val="0"/>
              </a:spcAft>
              <a:buNone/>
            </a:pPr>
            <a:r>
              <a:rPr lang="en-US" dirty="0"/>
              <a:t>What I Know (K):</a:t>
            </a:r>
            <a:endParaRPr dirty="0"/>
          </a:p>
          <a:p>
            <a:pPr marL="457200" lvl="0" indent="-393700" algn="l" rtl="0">
              <a:lnSpc>
                <a:spcPct val="100000"/>
              </a:lnSpc>
              <a:spcBef>
                <a:spcPts val="0"/>
              </a:spcBef>
              <a:spcAft>
                <a:spcPts val="0"/>
              </a:spcAft>
              <a:buSzPts val="2600"/>
              <a:buChar char="•"/>
            </a:pPr>
            <a:r>
              <a:rPr lang="en-US" dirty="0"/>
              <a:t>What were some of the discriminatory practices occurring during the Jim Crow Era?</a:t>
            </a:r>
            <a:endParaRPr dirty="0"/>
          </a:p>
          <a:p>
            <a:pPr marL="457200" lvl="0" indent="-393700" algn="l" rtl="0">
              <a:lnSpc>
                <a:spcPct val="100000"/>
              </a:lnSpc>
              <a:spcBef>
                <a:spcPts val="0"/>
              </a:spcBef>
              <a:spcAft>
                <a:spcPts val="0"/>
              </a:spcAft>
              <a:buSzPts val="2600"/>
              <a:buChar char="•"/>
            </a:pPr>
            <a:r>
              <a:rPr lang="en-US" dirty="0"/>
              <a:t>Take a moment to jot down all you can think of and elaborate. </a:t>
            </a:r>
            <a:endParaRPr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9"/>
          <p:cNvSpPr txBox="1">
            <a:spLocks noGrp="1"/>
          </p:cNvSpPr>
          <p:nvPr>
            <p:ph type="title"/>
          </p:nvPr>
        </p:nvSpPr>
        <p:spPr>
          <a:xfrm>
            <a:off x="457200" y="307247"/>
            <a:ext cx="8229600" cy="857400"/>
          </a:xfrm>
          <a:prstGeom prst="rect">
            <a:avLst/>
          </a:prstGeom>
        </p:spPr>
        <p:txBody>
          <a:bodyPr spcFirstLastPara="1" wrap="square" lIns="0" tIns="45700" rIns="0" bIns="0" anchor="b" anchorCtr="0">
            <a:normAutofit/>
          </a:bodyPr>
          <a:lstStyle/>
          <a:p>
            <a:pPr marL="0" lvl="0" indent="0" algn="l" rtl="0">
              <a:spcBef>
                <a:spcPts val="0"/>
              </a:spcBef>
              <a:spcAft>
                <a:spcPts val="0"/>
              </a:spcAft>
              <a:buNone/>
            </a:pPr>
            <a:r>
              <a:rPr lang="en-US" b="1" i="1"/>
              <a:t>Plessy v Ferguson 1896</a:t>
            </a:r>
            <a:endParaRPr b="1" i="1"/>
          </a:p>
        </p:txBody>
      </p:sp>
      <p:sp>
        <p:nvSpPr>
          <p:cNvPr id="132" name="Google Shape;132;p29"/>
          <p:cNvSpPr txBox="1">
            <a:spLocks noGrp="1"/>
          </p:cNvSpPr>
          <p:nvPr>
            <p:ph type="body" idx="1"/>
          </p:nvPr>
        </p:nvSpPr>
        <p:spPr>
          <a:xfrm>
            <a:off x="457200" y="1305050"/>
            <a:ext cx="7905000" cy="3621000"/>
          </a:xfrm>
          <a:prstGeom prst="rect">
            <a:avLst/>
          </a:prstGeom>
        </p:spPr>
        <p:txBody>
          <a:bodyPr spcFirstLastPara="1" wrap="square" lIns="91400" tIns="91400" rIns="91400" bIns="91400" anchor="t" anchorCtr="0">
            <a:normAutofit/>
          </a:bodyPr>
          <a:lstStyle/>
          <a:p>
            <a:pPr marL="457200" lvl="0" indent="-393700" algn="l" rtl="0">
              <a:spcBef>
                <a:spcPts val="520"/>
              </a:spcBef>
              <a:spcAft>
                <a:spcPts val="0"/>
              </a:spcAft>
              <a:buSzPts val="2600"/>
              <a:buChar char="•"/>
            </a:pPr>
            <a:r>
              <a:rPr lang="en-US"/>
              <a:t>Today we will be going over the landmark Supreme Court Case </a:t>
            </a:r>
            <a:r>
              <a:rPr lang="en-US" i="1"/>
              <a:t>Plessy v Ferguson</a:t>
            </a:r>
            <a:r>
              <a:rPr lang="en-US"/>
              <a:t>.</a:t>
            </a:r>
            <a:endParaRPr/>
          </a:p>
          <a:p>
            <a:pPr marL="457200" lvl="0" indent="-393700" algn="l" rtl="0">
              <a:spcBef>
                <a:spcPts val="0"/>
              </a:spcBef>
              <a:spcAft>
                <a:spcPts val="0"/>
              </a:spcAft>
              <a:buSzPts val="2600"/>
              <a:buChar char="•"/>
            </a:pPr>
            <a:r>
              <a:rPr lang="en-US"/>
              <a:t>Homer Plessy challenges the constitutionality of the “separate car” law in Louisiana.</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30"/>
          <p:cNvSpPr txBox="1">
            <a:spLocks noGrp="1"/>
          </p:cNvSpPr>
          <p:nvPr>
            <p:ph type="body" idx="1"/>
          </p:nvPr>
        </p:nvSpPr>
        <p:spPr>
          <a:xfrm>
            <a:off x="457200" y="1309352"/>
            <a:ext cx="8229600" cy="3434100"/>
          </a:xfrm>
          <a:prstGeom prst="rect">
            <a:avLst/>
          </a:prstGeom>
          <a:noFill/>
          <a:ln>
            <a:noFill/>
          </a:ln>
        </p:spPr>
        <p:txBody>
          <a:bodyPr spcFirstLastPara="1" wrap="square" lIns="91425" tIns="45700" rIns="91425" bIns="45700" anchor="t" anchorCtr="0">
            <a:normAutofit/>
          </a:bodyPr>
          <a:lstStyle/>
          <a:p>
            <a:pPr marL="0" lvl="0" indent="0" algn="l" rtl="0">
              <a:lnSpc>
                <a:spcPct val="100000"/>
              </a:lnSpc>
              <a:spcBef>
                <a:spcPts val="520"/>
              </a:spcBef>
              <a:spcAft>
                <a:spcPts val="0"/>
              </a:spcAft>
              <a:buSzPts val="2600"/>
              <a:buNone/>
            </a:pPr>
            <a:r>
              <a:rPr lang="en-US" dirty="0"/>
              <a:t>What I Want to know (W):</a:t>
            </a:r>
            <a:endParaRPr dirty="0"/>
          </a:p>
          <a:p>
            <a:pPr marL="457200" lvl="0" indent="-393700" algn="l" rtl="0">
              <a:lnSpc>
                <a:spcPct val="100000"/>
              </a:lnSpc>
              <a:spcBef>
                <a:spcPts val="520"/>
              </a:spcBef>
              <a:spcAft>
                <a:spcPts val="0"/>
              </a:spcAft>
              <a:buSzPts val="2600"/>
              <a:buChar char="•"/>
            </a:pPr>
            <a:r>
              <a:rPr lang="en-US" dirty="0"/>
              <a:t>Did the separate car law violate the rights of the freed people?</a:t>
            </a:r>
            <a:endParaRPr dirty="0"/>
          </a:p>
          <a:p>
            <a:pPr marL="457200" lvl="0" indent="-393700" algn="l" rtl="0">
              <a:lnSpc>
                <a:spcPct val="100000"/>
              </a:lnSpc>
              <a:spcBef>
                <a:spcPts val="0"/>
              </a:spcBef>
              <a:spcAft>
                <a:spcPts val="0"/>
              </a:spcAft>
              <a:buSzPts val="2600"/>
              <a:buChar char="•"/>
            </a:pPr>
            <a:r>
              <a:rPr lang="en-US" dirty="0"/>
              <a:t>Write this question in the W section of your chart, and as you watch the video look for evidence to answer the question. </a:t>
            </a:r>
            <a:endParaRPr dirty="0"/>
          </a:p>
        </p:txBody>
      </p:sp>
      <p:sp>
        <p:nvSpPr>
          <p:cNvPr id="138" name="Google Shape;138;p30"/>
          <p:cNvSpPr txBox="1">
            <a:spLocks noGrp="1"/>
          </p:cNvSpPr>
          <p:nvPr>
            <p:ph type="title"/>
          </p:nvPr>
        </p:nvSpPr>
        <p:spPr>
          <a:xfrm>
            <a:off x="457200" y="307247"/>
            <a:ext cx="8229600" cy="8574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SzPts val="3600"/>
              <a:buNone/>
            </a:pPr>
            <a:r>
              <a:rPr lang="en-US" b="1"/>
              <a:t>KWL Chart</a:t>
            </a:r>
            <a:endParaRPr b="1"/>
          </a:p>
        </p:txBody>
      </p:sp>
    </p:spTree>
  </p:cSld>
  <p:clrMapOvr>
    <a:masterClrMapping/>
  </p:clrMapOvr>
</p:sld>
</file>

<file path=ppt/theme/theme1.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507</Words>
  <Application>Microsoft Office PowerPoint</Application>
  <PresentationFormat>On-screen Show (16:9)</PresentationFormat>
  <Paragraphs>49</Paragraphs>
  <Slides>15</Slides>
  <Notes>15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15</vt:i4>
      </vt:variant>
    </vt:vector>
  </HeadingPairs>
  <TitlesOfParts>
    <vt:vector size="20" baseType="lpstr">
      <vt:lpstr>Arial</vt:lpstr>
      <vt:lpstr>Calibri</vt:lpstr>
      <vt:lpstr>Noto Sans Symbols</vt:lpstr>
      <vt:lpstr>LEARN theme</vt:lpstr>
      <vt:lpstr>LEARN theme</vt:lpstr>
      <vt:lpstr>PowerPoint Presentation</vt:lpstr>
      <vt:lpstr>Oklahoma and Segregation</vt:lpstr>
      <vt:lpstr>Essential Question</vt:lpstr>
      <vt:lpstr>Lesson Objectives</vt:lpstr>
      <vt:lpstr>Democratic Voting</vt:lpstr>
      <vt:lpstr>Democratic Voting Results &amp; Debrief </vt:lpstr>
      <vt:lpstr>KWL Chart</vt:lpstr>
      <vt:lpstr>Plessy v Ferguson 1896</vt:lpstr>
      <vt:lpstr>KWL Chart</vt:lpstr>
      <vt:lpstr>PowerPoint Presentation</vt:lpstr>
      <vt:lpstr>KWL Chart</vt:lpstr>
      <vt:lpstr>H-Chart</vt:lpstr>
      <vt:lpstr>PowerPoint Presentation</vt:lpstr>
      <vt:lpstr>I Notice…I Wonder</vt:lpstr>
      <vt:lpstr>Two-Minute Paper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K20 Center</dc:creator>
  <cp:lastModifiedBy>Lee, Brooke L.</cp:lastModifiedBy>
  <cp:revision>1</cp:revision>
  <dcterms:modified xsi:type="dcterms:W3CDTF">2022-05-17T16:50:45Z</dcterms:modified>
</cp:coreProperties>
</file>