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5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07"/>
    <p:restoredTop sz="94727"/>
  </p:normalViewPr>
  <p:slideViewPr>
    <p:cSldViewPr snapToGrid="0">
      <p:cViewPr varScale="1">
        <p:scale>
          <a:sx n="182" d="100"/>
          <a:sy n="182" d="100"/>
        </p:scale>
        <p:origin x="728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-112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rram, Jehanne" userId="85e21374-e6a7-4794-bfaa-d28b9d520c64" providerId="ADAL" clId="{B988E134-D8D2-9747-9404-B82C2B9073E0}"/>
    <pc:docChg chg="modSld">
      <pc:chgData name="Moharram, Jehanne" userId="85e21374-e6a7-4794-bfaa-d28b9d520c64" providerId="ADAL" clId="{B988E134-D8D2-9747-9404-B82C2B9073E0}" dt="2024-04-24T18:35:21.828" v="22" actId="20577"/>
      <pc:docMkLst>
        <pc:docMk/>
      </pc:docMkLst>
      <pc:sldChg chg="modSp mod">
        <pc:chgData name="Moharram, Jehanne" userId="85e21374-e6a7-4794-bfaa-d28b9d520c64" providerId="ADAL" clId="{B988E134-D8D2-9747-9404-B82C2B9073E0}" dt="2024-04-24T18:18:59.983" v="0" actId="2710"/>
        <pc:sldMkLst>
          <pc:docMk/>
          <pc:sldMk cId="0" sldId="258"/>
        </pc:sldMkLst>
        <pc:spChg chg="mod">
          <ac:chgData name="Moharram, Jehanne" userId="85e21374-e6a7-4794-bfaa-d28b9d520c64" providerId="ADAL" clId="{B988E134-D8D2-9747-9404-B82C2B9073E0}" dt="2024-04-24T18:18:59.983" v="0" actId="2710"/>
          <ac:spMkLst>
            <pc:docMk/>
            <pc:sldMk cId="0" sldId="258"/>
            <ac:spMk id="90" creationId="{00000000-0000-0000-0000-000000000000}"/>
          </ac:spMkLst>
        </pc:spChg>
      </pc:sldChg>
      <pc:sldChg chg="modSp mod">
        <pc:chgData name="Moharram, Jehanne" userId="85e21374-e6a7-4794-bfaa-d28b9d520c64" providerId="ADAL" clId="{B988E134-D8D2-9747-9404-B82C2B9073E0}" dt="2024-04-24T18:19:09.194" v="1" actId="2710"/>
        <pc:sldMkLst>
          <pc:docMk/>
          <pc:sldMk cId="0" sldId="259"/>
        </pc:sldMkLst>
        <pc:spChg chg="mod">
          <ac:chgData name="Moharram, Jehanne" userId="85e21374-e6a7-4794-bfaa-d28b9d520c64" providerId="ADAL" clId="{B988E134-D8D2-9747-9404-B82C2B9073E0}" dt="2024-04-24T18:19:09.194" v="1" actId="2710"/>
          <ac:spMkLst>
            <pc:docMk/>
            <pc:sldMk cId="0" sldId="259"/>
            <ac:spMk id="96" creationId="{00000000-0000-0000-0000-000000000000}"/>
          </ac:spMkLst>
        </pc:spChg>
      </pc:sldChg>
      <pc:sldChg chg="modSp mod">
        <pc:chgData name="Moharram, Jehanne" userId="85e21374-e6a7-4794-bfaa-d28b9d520c64" providerId="ADAL" clId="{B988E134-D8D2-9747-9404-B82C2B9073E0}" dt="2024-04-24T18:22:58.028" v="3" actId="20577"/>
        <pc:sldMkLst>
          <pc:docMk/>
          <pc:sldMk cId="0" sldId="261"/>
        </pc:sldMkLst>
        <pc:spChg chg="mod">
          <ac:chgData name="Moharram, Jehanne" userId="85e21374-e6a7-4794-bfaa-d28b9d520c64" providerId="ADAL" clId="{B988E134-D8D2-9747-9404-B82C2B9073E0}" dt="2024-04-24T18:22:58.028" v="3" actId="20577"/>
          <ac:spMkLst>
            <pc:docMk/>
            <pc:sldMk cId="0" sldId="261"/>
            <ac:spMk id="109" creationId="{00000000-0000-0000-0000-000000000000}"/>
          </ac:spMkLst>
        </pc:spChg>
      </pc:sldChg>
      <pc:sldChg chg="modSp mod">
        <pc:chgData name="Moharram, Jehanne" userId="85e21374-e6a7-4794-bfaa-d28b9d520c64" providerId="ADAL" clId="{B988E134-D8D2-9747-9404-B82C2B9073E0}" dt="2024-04-24T18:35:21.828" v="22" actId="20577"/>
        <pc:sldMkLst>
          <pc:docMk/>
          <pc:sldMk cId="0" sldId="262"/>
        </pc:sldMkLst>
        <pc:spChg chg="mod">
          <ac:chgData name="Moharram, Jehanne" userId="85e21374-e6a7-4794-bfaa-d28b9d520c64" providerId="ADAL" clId="{B988E134-D8D2-9747-9404-B82C2B9073E0}" dt="2024-04-24T18:35:21.828" v="22" actId="20577"/>
          <ac:spMkLst>
            <pc:docMk/>
            <pc:sldMk cId="0" sldId="262"/>
            <ac:spMk id="11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72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72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3020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39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tech-tool/1077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88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8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tech-tool/1077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6d08121715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7" name="Google Shape;77;g26d08121715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5a2c0d1b06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25a2c0d1b06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6ce04f2ee3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26ce04f2ee3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5a2c0d1b06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5a2c0d1b06_0_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K20 Center. (n.d.). One-pager. Strategies.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https://learn.k20center.ou.edu/strategy/72</a:t>
            </a:r>
            <a:r>
              <a:rPr lang="en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  <a:p>
            <a:pPr marL="914400" lvl="0" indent="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26cdffd2f84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26cdffd2f84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K20 Center. (n.d.). One-pager. Strategies.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https://learn.k20center.ou.edu/strategy/72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25a2c0d1b06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25a2c0d1b06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K20 Center. (n.d.). Mirror, microscope, binoculars. Strategies.</a:t>
            </a:r>
            <a:r>
              <a:rPr lang="en">
                <a:solidFill>
                  <a:schemeClr val="dk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https://learn.k20center.ou.edu/strategy/3020</a:t>
            </a:r>
            <a:r>
              <a:rPr lang="en">
                <a:solidFill>
                  <a:schemeClr val="dk1"/>
                </a:solidFill>
              </a:rPr>
              <a:t> 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5a2c0d1b06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5a2c0d1b06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6d08121715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6d08121715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5a2c0d1b06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25a2c0d1b06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</a:rPr>
              <a:t>K20 Center. (n.d.). Think-pair-share. Strategies.</a:t>
            </a:r>
            <a:r>
              <a:rPr lang="en" dirty="0">
                <a:solidFill>
                  <a:schemeClr val="dk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https://learn.k20center.ou.edu/strategy/139</a:t>
            </a:r>
            <a:r>
              <a:rPr lang="en" dirty="0">
                <a:solidFill>
                  <a:schemeClr val="dk1"/>
                </a:solidFill>
              </a:rPr>
              <a:t>  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5a2c0d1b06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5a2c0d1b06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Explain the difference between an open-ended and a closed-ended question.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</a:rPr>
              <a:t>K20 Center. (n.d.). Padlet. Tech Tools. </a:t>
            </a:r>
            <a:r>
              <a:rPr lang="en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https://learn.k20center.ou.edu/tech-tool/1077</a:t>
            </a:r>
            <a:r>
              <a:rPr lang="en" dirty="0">
                <a:solidFill>
                  <a:schemeClr val="dk1"/>
                </a:solidFill>
              </a:rPr>
              <a:t> 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6cdffd2f84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26cdffd2f84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Leave the Senses of War chart up for a later activity.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</a:rPr>
              <a:t>K20 Center. (n.d.). Looks like, sounds like, feels like. Strategies. </a:t>
            </a:r>
            <a:r>
              <a:rPr lang="en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https://learn.k20center.ou.edu/strategy/88</a:t>
            </a:r>
            <a:r>
              <a:rPr lang="en" dirty="0">
                <a:solidFill>
                  <a:schemeClr val="dk1"/>
                </a:solidFill>
              </a:rPr>
              <a:t> </a:t>
            </a: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6cdffd2f84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26cdffd2f84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</a:rPr>
              <a:t>K20 Center. (n.d.). Why-lighting. Strategies.</a:t>
            </a:r>
            <a:r>
              <a:rPr lang="en" dirty="0">
                <a:solidFill>
                  <a:schemeClr val="dk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https://learn.k20center.ou.edu/strategy/128</a:t>
            </a:r>
            <a:endParaRPr u="sng" dirty="0">
              <a:solidFill>
                <a:schemeClr val="hlink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6ce04f2ee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26ce04f2ee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K20 Center. (n.d.). Padlet. Tech Tools. </a:t>
            </a:r>
            <a:r>
              <a:rPr lang="en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https://learn.k20center.ou.edu/tech-tool/1077</a:t>
            </a:r>
            <a:r>
              <a:rPr lang="en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00" cy="4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900" cy="4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00" cy="27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00" cy="27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00" cy="32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700" cy="340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4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79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5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200" cy="1420800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/>
        </p:nvSpPr>
        <p:spPr>
          <a:xfrm>
            <a:off x="1721476" y="1313644"/>
            <a:ext cx="5700900" cy="3206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000" cy="5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6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tinyurl.com/23u42bpd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k20center.padlet.org/pbase/icap-nursing-questions-ftq03scu6zyvnfp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●"/>
            </a:pPr>
            <a:r>
              <a:rPr lang="en" dirty="0"/>
              <a:t>Welcome Nurse________!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dirty="0"/>
              <a:t>Open Padlet, and choose a question to ask the nurse.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u="sng" dirty="0">
                <a:solidFill>
                  <a:schemeClr val="hlink"/>
                </a:solidFill>
                <a:hlinkClick r:id="rId3"/>
              </a:rPr>
              <a:t>https://tinyurl.com/23u42bpd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dirty="0"/>
              <a:t>Take turns asking questions. (You do </a:t>
            </a:r>
            <a:endParaRPr dirty="0"/>
          </a:p>
          <a:p>
            <a:pPr marL="45720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" dirty="0"/>
              <a:t>not have to ask a question you’ve </a:t>
            </a:r>
            <a:endParaRPr dirty="0"/>
          </a:p>
          <a:p>
            <a:pPr marL="45720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" dirty="0"/>
              <a:t>written.)</a:t>
            </a:r>
            <a:endParaRPr dirty="0"/>
          </a:p>
          <a:p>
            <a:pPr marL="45720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7" name="Google Shape;137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Nurse Interview</a:t>
            </a:r>
            <a:endParaRPr/>
          </a:p>
        </p:txBody>
      </p:sp>
      <p:pic>
        <p:nvPicPr>
          <p:cNvPr id="138" name="Google Shape;138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08926" y="2469401"/>
            <a:ext cx="1803174" cy="18031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9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●"/>
            </a:pPr>
            <a:r>
              <a:rPr lang="en" dirty="0"/>
              <a:t>Follow the directions for the Triage Activity.</a:t>
            </a:r>
            <a:endParaRPr dirty="0"/>
          </a:p>
          <a:p>
            <a:pPr marL="45720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●"/>
            </a:pPr>
            <a:r>
              <a:rPr lang="en" dirty="0"/>
              <a:t>Pay close attention to how you feel while participating in this activity.</a:t>
            </a:r>
            <a:endParaRPr dirty="0"/>
          </a:p>
        </p:txBody>
      </p:sp>
      <p:sp>
        <p:nvSpPr>
          <p:cNvPr id="144" name="Google Shape;144;p2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Triage Activity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0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49734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●"/>
            </a:pPr>
            <a:r>
              <a:rPr lang="en" dirty="0"/>
              <a:t>Examine the following: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dirty="0"/>
              <a:t>Senses of War chart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dirty="0"/>
              <a:t>Why-Lighted articles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dirty="0"/>
              <a:t>Your experience during the interview and triage activity</a:t>
            </a:r>
            <a:endParaRPr dirty="0"/>
          </a:p>
          <a:p>
            <a:pPr marL="91440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>
              <a:highlight>
                <a:srgbClr val="FFFF00"/>
              </a:highlight>
            </a:endParaRPr>
          </a:p>
        </p:txBody>
      </p:sp>
      <p:sp>
        <p:nvSpPr>
          <p:cNvPr id="150" name="Google Shape;150;p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Reflection</a:t>
            </a:r>
            <a:endParaRPr/>
          </a:p>
        </p:txBody>
      </p:sp>
      <p:pic>
        <p:nvPicPr>
          <p:cNvPr id="151" name="Google Shape;151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82300" y="1317047"/>
            <a:ext cx="2667000" cy="266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1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50727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●"/>
            </a:pPr>
            <a:r>
              <a:rPr lang="en" dirty="0"/>
              <a:t>Use the information to answer one of these questions: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dirty="0"/>
              <a:t>How do we, as humans, overcome adversity? 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dirty="0"/>
              <a:t>How has the field of nursing evolved from the Civil War to the present? 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dirty="0"/>
              <a:t>Write a one-page answer following the rubric as a guide.</a:t>
            </a:r>
            <a:endParaRPr dirty="0"/>
          </a:p>
        </p:txBody>
      </p:sp>
      <p:sp>
        <p:nvSpPr>
          <p:cNvPr id="157" name="Google Shape;157;p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One-Pager</a:t>
            </a:r>
            <a:endParaRPr/>
          </a:p>
        </p:txBody>
      </p:sp>
      <p:pic>
        <p:nvPicPr>
          <p:cNvPr id="158" name="Google Shape;158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82300" y="1317047"/>
            <a:ext cx="2667000" cy="266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2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6083400" cy="3548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dirty="0"/>
              <a:t>Reflect individually on what you have learned in this lesson.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endParaRPr dirty="0"/>
          </a:p>
          <a:p>
            <a:pPr marL="469900" lvl="0" indent="-4572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b="1" dirty="0"/>
              <a:t>Mirror:</a:t>
            </a:r>
            <a:r>
              <a:rPr lang="en" dirty="0"/>
              <a:t> How has your thinking changed about the adversity and resilience of nursing professionals over time?</a:t>
            </a:r>
            <a:endParaRPr dirty="0"/>
          </a:p>
          <a:p>
            <a:pPr marL="46990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b="1" dirty="0"/>
              <a:t>Microscope:</a:t>
            </a:r>
            <a:r>
              <a:rPr lang="en" dirty="0"/>
              <a:t> Now I can see that nursing… </a:t>
            </a:r>
            <a:endParaRPr dirty="0"/>
          </a:p>
          <a:p>
            <a:pPr marL="46990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b="1" dirty="0"/>
              <a:t>Binoculars:</a:t>
            </a:r>
            <a:r>
              <a:rPr lang="en" dirty="0"/>
              <a:t> How is nursing impacted by what is going on in society? What could be done to change the field of nursing? 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4" name="Google Shape;164;p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91B1E"/>
                </a:solidFill>
              </a:rPr>
              <a:t>Mirror, Microscope, Binoculars</a:t>
            </a:r>
            <a:endParaRPr/>
          </a:p>
        </p:txBody>
      </p:sp>
      <p:pic>
        <p:nvPicPr>
          <p:cNvPr id="165" name="Google Shape;165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93000" y="1317047"/>
            <a:ext cx="2298600" cy="2298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Nursing Then and Now</a:t>
            </a:r>
            <a:endParaRPr/>
          </a:p>
        </p:txBody>
      </p:sp>
      <p:sp>
        <p:nvSpPr>
          <p:cNvPr id="84" name="Google Shape;84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314600"/>
          </a:xfrm>
          <a:prstGeom prst="rect">
            <a:avLst/>
          </a:prstGeom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"/>
              <a:t>Memoirs of Alcott and Whitman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Essential Questions</a:t>
            </a:r>
            <a:endParaRPr dirty="0"/>
          </a:p>
        </p:txBody>
      </p:sp>
      <p:sp>
        <p:nvSpPr>
          <p:cNvPr id="90" name="Google Shape;90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392317" cy="2671390"/>
          </a:xfrm>
          <a:prstGeom prst="rect">
            <a:avLst/>
          </a:prstGeom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How do we, as humans, overcome adversity?</a:t>
            </a: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How has the field of nursing changed from the Civil War to the present?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2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Lesson Objectives</a:t>
            </a:r>
            <a:endParaRPr dirty="0"/>
          </a:p>
        </p:txBody>
      </p:sp>
      <p:sp>
        <p:nvSpPr>
          <p:cNvPr id="96" name="Google Shape;96;p22"/>
          <p:cNvSpPr txBox="1">
            <a:spLocks noGrp="1"/>
          </p:cNvSpPr>
          <p:nvPr>
            <p:ph type="body" idx="1"/>
          </p:nvPr>
        </p:nvSpPr>
        <p:spPr>
          <a:xfrm>
            <a:off x="530352" y="2028497"/>
            <a:ext cx="7456261" cy="2588263"/>
          </a:xfrm>
          <a:prstGeom prst="rect">
            <a:avLst/>
          </a:prstGeom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457200" lvl="0" indent="-356552" algn="l" rtl="0">
              <a:spcBef>
                <a:spcPts val="520"/>
              </a:spcBef>
              <a:spcAft>
                <a:spcPts val="0"/>
              </a:spcAft>
              <a:buSzPct val="100000"/>
              <a:buChar char="•"/>
            </a:pPr>
            <a:r>
              <a:rPr lang="en" dirty="0"/>
              <a:t>Analyze historical documents and identify similarities and differences between them. </a:t>
            </a:r>
            <a:endParaRPr dirty="0"/>
          </a:p>
          <a:p>
            <a:pPr marL="457200" lvl="0" indent="-356552" algn="l" rtl="0"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" dirty="0"/>
              <a:t>Reflect and create an informational piece based on text and experience. 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Think-Pair-Share</a:t>
            </a:r>
            <a:endParaRPr/>
          </a:p>
        </p:txBody>
      </p:sp>
      <p:sp>
        <p:nvSpPr>
          <p:cNvPr id="102" name="Google Shape;102;p23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54060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●"/>
            </a:pPr>
            <a:r>
              <a:rPr lang="en" dirty="0"/>
              <a:t>Think about the terms “resilience” and “adversity.”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dirty="0"/>
              <a:t>Write definitions of both in your own words.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dirty="0"/>
              <a:t>Share with a partner, and pair your definitions to create a new definition together.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dirty="0"/>
              <a:t>Share out with the class.</a:t>
            </a:r>
            <a:endParaRPr dirty="0"/>
          </a:p>
        </p:txBody>
      </p:sp>
      <p:pic>
        <p:nvPicPr>
          <p:cNvPr id="103" name="Google Shape;103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15600" y="1317047"/>
            <a:ext cx="2976000" cy="13911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4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56388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●"/>
            </a:pPr>
            <a:r>
              <a:rPr lang="en" dirty="0"/>
              <a:t>Write two open-ended questions about caring for people and the nursing profession in the 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Padlet</a:t>
            </a:r>
            <a:r>
              <a:rPr lang="en" dirty="0"/>
              <a:t>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dirty="0"/>
              <a:t>As we read the Alcott and Whitman texts, think about other questions you might have about the evolution of the nursing profession.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9" name="Google Shape;109;p2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Questions About Nursing</a:t>
            </a:r>
            <a:endParaRPr dirty="0"/>
          </a:p>
        </p:txBody>
      </p:sp>
      <p:pic>
        <p:nvPicPr>
          <p:cNvPr id="110" name="Google Shape;110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48400" y="1317047"/>
            <a:ext cx="2743201" cy="21127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5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5077800" cy="3675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457200" lvl="0" indent="-356552" algn="l" rtl="0">
              <a:spcBef>
                <a:spcPts val="520"/>
              </a:spcBef>
              <a:spcAft>
                <a:spcPts val="0"/>
              </a:spcAft>
              <a:buSzPct val="100000"/>
              <a:buChar char="●"/>
            </a:pPr>
            <a:r>
              <a:rPr lang="en" dirty="0"/>
              <a:t>Listen as I read an excerpt from the Walt Whitman autobiography, </a:t>
            </a:r>
            <a:r>
              <a:rPr lang="en" i="1" dirty="0"/>
              <a:t>Specimen Days.</a:t>
            </a:r>
            <a:endParaRPr i="1" dirty="0"/>
          </a:p>
          <a:p>
            <a:pPr marL="457200" lvl="0" indent="-356552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dirty="0"/>
              <a:t>What did it look like, sound like, and feel like in </a:t>
            </a:r>
            <a:r>
              <a:rPr lang="en"/>
              <a:t>this excerpt? </a:t>
            </a:r>
            <a:r>
              <a:rPr lang="en" dirty="0"/>
              <a:t>Add your thoughts to three sticky notes: </a:t>
            </a:r>
            <a:endParaRPr dirty="0"/>
          </a:p>
          <a:p>
            <a:pPr marL="914400" lvl="1" indent="-327025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dirty="0">
                <a:solidFill>
                  <a:srgbClr val="9900FF"/>
                </a:solidFill>
              </a:rPr>
              <a:t>Purple</a:t>
            </a:r>
            <a:r>
              <a:rPr lang="en" dirty="0"/>
              <a:t> for sounds like</a:t>
            </a:r>
            <a:endParaRPr dirty="0"/>
          </a:p>
          <a:p>
            <a:pPr marL="914400" lvl="1" indent="-327025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dirty="0">
                <a:solidFill>
                  <a:schemeClr val="accent1"/>
                </a:solidFill>
              </a:rPr>
              <a:t>Yellow</a:t>
            </a:r>
            <a:r>
              <a:rPr lang="en" dirty="0"/>
              <a:t> for looks like</a:t>
            </a:r>
            <a:endParaRPr dirty="0"/>
          </a:p>
          <a:p>
            <a:pPr marL="914400" lvl="1" indent="-327025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dirty="0">
                <a:solidFill>
                  <a:srgbClr val="0000FF"/>
                </a:solidFill>
              </a:rPr>
              <a:t>Blue</a:t>
            </a:r>
            <a:r>
              <a:rPr lang="en" dirty="0"/>
              <a:t> for feels like </a:t>
            </a:r>
            <a:endParaRPr dirty="0"/>
          </a:p>
          <a:p>
            <a:pPr marL="457200" lvl="0" indent="-356552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dirty="0"/>
              <a:t>Place your sticky notes on the “Senses of War” chart.</a:t>
            </a:r>
            <a:endParaRPr dirty="0"/>
          </a:p>
          <a:p>
            <a:pPr marL="457200" lvl="0" indent="-356552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dirty="0"/>
              <a:t>Repeat this process after listening to the excerpt from Louisa May Alcott’s memoir, </a:t>
            </a:r>
            <a:r>
              <a:rPr lang="en" i="1" dirty="0"/>
              <a:t>Hospital Sketches.</a:t>
            </a:r>
            <a:endParaRPr i="1"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6" name="Google Shape;116;p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Whitman &amp; Alcott Excerpts</a:t>
            </a:r>
            <a:endParaRPr/>
          </a:p>
        </p:txBody>
      </p:sp>
      <p:pic>
        <p:nvPicPr>
          <p:cNvPr id="117" name="Google Shape;117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72100" y="1428750"/>
            <a:ext cx="37719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6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57024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As you individually reread the Alcott and Whitman texts, Why-Light the parts of the text that remind you of examples of “adversity” and “resilience.”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Remember to write “why” you chose that section to highlight in the margin.</a:t>
            </a:r>
            <a:endParaRPr/>
          </a:p>
        </p:txBody>
      </p:sp>
      <p:sp>
        <p:nvSpPr>
          <p:cNvPr id="123" name="Google Shape;12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Reread and Why-Light</a:t>
            </a:r>
            <a:endParaRPr/>
          </a:p>
        </p:txBody>
      </p:sp>
      <p:pic>
        <p:nvPicPr>
          <p:cNvPr id="124" name="Google Shape;124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12000" y="1317047"/>
            <a:ext cx="2679600" cy="267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7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52260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Reflect on what you learned about nursing from the two Civil War-era authors.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Return to the Padlet, and add one or two more questions for the nursing professional interview.</a:t>
            </a:r>
            <a:endParaRPr/>
          </a:p>
        </p:txBody>
      </p:sp>
      <p:sp>
        <p:nvSpPr>
          <p:cNvPr id="130" name="Google Shape;130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 to the Padlet</a:t>
            </a:r>
            <a:endParaRPr/>
          </a:p>
        </p:txBody>
      </p:sp>
      <p:pic>
        <p:nvPicPr>
          <p:cNvPr id="131" name="Google Shape;131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48400" y="1317047"/>
            <a:ext cx="2743201" cy="21127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750</Words>
  <Application>Microsoft Macintosh PowerPoint</Application>
  <PresentationFormat>On-screen Show (16:9)</PresentationFormat>
  <Paragraphs>69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Noto Sans Symbols</vt:lpstr>
      <vt:lpstr>LEARN theme</vt:lpstr>
      <vt:lpstr>PowerPoint Presentation</vt:lpstr>
      <vt:lpstr>Nursing Then and Now</vt:lpstr>
      <vt:lpstr>Essential Questions</vt:lpstr>
      <vt:lpstr>Lesson Objectives</vt:lpstr>
      <vt:lpstr>Think-Pair-Share</vt:lpstr>
      <vt:lpstr>Questions About Nursing</vt:lpstr>
      <vt:lpstr>Whitman &amp; Alcott Excerpts</vt:lpstr>
      <vt:lpstr>Reread and Why-Light</vt:lpstr>
      <vt:lpstr>Back to the Padlet</vt:lpstr>
      <vt:lpstr>Nurse Interview</vt:lpstr>
      <vt:lpstr>Triage Activity</vt:lpstr>
      <vt:lpstr>Reflection</vt:lpstr>
      <vt:lpstr>One-Pager</vt:lpstr>
      <vt:lpstr>Mirror, Microscope, Binoculars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Moharram, Jehanne</cp:lastModifiedBy>
  <cp:revision>2</cp:revision>
  <dcterms:modified xsi:type="dcterms:W3CDTF">2024-04-24T18:35:25Z</dcterms:modified>
</cp:coreProperties>
</file>