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4" r:id="rId2"/>
  </p:sldMasterIdLst>
  <p:notesMasterIdLst>
    <p:notesMasterId r:id="rId19"/>
  </p:notesMasterIdLst>
  <p:sldIdLst>
    <p:sldId id="256" r:id="rId3"/>
    <p:sldId id="257" r:id="rId4"/>
    <p:sldId id="258" r:id="rId5"/>
    <p:sldId id="259" r:id="rId6"/>
    <p:sldId id="260" r:id="rId7"/>
    <p:sldId id="261" r:id="rId8"/>
    <p:sldId id="262" r:id="rId9"/>
    <p:sldId id="272" r:id="rId10"/>
    <p:sldId id="264" r:id="rId11"/>
    <p:sldId id="273" r:id="rId12"/>
    <p:sldId id="266" r:id="rId13"/>
    <p:sldId id="267" r:id="rId14"/>
    <p:sldId id="268" r:id="rId15"/>
    <p:sldId id="269" r:id="rId16"/>
    <p:sldId id="270" r:id="rId17"/>
    <p:sldId id="271" r:id="rId18"/>
  </p:sldIdLst>
  <p:sldSz cx="9144000" cy="5143500" type="screen16x9"/>
  <p:notesSz cx="6858000" cy="9144000"/>
  <p:embeddedFontLst>
    <p:embeddedFont>
      <p:font typeface="Calibri" panose="020F0502020204030204" pitchFamily="34" charset="0"/>
      <p:regular r:id="rId20"/>
      <p:bold r:id="rId21"/>
      <p:italic r:id="rId22"/>
      <p:boldItalic r:id="rId23"/>
    </p:embeddedFont>
    <p:embeddedFont>
      <p:font typeface="Constantia" panose="02030602050306030303" pitchFamily="18" charset="0"/>
      <p:regular r:id="rId24"/>
      <p:bold r:id="rId25"/>
      <p:italic r:id="rId26"/>
      <p:boldItalic r:id="rId27"/>
    </p:embeddedFont>
    <p:embeddedFont>
      <p:font typeface="Georgia" panose="02040502050405020303" pitchFamily="18"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32" roundtripDataSignature="AMtx7mit5XXMa3WSk8O0H81BwcKzCP5dw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4B618C-4857-4DC9-90B4-B53E091CC51C}" v="39" dt="2020-03-05T20:21:51.1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73197" autoAdjust="0"/>
  </p:normalViewPr>
  <p:slideViewPr>
    <p:cSldViewPr snapToGrid="0">
      <p:cViewPr varScale="1">
        <p:scale>
          <a:sx n="153" d="100"/>
          <a:sy n="153" d="100"/>
        </p:scale>
        <p:origin x="151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7.fntdata"/><Relationship Id="rId21" Type="http://schemas.openxmlformats.org/officeDocument/2006/relationships/font" Target="fonts/font2.fntdata"/><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32" Type="http://customschemas.google.com/relationships/presentationmetadata" Target="metadata"/><Relationship Id="rId37"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youtu.be/PplMjgh_QlM"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learn.k20center.ou.edu/strategy/fc74060730ea745c8c4f356aa204c85d"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learn.k20center.ou.edu/strategy/d9908066f654727934df7bf4f507c1b8"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youtu.be/L2HcwLgpBSY"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youtu.be/nvEgCg1yh30"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77" name="Google Shape;77;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 name="Google Shape;11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sz="1100" b="0" i="0" u="none" strike="noStrike" dirty="0">
                <a:solidFill>
                  <a:schemeClr val="dk1"/>
                </a:solidFill>
                <a:latin typeface="Arial"/>
                <a:ea typeface="Arial"/>
                <a:cs typeface="Arial"/>
                <a:sym typeface="Arial"/>
              </a:rPr>
              <a:t>Tell students that they are going to watch three short commercials, and as they watch each commercial, they need to write down their observations and any questions they may have. Click the picture, the link in the citation, or this link (</a:t>
            </a:r>
            <a:r>
              <a:rPr lang="en-US" sz="1100" dirty="0">
                <a:solidFill>
                  <a:srgbClr val="444444"/>
                </a:solidFill>
                <a:latin typeface="Calibri" panose="020F0502020204030204" pitchFamily="34" charset="0"/>
                <a:cs typeface="Calibri" panose="020F0502020204030204" pitchFamily="34" charset="0"/>
                <a:hlinkClick r:id="rId3"/>
              </a:rPr>
              <a:t>https://youtu.be/PplMjgh_QlM</a:t>
            </a:r>
            <a:r>
              <a:rPr lang="en-US" sz="1100" dirty="0">
                <a:solidFill>
                  <a:srgbClr val="444444"/>
                </a:solidFill>
                <a:latin typeface="Calibri" panose="020F0502020204030204" pitchFamily="34" charset="0"/>
                <a:cs typeface="Calibri" panose="020F0502020204030204" pitchFamily="34" charset="0"/>
              </a:rPr>
              <a:t>)</a:t>
            </a:r>
            <a:r>
              <a:rPr lang="en-US" sz="1100" b="0" i="0" u="none" strike="noStrike" dirty="0">
                <a:solidFill>
                  <a:schemeClr val="dk1"/>
                </a:solidFill>
                <a:latin typeface="Arial"/>
                <a:ea typeface="Arial"/>
                <a:cs typeface="Arial"/>
                <a:sym typeface="Arial"/>
              </a:rPr>
              <a:t> to watch the commercial.</a:t>
            </a:r>
            <a:endParaRPr dirty="0"/>
          </a:p>
          <a:p>
            <a:pPr marL="0" marR="0" lvl="0" indent="0" algn="l" rtl="0">
              <a:lnSpc>
                <a:spcPct val="100000"/>
              </a:lnSpc>
              <a:spcBef>
                <a:spcPts val="0"/>
              </a:spcBef>
              <a:spcAft>
                <a:spcPts val="0"/>
              </a:spcAft>
              <a:buClr>
                <a:schemeClr val="dk1"/>
              </a:buClr>
              <a:buSzPts val="1100"/>
              <a:buFont typeface="Arial"/>
              <a:buNone/>
            </a:pPr>
            <a:endParaRPr sz="1100" b="0" i="0" u="none" strike="noStrike" dirty="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br>
              <a:rPr lang="en-US" dirty="0"/>
            </a:br>
            <a:endParaRPr dirty="0"/>
          </a:p>
        </p:txBody>
      </p:sp>
    </p:spTree>
    <p:extLst>
      <p:ext uri="{BB962C8B-B14F-4D97-AF65-F5344CB8AC3E}">
        <p14:creationId xmlns:p14="http://schemas.microsoft.com/office/powerpoint/2010/main" val="3562710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34: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8" name="Google Shape;138;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100" b="0" i="0" u="none" strike="noStrike" dirty="0">
                <a:solidFill>
                  <a:schemeClr val="dk1"/>
                </a:solidFill>
                <a:latin typeface="Arial"/>
                <a:ea typeface="Arial"/>
                <a:cs typeface="Arial"/>
                <a:sym typeface="Arial"/>
              </a:rPr>
              <a:t>Ask students to share out their observations. Allow time for student responses. </a:t>
            </a:r>
            <a:endParaRPr dirty="0"/>
          </a:p>
          <a:p>
            <a:pPr marL="0" lvl="0" indent="0" algn="l" rtl="0">
              <a:lnSpc>
                <a:spcPct val="100000"/>
              </a:lnSpc>
              <a:spcBef>
                <a:spcPts val="0"/>
              </a:spcBef>
              <a:spcAft>
                <a:spcPts val="0"/>
              </a:spcAft>
              <a:buSzPts val="1400"/>
              <a:buNone/>
            </a:pPr>
            <a:endParaRPr sz="1100" b="0" i="0" u="none" strike="noStrike" dirty="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sz="1100" b="0" i="0" u="none" strike="noStrike" dirty="0">
                <a:solidFill>
                  <a:schemeClr val="dk1"/>
                </a:solidFill>
                <a:latin typeface="Arial"/>
                <a:ea typeface="Arial"/>
                <a:cs typeface="Arial"/>
                <a:sym typeface="Arial"/>
              </a:rPr>
              <a:t>Ask students to share out any questions they may have. Allow time for student responses. </a:t>
            </a:r>
            <a:endParaRPr b="0" dirty="0"/>
          </a:p>
          <a:p>
            <a:pPr marL="0" lvl="0" indent="0" algn="l" rtl="0">
              <a:lnSpc>
                <a:spcPct val="100000"/>
              </a:lnSpc>
              <a:spcBef>
                <a:spcPts val="0"/>
              </a:spcBef>
              <a:spcAft>
                <a:spcPts val="0"/>
              </a:spcAft>
              <a:buSzPts val="1400"/>
              <a:buNone/>
            </a:pPr>
            <a:br>
              <a:rPr lang="en-US" b="0" dirty="0"/>
            </a:br>
            <a:r>
              <a:rPr lang="en-US" sz="1100" b="0" i="0" u="none" strike="noStrike" dirty="0">
                <a:solidFill>
                  <a:schemeClr val="dk1"/>
                </a:solidFill>
                <a:latin typeface="Arial"/>
                <a:ea typeface="Arial"/>
                <a:cs typeface="Arial"/>
                <a:sym typeface="Arial"/>
              </a:rPr>
              <a:t>Ask students which of the three appeals was used in the commercial.</a:t>
            </a:r>
            <a:endParaRPr b="0" dirty="0"/>
          </a:p>
          <a:p>
            <a:pPr marL="0" lvl="0" indent="0" algn="l" rtl="0">
              <a:lnSpc>
                <a:spcPct val="100000"/>
              </a:lnSpc>
              <a:spcBef>
                <a:spcPts val="0"/>
              </a:spcBef>
              <a:spcAft>
                <a:spcPts val="0"/>
              </a:spcAft>
              <a:buSzPts val="1400"/>
              <a:buNone/>
            </a:pPr>
            <a:endParaRPr sz="1100" b="0" i="0" u="none" strike="noStrike" dirty="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sz="1100" b="1" i="0" u="none" strike="noStrike" dirty="0">
                <a:solidFill>
                  <a:schemeClr val="dk1"/>
                </a:solidFill>
                <a:latin typeface="Arial"/>
                <a:ea typeface="Arial"/>
                <a:cs typeface="Arial"/>
                <a:sym typeface="Arial"/>
              </a:rPr>
              <a:t>Note</a:t>
            </a:r>
            <a:r>
              <a:rPr lang="en-US" sz="1100" b="0" i="0" u="none" strike="noStrike" dirty="0">
                <a:solidFill>
                  <a:schemeClr val="dk1"/>
                </a:solidFill>
                <a:latin typeface="Arial"/>
                <a:ea typeface="Arial"/>
                <a:cs typeface="Arial"/>
                <a:sym typeface="Arial"/>
              </a:rPr>
              <a:t>: This is an example of a logos appeal, because they </a:t>
            </a:r>
            <a:r>
              <a:rPr lang="en-US" dirty="0"/>
              <a:t>demonstrate that Campbell’s Select Harvest Light is better for you than Progresso Light</a:t>
            </a:r>
            <a:r>
              <a:rPr lang="en-US" sz="1100" b="0" i="0" u="none" strike="noStrike" dirty="0">
                <a:solidFill>
                  <a:schemeClr val="dk1"/>
                </a:solidFill>
                <a:latin typeface="Arial"/>
                <a:ea typeface="Arial"/>
                <a:cs typeface="Arial"/>
                <a:sym typeface="Arial"/>
              </a:rPr>
              <a:t>. </a:t>
            </a:r>
            <a:endParaRPr b="0" dirty="0"/>
          </a:p>
          <a:p>
            <a:pPr marL="0" lvl="0" indent="0" algn="l" rtl="0">
              <a:lnSpc>
                <a:spcPct val="100000"/>
              </a:lnSpc>
              <a:spcBef>
                <a:spcPts val="0"/>
              </a:spcBef>
              <a:spcAft>
                <a:spcPts val="0"/>
              </a:spcAft>
              <a:buSzPts val="1400"/>
              <a:buNone/>
            </a:pPr>
            <a:endParaRPr b="0" dirty="0"/>
          </a:p>
          <a:p>
            <a:pPr marL="0" lvl="0" indent="0" algn="l" rtl="0">
              <a:lnSpc>
                <a:spcPct val="100000"/>
              </a:lnSpc>
              <a:spcBef>
                <a:spcPts val="0"/>
              </a:spcBef>
              <a:spcAft>
                <a:spcPts val="0"/>
              </a:spcAft>
              <a:buSzPts val="1400"/>
              <a:buNone/>
            </a:pPr>
            <a:br>
              <a:rPr lang="en-US" dirty="0"/>
            </a:br>
            <a:endParaRPr b="0" dirty="0"/>
          </a:p>
          <a:p>
            <a:pPr marL="457200" marR="0" lvl="0" indent="-228600" algn="l" rtl="0">
              <a:lnSpc>
                <a:spcPct val="100000"/>
              </a:lnSpc>
              <a:spcBef>
                <a:spcPts val="0"/>
              </a:spcBef>
              <a:spcAft>
                <a:spcPts val="0"/>
              </a:spcAft>
              <a:buSzPts val="1400"/>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 name="Google Shape;143;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a:t>Note: It is not necessary for students to read </a:t>
            </a:r>
            <a:r>
              <a:rPr lang="en-US" i="1"/>
              <a:t>Julius Caesar</a:t>
            </a:r>
            <a:r>
              <a:rPr lang="en-US"/>
              <a:t> prior to completing this lesson, but you should only ask your students this question if they have read the play.</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sz="1100" b="0" i="0" u="none" strike="noStrike" cap="none">
                <a:solidFill>
                  <a:schemeClr val="dk1"/>
                </a:solidFill>
                <a:latin typeface="Arial"/>
                <a:ea typeface="Arial"/>
                <a:cs typeface="Arial"/>
                <a:sym typeface="Arial"/>
              </a:rPr>
              <a:t>Pass the speech handouts to the students. </a:t>
            </a:r>
            <a:endParaRPr/>
          </a:p>
          <a:p>
            <a:pPr marL="0" lvl="0" indent="0" algn="l" rtl="0">
              <a:lnSpc>
                <a:spcPct val="100000"/>
              </a:lnSpc>
              <a:spcBef>
                <a:spcPts val="0"/>
              </a:spcBef>
              <a:spcAft>
                <a:spcPts val="0"/>
              </a:spcAft>
              <a:buSzPts val="1400"/>
              <a:buNone/>
            </a:pPr>
            <a:endParaRPr sz="1100" b="0" i="0" u="none" strike="noStrike" cap="none">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sz="1100" b="0" i="0" u="none" strike="noStrike" cap="none">
                <a:solidFill>
                  <a:schemeClr val="dk1"/>
                </a:solidFill>
                <a:latin typeface="Arial"/>
                <a:ea typeface="Arial"/>
                <a:cs typeface="Arial"/>
                <a:sym typeface="Arial"/>
              </a:rPr>
              <a:t>Number students off 1 through 3, and then assign the speech with the corresponding number. </a:t>
            </a:r>
            <a:r>
              <a:rPr lang="en-US" sz="1050">
                <a:solidFill>
                  <a:srgbClr val="333333"/>
                </a:solidFill>
              </a:rPr>
              <a:t>(If you have three colors of highlighters available, consider the </a:t>
            </a:r>
            <a:r>
              <a:rPr lang="en-US" sz="1050" u="sng">
                <a:solidFill>
                  <a:srgbClr val="306E7C"/>
                </a:solidFill>
                <a:hlinkClick r:id="rId3"/>
              </a:rPr>
              <a:t>Categorical Highlighting</a:t>
            </a:r>
            <a:r>
              <a:rPr lang="en-US" sz="1050">
                <a:solidFill>
                  <a:srgbClr val="333333"/>
                </a:solidFill>
              </a:rPr>
              <a:t> strategy discussed in the next slide.)  </a:t>
            </a:r>
            <a:r>
              <a:rPr lang="en-US" sz="1100" b="0" i="0" u="none" strike="noStrike" cap="none">
                <a:solidFill>
                  <a:schemeClr val="dk1"/>
                </a:solidFill>
                <a:latin typeface="Arial"/>
                <a:ea typeface="Arial"/>
                <a:cs typeface="Arial"/>
                <a:sym typeface="Arial"/>
              </a:rPr>
              <a:t>Students will use this activity as a </a:t>
            </a:r>
            <a:r>
              <a:rPr lang="en-US" sz="1100" b="0" i="0" u="sng" strike="noStrike" cap="none">
                <a:solidFill>
                  <a:schemeClr val="dk1"/>
                </a:solidFill>
                <a:latin typeface="Arial"/>
                <a:ea typeface="Arial"/>
                <a:cs typeface="Arial"/>
                <a:sym typeface="Arial"/>
                <a:hlinkClick r:id="rId4"/>
              </a:rPr>
              <a:t>Jigsaw</a:t>
            </a:r>
            <a:r>
              <a:rPr lang="en-US"/>
              <a:t> (see slide 15)</a:t>
            </a:r>
            <a:r>
              <a:rPr lang="en-US" sz="1100" b="0" i="0" u="none" strike="noStrike" cap="none">
                <a:solidFill>
                  <a:schemeClr val="dk1"/>
                </a:solidFill>
                <a:latin typeface="Arial"/>
                <a:ea typeface="Arial"/>
                <a:cs typeface="Arial"/>
                <a:sym typeface="Arial"/>
              </a:rPr>
              <a:t>. </a:t>
            </a:r>
            <a:endParaRPr sz="20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7e4a84ead8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g7e4a84ead8_0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sz="20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62" name="Google Shape;16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69" name="Google Shape;16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lt1"/>
              </a:buClr>
              <a:buSzPts val="1100"/>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 name="Google Shape;8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93" name="Google Shape;9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 name="Google Shape;11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sz="1100" b="0" i="0" u="none" strike="noStrike" dirty="0">
                <a:solidFill>
                  <a:schemeClr val="dk1"/>
                </a:solidFill>
                <a:latin typeface="Arial"/>
                <a:ea typeface="Arial"/>
                <a:cs typeface="Arial"/>
                <a:sym typeface="Arial"/>
              </a:rPr>
              <a:t>Tell students that they are going to watch three short commercials, and as they watch each commercial, they need to write down their observations and any questions they may have. Click the picture, the link in the citation, or this link (</a:t>
            </a:r>
            <a:r>
              <a:rPr lang="en-US" sz="1100" dirty="0">
                <a:solidFill>
                  <a:srgbClr val="444444"/>
                </a:solidFill>
                <a:latin typeface="Calibri" panose="020F0502020204030204" pitchFamily="34" charset="0"/>
                <a:cs typeface="Calibri" panose="020F0502020204030204" pitchFamily="34" charset="0"/>
                <a:hlinkClick r:id="rId3"/>
              </a:rPr>
              <a:t>https://youtu.be/L2HcwLgpBSY</a:t>
            </a:r>
            <a:r>
              <a:rPr lang="en-US" sz="1100" dirty="0">
                <a:solidFill>
                  <a:srgbClr val="444444"/>
                </a:solidFill>
                <a:latin typeface="Calibri" panose="020F0502020204030204" pitchFamily="34" charset="0"/>
                <a:cs typeface="Calibri" panose="020F0502020204030204" pitchFamily="34" charset="0"/>
              </a:rPr>
              <a:t>)</a:t>
            </a:r>
            <a:r>
              <a:rPr lang="en-US" sz="1100" b="0" i="0" u="none" strike="noStrike" dirty="0">
                <a:solidFill>
                  <a:schemeClr val="dk1"/>
                </a:solidFill>
                <a:latin typeface="Arial"/>
                <a:ea typeface="Arial"/>
                <a:cs typeface="Arial"/>
                <a:sym typeface="Arial"/>
              </a:rPr>
              <a:t> to watch the commercial.</a:t>
            </a:r>
            <a:endParaRPr dirty="0"/>
          </a:p>
          <a:p>
            <a:pPr marL="0" marR="0" lvl="0" indent="0" algn="l" rtl="0">
              <a:lnSpc>
                <a:spcPct val="100000"/>
              </a:lnSpc>
              <a:spcBef>
                <a:spcPts val="0"/>
              </a:spcBef>
              <a:spcAft>
                <a:spcPts val="0"/>
              </a:spcAft>
              <a:buClr>
                <a:schemeClr val="dk1"/>
              </a:buClr>
              <a:buSzPts val="1100"/>
              <a:buFont typeface="Arial"/>
              <a:buNone/>
            </a:pPr>
            <a:endParaRPr sz="1100" b="0" i="0" u="none" strike="noStrike" dirty="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br>
              <a:rPr lang="en-US" dirty="0"/>
            </a:b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2: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Google Shape;116;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100" b="0" i="0" u="none" strike="noStrike" dirty="0">
                <a:solidFill>
                  <a:schemeClr val="dk1"/>
                </a:solidFill>
                <a:latin typeface="Arial"/>
                <a:ea typeface="Arial"/>
                <a:cs typeface="Arial"/>
                <a:sym typeface="Arial"/>
              </a:rPr>
              <a:t>Ask students to share out their observations. Allow time for student responses. </a:t>
            </a:r>
            <a:endParaRPr dirty="0"/>
          </a:p>
          <a:p>
            <a:pPr marL="0" lvl="0" indent="0" algn="l" rtl="0">
              <a:lnSpc>
                <a:spcPct val="100000"/>
              </a:lnSpc>
              <a:spcBef>
                <a:spcPts val="0"/>
              </a:spcBef>
              <a:spcAft>
                <a:spcPts val="0"/>
              </a:spcAft>
              <a:buSzPts val="1400"/>
              <a:buNone/>
            </a:pPr>
            <a:endParaRPr sz="1100" b="0" i="0" u="none" strike="noStrike" dirty="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sz="1100" b="0" i="0" u="none" strike="noStrike" dirty="0">
                <a:solidFill>
                  <a:schemeClr val="dk1"/>
                </a:solidFill>
                <a:latin typeface="Arial"/>
                <a:ea typeface="Arial"/>
                <a:cs typeface="Arial"/>
                <a:sym typeface="Arial"/>
              </a:rPr>
              <a:t>Ask students to share out any questions they may have. Allow time for student responses. </a:t>
            </a:r>
            <a:endParaRPr b="0" dirty="0"/>
          </a:p>
          <a:p>
            <a:pPr marL="0" lvl="0" indent="0" algn="l" rtl="0">
              <a:lnSpc>
                <a:spcPct val="100000"/>
              </a:lnSpc>
              <a:spcBef>
                <a:spcPts val="0"/>
              </a:spcBef>
              <a:spcAft>
                <a:spcPts val="0"/>
              </a:spcAft>
              <a:buSzPts val="1400"/>
              <a:buNone/>
            </a:pPr>
            <a:br>
              <a:rPr lang="en-US" b="0" dirty="0"/>
            </a:br>
            <a:r>
              <a:rPr lang="en-US" sz="1100" b="0" i="0" u="none" strike="noStrike" dirty="0">
                <a:solidFill>
                  <a:schemeClr val="dk1"/>
                </a:solidFill>
                <a:latin typeface="Arial"/>
                <a:ea typeface="Arial"/>
                <a:cs typeface="Arial"/>
                <a:sym typeface="Arial"/>
              </a:rPr>
              <a:t>Ask students which of the three appeals was used in the commercial.</a:t>
            </a:r>
            <a:endParaRPr b="0" dirty="0"/>
          </a:p>
          <a:p>
            <a:pPr marL="0" lvl="0" indent="0" algn="l" rtl="0">
              <a:lnSpc>
                <a:spcPct val="100000"/>
              </a:lnSpc>
              <a:spcBef>
                <a:spcPts val="0"/>
              </a:spcBef>
              <a:spcAft>
                <a:spcPts val="0"/>
              </a:spcAft>
              <a:buSzPts val="1400"/>
              <a:buNone/>
            </a:pPr>
            <a:endParaRPr sz="1100" b="0" i="0" u="none" strike="noStrike" dirty="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sz="1100" b="1" i="0" u="none" strike="noStrike" dirty="0">
                <a:solidFill>
                  <a:schemeClr val="dk1"/>
                </a:solidFill>
                <a:latin typeface="Arial"/>
                <a:ea typeface="Arial"/>
                <a:cs typeface="Arial"/>
                <a:sym typeface="Arial"/>
              </a:rPr>
              <a:t>Note: </a:t>
            </a:r>
            <a:r>
              <a:rPr lang="en-US" sz="1100" b="0" i="0" u="none" strike="noStrike" dirty="0">
                <a:solidFill>
                  <a:schemeClr val="dk1"/>
                </a:solidFill>
                <a:latin typeface="Arial"/>
                <a:ea typeface="Arial"/>
                <a:cs typeface="Arial"/>
                <a:sym typeface="Arial"/>
              </a:rPr>
              <a:t>This is an example of an </a:t>
            </a:r>
            <a:r>
              <a:rPr lang="en-US" dirty="0"/>
              <a:t>e</a:t>
            </a:r>
            <a:r>
              <a:rPr lang="en-US" sz="1100" b="0" i="0" u="none" strike="noStrike" dirty="0">
                <a:solidFill>
                  <a:schemeClr val="dk1"/>
                </a:solidFill>
                <a:latin typeface="Arial"/>
                <a:ea typeface="Arial"/>
                <a:cs typeface="Arial"/>
                <a:sym typeface="Arial"/>
              </a:rPr>
              <a:t>thos appeal</a:t>
            </a:r>
            <a:r>
              <a:rPr lang="en-US" dirty="0"/>
              <a:t>,</a:t>
            </a:r>
            <a:r>
              <a:rPr lang="en-US" sz="1100" b="0" i="0" u="none" strike="noStrike" dirty="0">
                <a:solidFill>
                  <a:schemeClr val="dk1"/>
                </a:solidFill>
                <a:latin typeface="Arial"/>
                <a:ea typeface="Arial"/>
                <a:cs typeface="Arial"/>
                <a:sym typeface="Arial"/>
              </a:rPr>
              <a:t> because they are relying on the credibility of Brett Favre. If it’s good enough for him, </a:t>
            </a:r>
            <a:r>
              <a:rPr lang="en-US" dirty="0"/>
              <a:t>i</a:t>
            </a:r>
            <a:r>
              <a:rPr lang="en-US" sz="1100" b="0" i="0" u="none" strike="noStrike" dirty="0">
                <a:solidFill>
                  <a:schemeClr val="dk1"/>
                </a:solidFill>
                <a:latin typeface="Arial"/>
                <a:ea typeface="Arial"/>
                <a:cs typeface="Arial"/>
                <a:sym typeface="Arial"/>
              </a:rPr>
              <a:t>t’s good enough for me...</a:t>
            </a:r>
            <a:endParaRPr dirty="0"/>
          </a:p>
          <a:p>
            <a:pPr marL="0" lvl="0" indent="0" algn="l" rtl="0">
              <a:lnSpc>
                <a:spcPct val="100000"/>
              </a:lnSpc>
              <a:spcBef>
                <a:spcPts val="0"/>
              </a:spcBef>
              <a:spcAft>
                <a:spcPts val="0"/>
              </a:spcAft>
              <a:buSzPts val="1400"/>
              <a:buNone/>
            </a:pPr>
            <a:endParaRPr b="0" dirty="0"/>
          </a:p>
          <a:p>
            <a:pPr marL="0" lvl="0" indent="0" algn="l" rtl="0">
              <a:lnSpc>
                <a:spcPct val="100000"/>
              </a:lnSpc>
              <a:spcBef>
                <a:spcPts val="0"/>
              </a:spcBef>
              <a:spcAft>
                <a:spcPts val="0"/>
              </a:spcAft>
              <a:buSzPts val="1400"/>
              <a:buNone/>
            </a:pPr>
            <a:br>
              <a:rPr lang="en-US" dirty="0"/>
            </a:br>
            <a:endParaRPr b="0" dirty="0"/>
          </a:p>
          <a:p>
            <a:pPr marL="457200" marR="0" lvl="0" indent="-228600" algn="l" rtl="0">
              <a:lnSpc>
                <a:spcPct val="100000"/>
              </a:lnSpc>
              <a:spcBef>
                <a:spcPts val="0"/>
              </a:spcBef>
              <a:spcAft>
                <a:spcPts val="0"/>
              </a:spcAft>
              <a:buSzPts val="14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 name="Google Shape;11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sz="1100" b="0" i="0" u="none" strike="noStrike" dirty="0">
                <a:solidFill>
                  <a:schemeClr val="dk1"/>
                </a:solidFill>
                <a:latin typeface="Arial"/>
                <a:ea typeface="Arial"/>
                <a:cs typeface="Arial"/>
                <a:sym typeface="Arial"/>
              </a:rPr>
              <a:t>Tell students that they are going to watch three short commercials, and as they watch each commercial, they need to write down their observations and any questions they may have. Click the picture, the link in the citation, or this link (</a:t>
            </a:r>
            <a:r>
              <a:rPr lang="en-US" sz="1100" dirty="0">
                <a:solidFill>
                  <a:srgbClr val="444444"/>
                </a:solidFill>
                <a:latin typeface="Calibri" panose="020F0502020204030204" pitchFamily="34" charset="0"/>
                <a:cs typeface="Calibri" panose="020F0502020204030204" pitchFamily="34" charset="0"/>
                <a:hlinkClick r:id="rId3"/>
              </a:rPr>
              <a:t>https://youtu.be/nvEgCg1yh30</a:t>
            </a:r>
            <a:r>
              <a:rPr lang="en-US" sz="1100" dirty="0">
                <a:solidFill>
                  <a:srgbClr val="444444"/>
                </a:solidFill>
                <a:latin typeface="Calibri" panose="020F0502020204030204" pitchFamily="34" charset="0"/>
                <a:cs typeface="Calibri" panose="020F0502020204030204" pitchFamily="34" charset="0"/>
              </a:rPr>
              <a:t>) </a:t>
            </a:r>
            <a:r>
              <a:rPr lang="en-US" sz="1100" b="0" i="0" u="none" strike="noStrike" dirty="0">
                <a:solidFill>
                  <a:schemeClr val="dk1"/>
                </a:solidFill>
                <a:latin typeface="Arial"/>
                <a:ea typeface="Arial"/>
                <a:cs typeface="Arial"/>
                <a:sym typeface="Arial"/>
              </a:rPr>
              <a:t>to watch the commercial.</a:t>
            </a:r>
            <a:endParaRPr dirty="0"/>
          </a:p>
          <a:p>
            <a:pPr marL="0" marR="0" lvl="0" indent="0" algn="l" rtl="0">
              <a:lnSpc>
                <a:spcPct val="100000"/>
              </a:lnSpc>
              <a:spcBef>
                <a:spcPts val="0"/>
              </a:spcBef>
              <a:spcAft>
                <a:spcPts val="0"/>
              </a:spcAft>
              <a:buClr>
                <a:schemeClr val="dk1"/>
              </a:buClr>
              <a:buSzPts val="1100"/>
              <a:buFont typeface="Arial"/>
              <a:buNone/>
            </a:pPr>
            <a:endParaRPr sz="1100" b="0" i="0" u="none" strike="noStrike" dirty="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br>
              <a:rPr lang="en-US" dirty="0"/>
            </a:br>
            <a:endParaRPr dirty="0"/>
          </a:p>
        </p:txBody>
      </p:sp>
    </p:spTree>
    <p:extLst>
      <p:ext uri="{BB962C8B-B14F-4D97-AF65-F5344CB8AC3E}">
        <p14:creationId xmlns:p14="http://schemas.microsoft.com/office/powerpoint/2010/main" val="1221625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33: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 name="Google Shape;127;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100" b="0" i="0" u="none" strike="noStrike" dirty="0">
                <a:solidFill>
                  <a:schemeClr val="dk1"/>
                </a:solidFill>
                <a:latin typeface="Arial"/>
                <a:ea typeface="Arial"/>
                <a:cs typeface="Arial"/>
                <a:sym typeface="Arial"/>
              </a:rPr>
              <a:t>Ask students to share out their observations. Allow time for student responses. </a:t>
            </a:r>
            <a:endParaRPr dirty="0"/>
          </a:p>
          <a:p>
            <a:pPr marL="0" lvl="0" indent="0" algn="l" rtl="0">
              <a:lnSpc>
                <a:spcPct val="100000"/>
              </a:lnSpc>
              <a:spcBef>
                <a:spcPts val="0"/>
              </a:spcBef>
              <a:spcAft>
                <a:spcPts val="0"/>
              </a:spcAft>
              <a:buSzPts val="1400"/>
              <a:buNone/>
            </a:pPr>
            <a:endParaRPr sz="1100" b="0" i="0" u="none" strike="noStrike" dirty="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sz="1100" b="0" i="0" u="none" strike="noStrike" dirty="0">
                <a:solidFill>
                  <a:schemeClr val="dk1"/>
                </a:solidFill>
                <a:latin typeface="Arial"/>
                <a:ea typeface="Arial"/>
                <a:cs typeface="Arial"/>
                <a:sym typeface="Arial"/>
              </a:rPr>
              <a:t>Ask students to share out any questions they may have. Allow time for student responses. </a:t>
            </a:r>
            <a:endParaRPr b="0" dirty="0"/>
          </a:p>
          <a:p>
            <a:pPr marL="0" lvl="0" indent="0" algn="l" rtl="0">
              <a:lnSpc>
                <a:spcPct val="100000"/>
              </a:lnSpc>
              <a:spcBef>
                <a:spcPts val="0"/>
              </a:spcBef>
              <a:spcAft>
                <a:spcPts val="0"/>
              </a:spcAft>
              <a:buSzPts val="1400"/>
              <a:buNone/>
            </a:pPr>
            <a:br>
              <a:rPr lang="en-US" b="0" dirty="0"/>
            </a:br>
            <a:r>
              <a:rPr lang="en-US" sz="1100" b="0" i="0" u="none" strike="noStrike" dirty="0">
                <a:solidFill>
                  <a:schemeClr val="dk1"/>
                </a:solidFill>
                <a:latin typeface="Arial"/>
                <a:ea typeface="Arial"/>
                <a:cs typeface="Arial"/>
                <a:sym typeface="Arial"/>
              </a:rPr>
              <a:t>Ask students which of the three appeals was used in the commercial.</a:t>
            </a:r>
            <a:endParaRPr b="0" dirty="0"/>
          </a:p>
          <a:p>
            <a:pPr marL="0" lvl="0" indent="0" algn="l" rtl="0">
              <a:lnSpc>
                <a:spcPct val="100000"/>
              </a:lnSpc>
              <a:spcBef>
                <a:spcPts val="0"/>
              </a:spcBef>
              <a:spcAft>
                <a:spcPts val="0"/>
              </a:spcAft>
              <a:buSzPts val="1400"/>
              <a:buNone/>
            </a:pPr>
            <a:endParaRPr sz="1100" b="0" i="0" u="none" strike="noStrike" dirty="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b="1" dirty="0"/>
              <a:t>Note</a:t>
            </a:r>
            <a:r>
              <a:rPr lang="en-US" dirty="0"/>
              <a:t>: </a:t>
            </a:r>
            <a:r>
              <a:rPr lang="en-US" sz="1100" b="0" i="0" u="none" strike="noStrike" dirty="0">
                <a:solidFill>
                  <a:schemeClr val="dk1"/>
                </a:solidFill>
                <a:latin typeface="Arial"/>
                <a:ea typeface="Arial"/>
                <a:cs typeface="Arial"/>
                <a:sym typeface="Arial"/>
              </a:rPr>
              <a:t>This is an example of a pathos appeal, because they </a:t>
            </a:r>
            <a:r>
              <a:rPr lang="en-US" dirty="0"/>
              <a:t>describe the dire situation faced by snow leopards in order to elicit pity from viewers.</a:t>
            </a:r>
            <a:endParaRPr b="0" dirty="0"/>
          </a:p>
          <a:p>
            <a:pPr marL="0" lvl="0" indent="0" algn="l" rtl="0">
              <a:lnSpc>
                <a:spcPct val="100000"/>
              </a:lnSpc>
              <a:spcBef>
                <a:spcPts val="0"/>
              </a:spcBef>
              <a:spcAft>
                <a:spcPts val="0"/>
              </a:spcAft>
              <a:buSzPts val="1400"/>
              <a:buNone/>
            </a:pPr>
            <a:endParaRPr b="0" dirty="0"/>
          </a:p>
          <a:p>
            <a:pPr marL="0" lvl="0" indent="0" algn="l" rtl="0">
              <a:lnSpc>
                <a:spcPct val="100000"/>
              </a:lnSpc>
              <a:spcBef>
                <a:spcPts val="0"/>
              </a:spcBef>
              <a:spcAft>
                <a:spcPts val="0"/>
              </a:spcAft>
              <a:buSzPts val="1400"/>
              <a:buNone/>
            </a:pPr>
            <a:br>
              <a:rPr lang="en-US" dirty="0"/>
            </a:br>
            <a:endParaRPr b="0" dirty="0"/>
          </a:p>
          <a:p>
            <a:pPr marL="457200" marR="0" lvl="0" indent="-228600" algn="l" rtl="0">
              <a:lnSpc>
                <a:spcPct val="100000"/>
              </a:lnSpc>
              <a:spcBef>
                <a:spcPts val="0"/>
              </a:spcBef>
              <a:spcAft>
                <a:spcPts val="0"/>
              </a:spcAft>
              <a:buSzPts val="14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
        <p:cNvGrpSpPr/>
        <p:nvPr/>
      </p:nvGrpSpPr>
      <p:grpSpPr>
        <a:xfrm>
          <a:off x="0" y="0"/>
          <a:ext cx="0" cy="0"/>
          <a:chOff x="0" y="0"/>
          <a:chExt cx="0" cy="0"/>
        </a:xfrm>
      </p:grpSpPr>
      <p:pic>
        <p:nvPicPr>
          <p:cNvPr id="9" name="Google Shape;9;p14"/>
          <p:cNvPicPr preferRelativeResize="0"/>
          <p:nvPr/>
        </p:nvPicPr>
        <p:blipFill rotWithShape="1">
          <a:blip r:embed="rId2">
            <a:alphaModFix/>
          </a:blip>
          <a:srcRect/>
          <a:stretch/>
        </p:blipFill>
        <p:spPr>
          <a:xfrm>
            <a:off x="3616452" y="1028700"/>
            <a:ext cx="1911096" cy="312279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Blank">
  <p:cSld name="2_Blank">
    <p:bg>
      <p:bgPr>
        <a:solidFill>
          <a:schemeClr val="lt1"/>
        </a:solidFill>
        <a:effectLst/>
      </p:bgPr>
    </p:bg>
    <p:spTree>
      <p:nvGrpSpPr>
        <p:cNvPr id="1" name="Shape 45"/>
        <p:cNvGrpSpPr/>
        <p:nvPr/>
      </p:nvGrpSpPr>
      <p:grpSpPr>
        <a:xfrm>
          <a:off x="0" y="0"/>
          <a:ext cx="0" cy="0"/>
          <a:chOff x="0" y="0"/>
          <a:chExt cx="0" cy="0"/>
        </a:xfrm>
      </p:grpSpPr>
      <p:pic>
        <p:nvPicPr>
          <p:cNvPr id="46" name="Google Shape;46;p27"/>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ColTx" type="twoColTx">
  <p:cSld name="TITLE_AND_TWO_COLUMNS">
    <p:spTree>
      <p:nvGrpSpPr>
        <p:cNvPr id="1" name="Shape 47"/>
        <p:cNvGrpSpPr/>
        <p:nvPr/>
      </p:nvGrpSpPr>
      <p:grpSpPr>
        <a:xfrm>
          <a:off x="0" y="0"/>
          <a:ext cx="0" cy="0"/>
          <a:chOff x="0" y="0"/>
          <a:chExt cx="0" cy="0"/>
        </a:xfrm>
      </p:grpSpPr>
      <p:sp>
        <p:nvSpPr>
          <p:cNvPr id="48" name="Google Shape;48;p28"/>
          <p:cNvSpPr txBox="1">
            <a:spLocks noGrp="1"/>
          </p:cNvSpPr>
          <p:nvPr>
            <p:ph type="title"/>
          </p:nvPr>
        </p:nvSpPr>
        <p:spPr>
          <a:xfrm>
            <a:off x="457200" y="205978"/>
            <a:ext cx="8229600" cy="857250"/>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991B1E"/>
              </a:buClr>
              <a:buSzPts val="3600"/>
              <a:buFont typeface="Georgia"/>
              <a:buNone/>
              <a:defRPr sz="3600" b="0">
                <a:solidFill>
                  <a:srgbClr val="991B1E"/>
                </a:solidFill>
                <a:latin typeface="Calibri"/>
                <a:ea typeface="Calibri"/>
                <a:cs typeface="Calibri"/>
                <a:sym typeface="Calibri"/>
              </a:defRPr>
            </a:lvl1pPr>
            <a:lvl2pPr lvl="1" algn="l">
              <a:lnSpc>
                <a:spcPct val="100000"/>
              </a:lnSpc>
              <a:spcBef>
                <a:spcPts val="0"/>
              </a:spcBef>
              <a:spcAft>
                <a:spcPts val="0"/>
              </a:spcAft>
              <a:buClr>
                <a:schemeClr val="lt1"/>
              </a:buClr>
              <a:buSzPts val="3600"/>
              <a:buFont typeface="Georgia"/>
              <a:buNone/>
              <a:defRPr sz="3600" b="0">
                <a:solidFill>
                  <a:schemeClr val="lt1"/>
                </a:solidFill>
                <a:latin typeface="Georgia"/>
                <a:ea typeface="Georgia"/>
                <a:cs typeface="Georgia"/>
                <a:sym typeface="Georgia"/>
              </a:defRPr>
            </a:lvl2pPr>
            <a:lvl3pPr lvl="2" algn="l">
              <a:lnSpc>
                <a:spcPct val="100000"/>
              </a:lnSpc>
              <a:spcBef>
                <a:spcPts val="0"/>
              </a:spcBef>
              <a:spcAft>
                <a:spcPts val="0"/>
              </a:spcAft>
              <a:buClr>
                <a:schemeClr val="lt1"/>
              </a:buClr>
              <a:buSzPts val="3600"/>
              <a:buFont typeface="Georgia"/>
              <a:buNone/>
              <a:defRPr sz="3600" b="0">
                <a:solidFill>
                  <a:schemeClr val="lt1"/>
                </a:solidFill>
                <a:latin typeface="Georgia"/>
                <a:ea typeface="Georgia"/>
                <a:cs typeface="Georgia"/>
                <a:sym typeface="Georgia"/>
              </a:defRPr>
            </a:lvl3pPr>
            <a:lvl4pPr lvl="3" algn="l">
              <a:lnSpc>
                <a:spcPct val="100000"/>
              </a:lnSpc>
              <a:spcBef>
                <a:spcPts val="0"/>
              </a:spcBef>
              <a:spcAft>
                <a:spcPts val="0"/>
              </a:spcAft>
              <a:buClr>
                <a:schemeClr val="lt1"/>
              </a:buClr>
              <a:buSzPts val="3600"/>
              <a:buFont typeface="Georgia"/>
              <a:buNone/>
              <a:defRPr sz="3600" b="0">
                <a:solidFill>
                  <a:schemeClr val="lt1"/>
                </a:solidFill>
                <a:latin typeface="Georgia"/>
                <a:ea typeface="Georgia"/>
                <a:cs typeface="Georgia"/>
                <a:sym typeface="Georgia"/>
              </a:defRPr>
            </a:lvl4pPr>
            <a:lvl5pPr lvl="4" algn="l">
              <a:lnSpc>
                <a:spcPct val="100000"/>
              </a:lnSpc>
              <a:spcBef>
                <a:spcPts val="0"/>
              </a:spcBef>
              <a:spcAft>
                <a:spcPts val="0"/>
              </a:spcAft>
              <a:buClr>
                <a:schemeClr val="lt1"/>
              </a:buClr>
              <a:buSzPts val="3600"/>
              <a:buFont typeface="Georgia"/>
              <a:buNone/>
              <a:defRPr sz="3600" b="0">
                <a:solidFill>
                  <a:schemeClr val="lt1"/>
                </a:solidFill>
                <a:latin typeface="Georgia"/>
                <a:ea typeface="Georgia"/>
                <a:cs typeface="Georgia"/>
                <a:sym typeface="Georgia"/>
              </a:defRPr>
            </a:lvl5pPr>
            <a:lvl6pPr lvl="5" algn="l">
              <a:lnSpc>
                <a:spcPct val="100000"/>
              </a:lnSpc>
              <a:spcBef>
                <a:spcPts val="0"/>
              </a:spcBef>
              <a:spcAft>
                <a:spcPts val="0"/>
              </a:spcAft>
              <a:buClr>
                <a:schemeClr val="lt1"/>
              </a:buClr>
              <a:buSzPts val="3600"/>
              <a:buFont typeface="Georgia"/>
              <a:buNone/>
              <a:defRPr sz="3600" b="0">
                <a:solidFill>
                  <a:schemeClr val="lt1"/>
                </a:solidFill>
                <a:latin typeface="Georgia"/>
                <a:ea typeface="Georgia"/>
                <a:cs typeface="Georgia"/>
                <a:sym typeface="Georgia"/>
              </a:defRPr>
            </a:lvl6pPr>
            <a:lvl7pPr lvl="6" algn="l">
              <a:lnSpc>
                <a:spcPct val="100000"/>
              </a:lnSpc>
              <a:spcBef>
                <a:spcPts val="0"/>
              </a:spcBef>
              <a:spcAft>
                <a:spcPts val="0"/>
              </a:spcAft>
              <a:buClr>
                <a:schemeClr val="lt1"/>
              </a:buClr>
              <a:buSzPts val="3600"/>
              <a:buFont typeface="Georgia"/>
              <a:buNone/>
              <a:defRPr sz="3600" b="0">
                <a:solidFill>
                  <a:schemeClr val="lt1"/>
                </a:solidFill>
                <a:latin typeface="Georgia"/>
                <a:ea typeface="Georgia"/>
                <a:cs typeface="Georgia"/>
                <a:sym typeface="Georgia"/>
              </a:defRPr>
            </a:lvl7pPr>
            <a:lvl8pPr lvl="7" algn="l">
              <a:lnSpc>
                <a:spcPct val="100000"/>
              </a:lnSpc>
              <a:spcBef>
                <a:spcPts val="0"/>
              </a:spcBef>
              <a:spcAft>
                <a:spcPts val="0"/>
              </a:spcAft>
              <a:buClr>
                <a:schemeClr val="lt1"/>
              </a:buClr>
              <a:buSzPts val="3600"/>
              <a:buFont typeface="Georgia"/>
              <a:buNone/>
              <a:defRPr sz="3600" b="0">
                <a:solidFill>
                  <a:schemeClr val="lt1"/>
                </a:solidFill>
                <a:latin typeface="Georgia"/>
                <a:ea typeface="Georgia"/>
                <a:cs typeface="Georgia"/>
                <a:sym typeface="Georgia"/>
              </a:defRPr>
            </a:lvl8pPr>
            <a:lvl9pPr lvl="8" algn="l">
              <a:lnSpc>
                <a:spcPct val="100000"/>
              </a:lnSpc>
              <a:spcBef>
                <a:spcPts val="0"/>
              </a:spcBef>
              <a:spcAft>
                <a:spcPts val="0"/>
              </a:spcAft>
              <a:buClr>
                <a:schemeClr val="lt1"/>
              </a:buClr>
              <a:buSzPts val="3600"/>
              <a:buFont typeface="Georgia"/>
              <a:buNone/>
              <a:defRPr sz="3600" b="0">
                <a:solidFill>
                  <a:schemeClr val="lt1"/>
                </a:solidFill>
                <a:latin typeface="Georgia"/>
                <a:ea typeface="Georgia"/>
                <a:cs typeface="Georgia"/>
                <a:sym typeface="Georgia"/>
              </a:defRPr>
            </a:lvl9pPr>
          </a:lstStyle>
          <a:p>
            <a:endParaRPr/>
          </a:p>
        </p:txBody>
      </p:sp>
      <p:sp>
        <p:nvSpPr>
          <p:cNvPr id="49" name="Google Shape;49;p28"/>
          <p:cNvSpPr txBox="1">
            <a:spLocks noGrp="1"/>
          </p:cNvSpPr>
          <p:nvPr>
            <p:ph type="body" idx="1"/>
          </p:nvPr>
        </p:nvSpPr>
        <p:spPr>
          <a:xfrm>
            <a:off x="457200" y="1200150"/>
            <a:ext cx="3994500" cy="3725775"/>
          </a:xfrm>
          <a:prstGeom prst="rect">
            <a:avLst/>
          </a:prstGeom>
          <a:noFill/>
          <a:ln>
            <a:noFill/>
          </a:ln>
        </p:spPr>
        <p:txBody>
          <a:bodyPr spcFirstLastPara="1" wrap="square" lIns="91400" tIns="91400" rIns="91400" bIns="91400" anchor="t" anchorCtr="0">
            <a:normAutofit/>
          </a:bodyPr>
          <a:lstStyle>
            <a:lvl1pPr marL="457200" lvl="0" indent="-393700" algn="l">
              <a:lnSpc>
                <a:spcPct val="100000"/>
              </a:lnSpc>
              <a:spcBef>
                <a:spcPts val="520"/>
              </a:spcBef>
              <a:spcAft>
                <a:spcPts val="0"/>
              </a:spcAft>
              <a:buSzPts val="2600"/>
              <a:buChar char="•"/>
              <a:defRPr/>
            </a:lvl1pPr>
            <a:lvl2pPr marL="914400" lvl="1" indent="-325755" algn="l">
              <a:lnSpc>
                <a:spcPct val="100000"/>
              </a:lnSpc>
              <a:spcBef>
                <a:spcPts val="360"/>
              </a:spcBef>
              <a:spcAft>
                <a:spcPts val="0"/>
              </a:spcAft>
              <a:buSzPts val="1530"/>
              <a:buChar char="⚫"/>
              <a:defRPr/>
            </a:lvl2pPr>
            <a:lvl3pPr marL="1371600" lvl="2" indent="-298640" algn="l">
              <a:lnSpc>
                <a:spcPct val="100000"/>
              </a:lnSpc>
              <a:spcBef>
                <a:spcPts val="315"/>
              </a:spcBef>
              <a:spcAft>
                <a:spcPts val="0"/>
              </a:spcAft>
              <a:buSzPts val="1103"/>
              <a:buChar char="⚫"/>
              <a:defRPr/>
            </a:lvl3pPr>
            <a:lvl4pPr marL="1828800" lvl="3" indent="-290512" algn="l">
              <a:lnSpc>
                <a:spcPct val="100000"/>
              </a:lnSpc>
              <a:spcBef>
                <a:spcPts val="300"/>
              </a:spcBef>
              <a:spcAft>
                <a:spcPts val="0"/>
              </a:spcAft>
              <a:buSzPts val="975"/>
              <a:buChar char="⚫"/>
              <a:defRPr/>
            </a:lvl4pPr>
            <a:lvl5pPr marL="2286000" lvl="4" indent="-284289" algn="l">
              <a:lnSpc>
                <a:spcPct val="100000"/>
              </a:lnSpc>
              <a:spcBef>
                <a:spcPts val="270"/>
              </a:spcBef>
              <a:spcAft>
                <a:spcPts val="0"/>
              </a:spcAft>
              <a:buSzPts val="877"/>
              <a:buChar char="⚫"/>
              <a:defRPr sz="1350"/>
            </a:lvl5pPr>
            <a:lvl6pPr marL="2743200" lvl="5" indent="-297179" algn="l">
              <a:lnSpc>
                <a:spcPct val="100000"/>
              </a:lnSpc>
              <a:spcBef>
                <a:spcPts val="270"/>
              </a:spcBef>
              <a:spcAft>
                <a:spcPts val="0"/>
              </a:spcAft>
              <a:buSzPts val="1080"/>
              <a:buChar char="⚫"/>
              <a:defRPr sz="1350"/>
            </a:lvl6pPr>
            <a:lvl7pPr marL="3200400" lvl="6" indent="-297179" algn="l">
              <a:lnSpc>
                <a:spcPct val="100000"/>
              </a:lnSpc>
              <a:spcBef>
                <a:spcPts val="270"/>
              </a:spcBef>
              <a:spcAft>
                <a:spcPts val="0"/>
              </a:spcAft>
              <a:buSzPts val="1080"/>
              <a:buChar char="⚫"/>
              <a:defRPr sz="1350"/>
            </a:lvl7pPr>
            <a:lvl8pPr marL="3657600" lvl="7" indent="-314325" algn="l">
              <a:lnSpc>
                <a:spcPct val="100000"/>
              </a:lnSpc>
              <a:spcBef>
                <a:spcPts val="270"/>
              </a:spcBef>
              <a:spcAft>
                <a:spcPts val="0"/>
              </a:spcAft>
              <a:buSzPts val="1350"/>
              <a:buFont typeface="Constantia"/>
              <a:buChar char="•"/>
              <a:defRPr sz="1350"/>
            </a:lvl8pPr>
            <a:lvl9pPr marL="4114800" lvl="8" indent="-314325" algn="l">
              <a:lnSpc>
                <a:spcPct val="100000"/>
              </a:lnSpc>
              <a:spcBef>
                <a:spcPts val="270"/>
              </a:spcBef>
              <a:spcAft>
                <a:spcPts val="0"/>
              </a:spcAft>
              <a:buSzPts val="1350"/>
              <a:buFont typeface="Constantia"/>
              <a:buChar char="•"/>
              <a:defRPr sz="1350"/>
            </a:lvl9pPr>
          </a:lstStyle>
          <a:p>
            <a:endParaRPr/>
          </a:p>
        </p:txBody>
      </p:sp>
      <p:sp>
        <p:nvSpPr>
          <p:cNvPr id="50" name="Google Shape;50;p28"/>
          <p:cNvSpPr txBox="1">
            <a:spLocks noGrp="1"/>
          </p:cNvSpPr>
          <p:nvPr>
            <p:ph type="body" idx="2"/>
          </p:nvPr>
        </p:nvSpPr>
        <p:spPr>
          <a:xfrm>
            <a:off x="4692274" y="1200150"/>
            <a:ext cx="3994500" cy="3725775"/>
          </a:xfrm>
          <a:prstGeom prst="rect">
            <a:avLst/>
          </a:prstGeom>
          <a:noFill/>
          <a:ln>
            <a:noFill/>
          </a:ln>
        </p:spPr>
        <p:txBody>
          <a:bodyPr spcFirstLastPara="1" wrap="square" lIns="91400" tIns="91400" rIns="91400" bIns="91400" anchor="t" anchorCtr="0">
            <a:normAutofit/>
          </a:bodyPr>
          <a:lstStyle>
            <a:lvl1pPr marL="457200" lvl="0" indent="-393700" algn="l">
              <a:lnSpc>
                <a:spcPct val="100000"/>
              </a:lnSpc>
              <a:spcBef>
                <a:spcPts val="520"/>
              </a:spcBef>
              <a:spcAft>
                <a:spcPts val="0"/>
              </a:spcAft>
              <a:buSzPts val="2600"/>
              <a:buChar char="•"/>
              <a:defRPr/>
            </a:lvl1pPr>
            <a:lvl2pPr marL="914400" lvl="1" indent="-325755" algn="l">
              <a:lnSpc>
                <a:spcPct val="100000"/>
              </a:lnSpc>
              <a:spcBef>
                <a:spcPts val="360"/>
              </a:spcBef>
              <a:spcAft>
                <a:spcPts val="0"/>
              </a:spcAft>
              <a:buSzPts val="1530"/>
              <a:buChar char="⚫"/>
              <a:defRPr/>
            </a:lvl2pPr>
            <a:lvl3pPr marL="1371600" lvl="2" indent="-298640" algn="l">
              <a:lnSpc>
                <a:spcPct val="100000"/>
              </a:lnSpc>
              <a:spcBef>
                <a:spcPts val="315"/>
              </a:spcBef>
              <a:spcAft>
                <a:spcPts val="0"/>
              </a:spcAft>
              <a:buSzPts val="1103"/>
              <a:buChar char="⚫"/>
              <a:defRPr/>
            </a:lvl3pPr>
            <a:lvl4pPr marL="1828800" lvl="3" indent="-290512" algn="l">
              <a:lnSpc>
                <a:spcPct val="100000"/>
              </a:lnSpc>
              <a:spcBef>
                <a:spcPts val="300"/>
              </a:spcBef>
              <a:spcAft>
                <a:spcPts val="0"/>
              </a:spcAft>
              <a:buSzPts val="975"/>
              <a:buChar char="⚫"/>
              <a:defRPr/>
            </a:lvl4pPr>
            <a:lvl5pPr marL="2286000" lvl="4" indent="-284289" algn="l">
              <a:lnSpc>
                <a:spcPct val="100000"/>
              </a:lnSpc>
              <a:spcBef>
                <a:spcPts val="270"/>
              </a:spcBef>
              <a:spcAft>
                <a:spcPts val="0"/>
              </a:spcAft>
              <a:buSzPts val="877"/>
              <a:buChar char="⚫"/>
              <a:defRPr sz="1350"/>
            </a:lvl5pPr>
            <a:lvl6pPr marL="2743200" lvl="5" indent="-297179" algn="l">
              <a:lnSpc>
                <a:spcPct val="100000"/>
              </a:lnSpc>
              <a:spcBef>
                <a:spcPts val="270"/>
              </a:spcBef>
              <a:spcAft>
                <a:spcPts val="0"/>
              </a:spcAft>
              <a:buSzPts val="1080"/>
              <a:buChar char="⚫"/>
              <a:defRPr sz="1350"/>
            </a:lvl6pPr>
            <a:lvl7pPr marL="3200400" lvl="6" indent="-297179" algn="l">
              <a:lnSpc>
                <a:spcPct val="100000"/>
              </a:lnSpc>
              <a:spcBef>
                <a:spcPts val="270"/>
              </a:spcBef>
              <a:spcAft>
                <a:spcPts val="0"/>
              </a:spcAft>
              <a:buSzPts val="1080"/>
              <a:buChar char="⚫"/>
              <a:defRPr sz="1350"/>
            </a:lvl7pPr>
            <a:lvl8pPr marL="3657600" lvl="7" indent="-314325" algn="l">
              <a:lnSpc>
                <a:spcPct val="100000"/>
              </a:lnSpc>
              <a:spcBef>
                <a:spcPts val="270"/>
              </a:spcBef>
              <a:spcAft>
                <a:spcPts val="0"/>
              </a:spcAft>
              <a:buSzPts val="1350"/>
              <a:buFont typeface="Constantia"/>
              <a:buChar char="•"/>
              <a:defRPr sz="1350"/>
            </a:lvl8pPr>
            <a:lvl9pPr marL="4114800" lvl="8" indent="-314325" algn="l">
              <a:lnSpc>
                <a:spcPct val="100000"/>
              </a:lnSpc>
              <a:spcBef>
                <a:spcPts val="270"/>
              </a:spcBef>
              <a:spcAft>
                <a:spcPts val="0"/>
              </a:spcAft>
              <a:buSzPts val="1350"/>
              <a:buFont typeface="Constantia"/>
              <a:buChar char="•"/>
              <a:defRPr sz="1350"/>
            </a:lvl9pPr>
          </a:lstStyle>
          <a:p>
            <a:endParaRPr/>
          </a:p>
        </p:txBody>
      </p:sp>
      <p:pic>
        <p:nvPicPr>
          <p:cNvPr id="51" name="Google Shape;51;p28"/>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blue">
  <p:cSld name="Title and body blue">
    <p:spTree>
      <p:nvGrpSpPr>
        <p:cNvPr id="1" name="Shape 52"/>
        <p:cNvGrpSpPr/>
        <p:nvPr/>
      </p:nvGrpSpPr>
      <p:grpSpPr>
        <a:xfrm>
          <a:off x="0" y="0"/>
          <a:ext cx="0" cy="0"/>
          <a:chOff x="0" y="0"/>
          <a:chExt cx="0" cy="0"/>
        </a:xfrm>
      </p:grpSpPr>
      <p:sp>
        <p:nvSpPr>
          <p:cNvPr id="53" name="Google Shape;53;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1A2836"/>
              </a:buClr>
              <a:buSzPts val="36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93700" algn="l">
              <a:lnSpc>
                <a:spcPct val="100000"/>
              </a:lnSpc>
              <a:spcBef>
                <a:spcPts val="0"/>
              </a:spcBef>
              <a:spcAft>
                <a:spcPts val="0"/>
              </a:spcAft>
              <a:buSzPts val="2600"/>
              <a:buChar char="•"/>
              <a:defRPr/>
            </a:lvl1pPr>
            <a:lvl2pPr marL="914400" lvl="1" indent="-325755" algn="l">
              <a:lnSpc>
                <a:spcPct val="100000"/>
              </a:lnSpc>
              <a:spcBef>
                <a:spcPts val="0"/>
              </a:spcBef>
              <a:spcAft>
                <a:spcPts val="0"/>
              </a:spcAft>
              <a:buSzPts val="1530"/>
              <a:buChar char="⚫"/>
              <a:defRPr/>
            </a:lvl2pPr>
            <a:lvl3pPr marL="1371600" lvl="2" indent="-298640" algn="l">
              <a:lnSpc>
                <a:spcPct val="100000"/>
              </a:lnSpc>
              <a:spcBef>
                <a:spcPts val="0"/>
              </a:spcBef>
              <a:spcAft>
                <a:spcPts val="0"/>
              </a:spcAft>
              <a:buSzPts val="1103"/>
              <a:buChar char="⚫"/>
              <a:defRPr/>
            </a:lvl3pPr>
            <a:lvl4pPr marL="1828800" lvl="3" indent="-290512" algn="l">
              <a:lnSpc>
                <a:spcPct val="100000"/>
              </a:lnSpc>
              <a:spcBef>
                <a:spcPts val="0"/>
              </a:spcBef>
              <a:spcAft>
                <a:spcPts val="0"/>
              </a:spcAft>
              <a:buSzPts val="975"/>
              <a:buChar char="⚫"/>
              <a:defRPr/>
            </a:lvl4pPr>
            <a:lvl5pPr marL="2286000" lvl="4" indent="-290512" algn="l">
              <a:lnSpc>
                <a:spcPct val="100000"/>
              </a:lnSpc>
              <a:spcBef>
                <a:spcPts val="0"/>
              </a:spcBef>
              <a:spcAft>
                <a:spcPts val="0"/>
              </a:spcAft>
              <a:buSzPts val="975"/>
              <a:buChar char="⚫"/>
              <a:defRPr/>
            </a:lvl5pPr>
            <a:lvl6pPr marL="2743200" lvl="5" indent="-297179" algn="l">
              <a:lnSpc>
                <a:spcPct val="100000"/>
              </a:lnSpc>
              <a:spcBef>
                <a:spcPts val="0"/>
              </a:spcBef>
              <a:spcAft>
                <a:spcPts val="0"/>
              </a:spcAft>
              <a:buSzPts val="1080"/>
              <a:buChar char="⚫"/>
              <a:defRPr/>
            </a:lvl6pPr>
            <a:lvl7pPr marL="3200400" lvl="6" indent="-289560" algn="l">
              <a:lnSpc>
                <a:spcPct val="100000"/>
              </a:lnSpc>
              <a:spcBef>
                <a:spcPts val="0"/>
              </a:spcBef>
              <a:spcAft>
                <a:spcPts val="0"/>
              </a:spcAft>
              <a:buSzPts val="960"/>
              <a:buChar char="⚫"/>
              <a:defRPr/>
            </a:lvl7pPr>
            <a:lvl8pPr marL="3657600" lvl="7" indent="-304800" algn="l">
              <a:lnSpc>
                <a:spcPct val="100000"/>
              </a:lnSpc>
              <a:spcBef>
                <a:spcPts val="0"/>
              </a:spcBef>
              <a:spcAft>
                <a:spcPts val="0"/>
              </a:spcAft>
              <a:buSzPts val="1200"/>
              <a:buFont typeface="Constantia"/>
              <a:buChar char="•"/>
              <a:defRPr/>
            </a:lvl8pPr>
            <a:lvl9pPr marL="4114800" lvl="8" indent="-295275" algn="l">
              <a:lnSpc>
                <a:spcPct val="100000"/>
              </a:lnSpc>
              <a:spcBef>
                <a:spcPts val="0"/>
              </a:spcBef>
              <a:spcAft>
                <a:spcPts val="0"/>
              </a:spcAft>
              <a:buSzPts val="1050"/>
              <a:buFont typeface="Constantia"/>
              <a:buChar char="•"/>
              <a:defRPr/>
            </a:lvl9pPr>
          </a:lstStyle>
          <a:p>
            <a:endParaRPr/>
          </a:p>
        </p:txBody>
      </p:sp>
      <p:pic>
        <p:nvPicPr>
          <p:cNvPr id="55" name="Google Shape;55;p29"/>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red">
  <p:cSld name="Title and body red">
    <p:bg>
      <p:bgPr>
        <a:solidFill>
          <a:schemeClr val="lt1"/>
        </a:solidFill>
        <a:effectLst/>
      </p:bgPr>
    </p:bg>
    <p:spTree>
      <p:nvGrpSpPr>
        <p:cNvPr id="1" name="Shape 56"/>
        <p:cNvGrpSpPr/>
        <p:nvPr/>
      </p:nvGrpSpPr>
      <p:grpSpPr>
        <a:xfrm>
          <a:off x="0" y="0"/>
          <a:ext cx="0" cy="0"/>
          <a:chOff x="0" y="0"/>
          <a:chExt cx="0" cy="0"/>
        </a:xfrm>
      </p:grpSpPr>
      <p:sp>
        <p:nvSpPr>
          <p:cNvPr id="57" name="Google Shape;57;p3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971D20"/>
              </a:buClr>
              <a:buSzPts val="3600"/>
              <a:buFont typeface="Calibri"/>
              <a:buNone/>
              <a:defRPr>
                <a:solidFill>
                  <a:srgbClr val="971D2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3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93700" algn="l">
              <a:lnSpc>
                <a:spcPct val="100000"/>
              </a:lnSpc>
              <a:spcBef>
                <a:spcPts val="0"/>
              </a:spcBef>
              <a:spcAft>
                <a:spcPts val="0"/>
              </a:spcAft>
              <a:buSzPts val="2600"/>
              <a:buChar char="•"/>
              <a:defRPr/>
            </a:lvl1pPr>
            <a:lvl2pPr marL="914400" lvl="1" indent="-325755" algn="l">
              <a:lnSpc>
                <a:spcPct val="100000"/>
              </a:lnSpc>
              <a:spcBef>
                <a:spcPts val="0"/>
              </a:spcBef>
              <a:spcAft>
                <a:spcPts val="0"/>
              </a:spcAft>
              <a:buSzPts val="1530"/>
              <a:buChar char="⚫"/>
              <a:defRPr/>
            </a:lvl2pPr>
            <a:lvl3pPr marL="1371600" lvl="2" indent="-298640" algn="l">
              <a:lnSpc>
                <a:spcPct val="100000"/>
              </a:lnSpc>
              <a:spcBef>
                <a:spcPts val="0"/>
              </a:spcBef>
              <a:spcAft>
                <a:spcPts val="0"/>
              </a:spcAft>
              <a:buSzPts val="1103"/>
              <a:buChar char="⚫"/>
              <a:defRPr/>
            </a:lvl3pPr>
            <a:lvl4pPr marL="1828800" lvl="3" indent="-290512" algn="l">
              <a:lnSpc>
                <a:spcPct val="100000"/>
              </a:lnSpc>
              <a:spcBef>
                <a:spcPts val="0"/>
              </a:spcBef>
              <a:spcAft>
                <a:spcPts val="0"/>
              </a:spcAft>
              <a:buSzPts val="975"/>
              <a:buChar char="⚫"/>
              <a:defRPr/>
            </a:lvl4pPr>
            <a:lvl5pPr marL="2286000" lvl="4" indent="-290512" algn="l">
              <a:lnSpc>
                <a:spcPct val="100000"/>
              </a:lnSpc>
              <a:spcBef>
                <a:spcPts val="0"/>
              </a:spcBef>
              <a:spcAft>
                <a:spcPts val="0"/>
              </a:spcAft>
              <a:buSzPts val="975"/>
              <a:buChar char="⚫"/>
              <a:defRPr/>
            </a:lvl5pPr>
            <a:lvl6pPr marL="2743200" lvl="5" indent="-297179" algn="l">
              <a:lnSpc>
                <a:spcPct val="100000"/>
              </a:lnSpc>
              <a:spcBef>
                <a:spcPts val="0"/>
              </a:spcBef>
              <a:spcAft>
                <a:spcPts val="0"/>
              </a:spcAft>
              <a:buSzPts val="1080"/>
              <a:buChar char="⚫"/>
              <a:defRPr/>
            </a:lvl6pPr>
            <a:lvl7pPr marL="3200400" lvl="6" indent="-289560" algn="l">
              <a:lnSpc>
                <a:spcPct val="100000"/>
              </a:lnSpc>
              <a:spcBef>
                <a:spcPts val="0"/>
              </a:spcBef>
              <a:spcAft>
                <a:spcPts val="0"/>
              </a:spcAft>
              <a:buSzPts val="960"/>
              <a:buChar char="⚫"/>
              <a:defRPr/>
            </a:lvl7pPr>
            <a:lvl8pPr marL="3657600" lvl="7" indent="-304800" algn="l">
              <a:lnSpc>
                <a:spcPct val="100000"/>
              </a:lnSpc>
              <a:spcBef>
                <a:spcPts val="0"/>
              </a:spcBef>
              <a:spcAft>
                <a:spcPts val="0"/>
              </a:spcAft>
              <a:buSzPts val="1200"/>
              <a:buFont typeface="Constantia"/>
              <a:buChar char="•"/>
              <a:defRPr/>
            </a:lvl8pPr>
            <a:lvl9pPr marL="4114800" lvl="8" indent="-295275" algn="l">
              <a:lnSpc>
                <a:spcPct val="100000"/>
              </a:lnSpc>
              <a:spcBef>
                <a:spcPts val="0"/>
              </a:spcBef>
              <a:spcAft>
                <a:spcPts val="0"/>
              </a:spcAft>
              <a:buSzPts val="1050"/>
              <a:buFont typeface="Constantia"/>
              <a:buChar char="•"/>
              <a:defRPr/>
            </a:lvl9pPr>
          </a:lstStyle>
          <a:p>
            <a:endParaRPr/>
          </a:p>
        </p:txBody>
      </p:sp>
      <p:pic>
        <p:nvPicPr>
          <p:cNvPr id="59" name="Google Shape;59;p30"/>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yellow">
  <p:cSld name="Title and body yellow">
    <p:spTree>
      <p:nvGrpSpPr>
        <p:cNvPr id="1" name="Shape 60"/>
        <p:cNvGrpSpPr/>
        <p:nvPr/>
      </p:nvGrpSpPr>
      <p:grpSpPr>
        <a:xfrm>
          <a:off x="0" y="0"/>
          <a:ext cx="0" cy="0"/>
          <a:chOff x="0" y="0"/>
          <a:chExt cx="0" cy="0"/>
        </a:xfrm>
      </p:grpSpPr>
      <p:sp>
        <p:nvSpPr>
          <p:cNvPr id="61" name="Google Shape;61;p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9A8219"/>
              </a:buClr>
              <a:buSzPts val="36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3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93700" algn="l">
              <a:lnSpc>
                <a:spcPct val="100000"/>
              </a:lnSpc>
              <a:spcBef>
                <a:spcPts val="0"/>
              </a:spcBef>
              <a:spcAft>
                <a:spcPts val="0"/>
              </a:spcAft>
              <a:buSzPts val="2600"/>
              <a:buChar char="•"/>
              <a:defRPr/>
            </a:lvl1pPr>
            <a:lvl2pPr marL="914400" lvl="1" indent="-325755" algn="l">
              <a:lnSpc>
                <a:spcPct val="100000"/>
              </a:lnSpc>
              <a:spcBef>
                <a:spcPts val="0"/>
              </a:spcBef>
              <a:spcAft>
                <a:spcPts val="0"/>
              </a:spcAft>
              <a:buSzPts val="1530"/>
              <a:buChar char="⚫"/>
              <a:defRPr/>
            </a:lvl2pPr>
            <a:lvl3pPr marL="1371600" lvl="2" indent="-298640" algn="l">
              <a:lnSpc>
                <a:spcPct val="100000"/>
              </a:lnSpc>
              <a:spcBef>
                <a:spcPts val="0"/>
              </a:spcBef>
              <a:spcAft>
                <a:spcPts val="0"/>
              </a:spcAft>
              <a:buSzPts val="1103"/>
              <a:buChar char="⚫"/>
              <a:defRPr/>
            </a:lvl3pPr>
            <a:lvl4pPr marL="1828800" lvl="3" indent="-290512" algn="l">
              <a:lnSpc>
                <a:spcPct val="100000"/>
              </a:lnSpc>
              <a:spcBef>
                <a:spcPts val="0"/>
              </a:spcBef>
              <a:spcAft>
                <a:spcPts val="0"/>
              </a:spcAft>
              <a:buSzPts val="975"/>
              <a:buChar char="⚫"/>
              <a:defRPr/>
            </a:lvl4pPr>
            <a:lvl5pPr marL="2286000" lvl="4" indent="-290512" algn="l">
              <a:lnSpc>
                <a:spcPct val="100000"/>
              </a:lnSpc>
              <a:spcBef>
                <a:spcPts val="0"/>
              </a:spcBef>
              <a:spcAft>
                <a:spcPts val="0"/>
              </a:spcAft>
              <a:buSzPts val="975"/>
              <a:buChar char="⚫"/>
              <a:defRPr/>
            </a:lvl5pPr>
            <a:lvl6pPr marL="2743200" lvl="5" indent="-297179" algn="l">
              <a:lnSpc>
                <a:spcPct val="100000"/>
              </a:lnSpc>
              <a:spcBef>
                <a:spcPts val="0"/>
              </a:spcBef>
              <a:spcAft>
                <a:spcPts val="0"/>
              </a:spcAft>
              <a:buSzPts val="1080"/>
              <a:buChar char="⚫"/>
              <a:defRPr/>
            </a:lvl6pPr>
            <a:lvl7pPr marL="3200400" lvl="6" indent="-289560" algn="l">
              <a:lnSpc>
                <a:spcPct val="100000"/>
              </a:lnSpc>
              <a:spcBef>
                <a:spcPts val="0"/>
              </a:spcBef>
              <a:spcAft>
                <a:spcPts val="0"/>
              </a:spcAft>
              <a:buSzPts val="960"/>
              <a:buChar char="⚫"/>
              <a:defRPr/>
            </a:lvl7pPr>
            <a:lvl8pPr marL="3657600" lvl="7" indent="-304800" algn="l">
              <a:lnSpc>
                <a:spcPct val="100000"/>
              </a:lnSpc>
              <a:spcBef>
                <a:spcPts val="0"/>
              </a:spcBef>
              <a:spcAft>
                <a:spcPts val="0"/>
              </a:spcAft>
              <a:buSzPts val="1200"/>
              <a:buFont typeface="Constantia"/>
              <a:buChar char="•"/>
              <a:defRPr/>
            </a:lvl8pPr>
            <a:lvl9pPr marL="4114800" lvl="8" indent="-295275" algn="l">
              <a:lnSpc>
                <a:spcPct val="100000"/>
              </a:lnSpc>
              <a:spcBef>
                <a:spcPts val="0"/>
              </a:spcBef>
              <a:spcAft>
                <a:spcPts val="0"/>
              </a:spcAft>
              <a:buSzPts val="1050"/>
              <a:buFont typeface="Constantia"/>
              <a:buChar char="•"/>
              <a:defRPr/>
            </a:lvl9pPr>
          </a:lstStyle>
          <a:p>
            <a:endParaRPr/>
          </a:p>
        </p:txBody>
      </p:sp>
      <p:pic>
        <p:nvPicPr>
          <p:cNvPr id="63" name="Google Shape;63;p31"/>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accent4"/>
            </a:gs>
            <a:gs pos="85000">
              <a:schemeClr val="accent6"/>
            </a:gs>
            <a:gs pos="100000">
              <a:schemeClr val="accent6"/>
            </a:gs>
          </a:gsLst>
          <a:lin ang="16200000" scaled="0"/>
        </a:gradFill>
        <a:effectLst/>
      </p:bgPr>
    </p:bg>
    <p:spTree>
      <p:nvGrpSpPr>
        <p:cNvPr id="1" name="Shape 67"/>
        <p:cNvGrpSpPr/>
        <p:nvPr/>
      </p:nvGrpSpPr>
      <p:grpSpPr>
        <a:xfrm>
          <a:off x="0" y="0"/>
          <a:ext cx="0" cy="0"/>
          <a:chOff x="0" y="0"/>
          <a:chExt cx="0" cy="0"/>
        </a:xfrm>
      </p:grpSpPr>
      <p:sp>
        <p:nvSpPr>
          <p:cNvPr id="68" name="Google Shape;68;p17"/>
          <p:cNvSpPr txBox="1">
            <a:spLocks noGrp="1"/>
          </p:cNvSpPr>
          <p:nvPr>
            <p:ph type="ctrTitle"/>
          </p:nvPr>
        </p:nvSpPr>
        <p:spPr>
          <a:xfrm>
            <a:off x="533400" y="1028700"/>
            <a:ext cx="7851648" cy="1371600"/>
          </a:xfrm>
          <a:prstGeom prst="rect">
            <a:avLst/>
          </a:prstGeom>
          <a:noFill/>
          <a:ln>
            <a:noFill/>
          </a:ln>
        </p:spPr>
        <p:txBody>
          <a:bodyPr spcFirstLastPara="1" wrap="square" lIns="0" tIns="0" rIns="18275" bIns="0" anchor="b" anchorCtr="0">
            <a:noAutofit/>
          </a:bodyPr>
          <a:lstStyle>
            <a:lvl1pPr lvl="0" algn="l">
              <a:lnSpc>
                <a:spcPct val="100000"/>
              </a:lnSpc>
              <a:spcBef>
                <a:spcPts val="0"/>
              </a:spcBef>
              <a:spcAft>
                <a:spcPts val="0"/>
              </a:spcAft>
              <a:buClr>
                <a:schemeClr val="lt1"/>
              </a:buClr>
              <a:buSzPts val="5000"/>
              <a:buFont typeface="Calibri"/>
              <a:buNone/>
              <a:defRPr sz="5000" b="0">
                <a:solidFill>
                  <a:schemeClr val="lt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7"/>
          <p:cNvSpPr txBox="1">
            <a:spLocks noGrp="1"/>
          </p:cNvSpPr>
          <p:nvPr>
            <p:ph type="subTitle" idx="1"/>
          </p:nvPr>
        </p:nvSpPr>
        <p:spPr>
          <a:xfrm>
            <a:off x="533400" y="2421402"/>
            <a:ext cx="7854696" cy="1314450"/>
          </a:xfrm>
          <a:prstGeom prst="rect">
            <a:avLst/>
          </a:prstGeom>
          <a:noFill/>
          <a:ln>
            <a:noFill/>
          </a:ln>
        </p:spPr>
        <p:txBody>
          <a:bodyPr spcFirstLastPara="1" wrap="square" lIns="0" tIns="45700" rIns="18275" bIns="45700" anchor="t" anchorCtr="0">
            <a:normAutofit/>
          </a:bodyPr>
          <a:lstStyle>
            <a:lvl1pPr marR="34289" lvl="0" algn="l">
              <a:lnSpc>
                <a:spcPct val="100000"/>
              </a:lnSpc>
              <a:spcBef>
                <a:spcPts val="520"/>
              </a:spcBef>
              <a:spcAft>
                <a:spcPts val="0"/>
              </a:spcAft>
              <a:buSzPts val="2600"/>
              <a:buNone/>
              <a:defRPr sz="2600">
                <a:solidFill>
                  <a:schemeClr val="lt1"/>
                </a:solidFill>
                <a:latin typeface="Calibri"/>
                <a:ea typeface="Calibri"/>
                <a:cs typeface="Calibri"/>
                <a:sym typeface="Calibri"/>
              </a:defRPr>
            </a:lvl1pPr>
            <a:lvl2pPr lvl="1" algn="ctr">
              <a:lnSpc>
                <a:spcPct val="100000"/>
              </a:lnSpc>
              <a:spcBef>
                <a:spcPts val="360"/>
              </a:spcBef>
              <a:spcAft>
                <a:spcPts val="0"/>
              </a:spcAft>
              <a:buSzPts val="1530"/>
              <a:buNone/>
              <a:defRPr/>
            </a:lvl2pPr>
            <a:lvl3pPr lvl="2" algn="ctr">
              <a:lnSpc>
                <a:spcPct val="100000"/>
              </a:lnSpc>
              <a:spcBef>
                <a:spcPts val="360"/>
              </a:spcBef>
              <a:spcAft>
                <a:spcPts val="0"/>
              </a:spcAft>
              <a:buSzPts val="1260"/>
              <a:buNone/>
              <a:defRPr/>
            </a:lvl3pPr>
            <a:lvl4pPr lvl="3" algn="ctr">
              <a:lnSpc>
                <a:spcPct val="100000"/>
              </a:lnSpc>
              <a:spcBef>
                <a:spcPts val="360"/>
              </a:spcBef>
              <a:spcAft>
                <a:spcPts val="0"/>
              </a:spcAft>
              <a:buSzPts val="1170"/>
              <a:buNone/>
              <a:defRPr/>
            </a:lvl4pPr>
            <a:lvl5pPr lvl="4" algn="ctr">
              <a:lnSpc>
                <a:spcPct val="100000"/>
              </a:lnSpc>
              <a:spcBef>
                <a:spcPts val="360"/>
              </a:spcBef>
              <a:spcAft>
                <a:spcPts val="0"/>
              </a:spcAft>
              <a:buSzPts val="1170"/>
              <a:buNone/>
              <a:defRPr/>
            </a:lvl5pPr>
            <a:lvl6pPr lvl="5" algn="ctr">
              <a:lnSpc>
                <a:spcPct val="100000"/>
              </a:lnSpc>
              <a:spcBef>
                <a:spcPts val="360"/>
              </a:spcBef>
              <a:spcAft>
                <a:spcPts val="0"/>
              </a:spcAft>
              <a:buSzPts val="1440"/>
              <a:buNone/>
              <a:defRPr/>
            </a:lvl6pPr>
            <a:lvl7pPr lvl="6" algn="ctr">
              <a:lnSpc>
                <a:spcPct val="100000"/>
              </a:lnSpc>
              <a:spcBef>
                <a:spcPts val="360"/>
              </a:spcBef>
              <a:spcAft>
                <a:spcPts val="0"/>
              </a:spcAft>
              <a:buSzPts val="1440"/>
              <a:buNone/>
              <a:defRPr/>
            </a:lvl7pPr>
            <a:lvl8pPr lvl="7" algn="ctr">
              <a:lnSpc>
                <a:spcPct val="100000"/>
              </a:lnSpc>
              <a:spcBef>
                <a:spcPts val="360"/>
              </a:spcBef>
              <a:spcAft>
                <a:spcPts val="0"/>
              </a:spcAft>
              <a:buSzPts val="1800"/>
              <a:buNone/>
              <a:defRPr/>
            </a:lvl8pPr>
            <a:lvl9pPr lvl="8" algn="ctr">
              <a:lnSpc>
                <a:spcPct val="100000"/>
              </a:lnSpc>
              <a:spcBef>
                <a:spcPts val="360"/>
              </a:spcBef>
              <a:spcAft>
                <a:spcPts val="0"/>
              </a:spcAft>
              <a:buSzPts val="1800"/>
              <a:buNone/>
              <a:defRPr/>
            </a:lvl9pPr>
          </a:lstStyle>
          <a:p>
            <a:endParaRPr/>
          </a:p>
        </p:txBody>
      </p:sp>
      <p:pic>
        <p:nvPicPr>
          <p:cNvPr id="70" name="Google Shape;70;p17"/>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rgbClr val="659298"/>
            </a:gs>
            <a:gs pos="100000">
              <a:srgbClr val="4E6F74"/>
            </a:gs>
          </a:gsLst>
          <a:lin ang="15960000" scaled="0"/>
        </a:gradFill>
        <a:effectLst/>
      </p:bgPr>
    </p:bg>
    <p:spTree>
      <p:nvGrpSpPr>
        <p:cNvPr id="1" name="Shape 71"/>
        <p:cNvGrpSpPr/>
        <p:nvPr/>
      </p:nvGrpSpPr>
      <p:grpSpPr>
        <a:xfrm>
          <a:off x="0" y="0"/>
          <a:ext cx="0" cy="0"/>
          <a:chOff x="0" y="0"/>
          <a:chExt cx="0" cy="0"/>
        </a:xfrm>
      </p:grpSpPr>
      <p:sp>
        <p:nvSpPr>
          <p:cNvPr id="72" name="Google Shape;72;p22"/>
          <p:cNvSpPr txBox="1">
            <a:spLocks noGrp="1"/>
          </p:cNvSpPr>
          <p:nvPr>
            <p:ph type="title"/>
          </p:nvPr>
        </p:nvSpPr>
        <p:spPr>
          <a:xfrm>
            <a:off x="530352" y="987552"/>
            <a:ext cx="7772400" cy="1021842"/>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rgbClr val="FFFFFF"/>
              </a:buClr>
              <a:buSzPts val="5000"/>
              <a:buFont typeface="Calibri"/>
              <a:buNone/>
              <a:defRPr sz="5000" b="0" cap="none">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2"/>
          <p:cNvSpPr txBox="1">
            <a:spLocks noGrp="1"/>
          </p:cNvSpPr>
          <p:nvPr>
            <p:ph type="body" idx="1"/>
          </p:nvPr>
        </p:nvSpPr>
        <p:spPr>
          <a:xfrm>
            <a:off x="530352" y="2028498"/>
            <a:ext cx="7772400" cy="1132284"/>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520"/>
              </a:spcBef>
              <a:spcAft>
                <a:spcPts val="0"/>
              </a:spcAft>
              <a:buSzPts val="2600"/>
              <a:buNone/>
              <a:defRPr sz="2600">
                <a:solidFill>
                  <a:schemeClr val="lt1"/>
                </a:solidFill>
              </a:defRPr>
            </a:lvl1pPr>
            <a:lvl2pPr marL="914400" lvl="1" indent="-228600" algn="l">
              <a:lnSpc>
                <a:spcPct val="100000"/>
              </a:lnSpc>
              <a:spcBef>
                <a:spcPts val="270"/>
              </a:spcBef>
              <a:spcAft>
                <a:spcPts val="0"/>
              </a:spcAft>
              <a:buSzPts val="1148"/>
              <a:buNone/>
              <a:defRPr sz="1350">
                <a:solidFill>
                  <a:schemeClr val="lt1"/>
                </a:solidFill>
              </a:defRPr>
            </a:lvl2pPr>
            <a:lvl3pPr marL="1371600" lvl="2" indent="-228600" algn="l">
              <a:lnSpc>
                <a:spcPct val="100000"/>
              </a:lnSpc>
              <a:spcBef>
                <a:spcPts val="240"/>
              </a:spcBef>
              <a:spcAft>
                <a:spcPts val="0"/>
              </a:spcAft>
              <a:buSzPts val="840"/>
              <a:buNone/>
              <a:defRPr sz="1200">
                <a:solidFill>
                  <a:schemeClr val="lt1"/>
                </a:solidFill>
              </a:defRPr>
            </a:lvl3pPr>
            <a:lvl4pPr marL="1828800" lvl="3" indent="-228600" algn="l">
              <a:lnSpc>
                <a:spcPct val="100000"/>
              </a:lnSpc>
              <a:spcBef>
                <a:spcPts val="210"/>
              </a:spcBef>
              <a:spcAft>
                <a:spcPts val="0"/>
              </a:spcAft>
              <a:buSzPts val="683"/>
              <a:buNone/>
              <a:defRPr sz="1050">
                <a:solidFill>
                  <a:schemeClr val="lt1"/>
                </a:solidFill>
              </a:defRPr>
            </a:lvl4pPr>
            <a:lvl5pPr marL="2286000" lvl="4" indent="-228600" algn="l">
              <a:lnSpc>
                <a:spcPct val="100000"/>
              </a:lnSpc>
              <a:spcBef>
                <a:spcPts val="210"/>
              </a:spcBef>
              <a:spcAft>
                <a:spcPts val="0"/>
              </a:spcAft>
              <a:buSzPts val="683"/>
              <a:buNone/>
              <a:defRPr sz="1050">
                <a:solidFill>
                  <a:schemeClr val="lt1"/>
                </a:solidFill>
              </a:defRPr>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74" name="Google Shape;74;p22"/>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0"/>
        <p:cNvGrpSpPr/>
        <p:nvPr/>
      </p:nvGrpSpPr>
      <p:grpSpPr>
        <a:xfrm>
          <a:off x="0" y="0"/>
          <a:ext cx="0" cy="0"/>
          <a:chOff x="0" y="0"/>
          <a:chExt cx="0" cy="0"/>
        </a:xfrm>
      </p:grpSpPr>
      <p:sp>
        <p:nvSpPr>
          <p:cNvPr id="11" name="Google Shape;11;p18"/>
          <p:cNvSpPr txBox="1">
            <a:spLocks noGrp="1"/>
          </p:cNvSpPr>
          <p:nvPr>
            <p:ph type="title"/>
          </p:nvPr>
        </p:nvSpPr>
        <p:spPr>
          <a:xfrm>
            <a:off x="457200" y="528066"/>
            <a:ext cx="8229600" cy="85725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 name="Google Shape;12;p18"/>
          <p:cNvSpPr txBox="1">
            <a:spLocks noGrp="1"/>
          </p:cNvSpPr>
          <p:nvPr>
            <p:ph type="body" idx="1"/>
          </p:nvPr>
        </p:nvSpPr>
        <p:spPr>
          <a:xfrm>
            <a:off x="457200" y="1391436"/>
            <a:ext cx="4040188" cy="494514"/>
          </a:xfrm>
          <a:prstGeom prst="rect">
            <a:avLst/>
          </a:prstGeom>
          <a:noFill/>
          <a:ln>
            <a:noFill/>
          </a:ln>
        </p:spPr>
        <p:txBody>
          <a:bodyPr spcFirstLastPara="1" wrap="square" lIns="45700" tIns="0" rIns="45700" bIns="0" anchor="ctr" anchorCtr="0">
            <a:noAutofit/>
          </a:bodyPr>
          <a:lstStyle>
            <a:lvl1pPr marL="457200" lvl="0" indent="-228600" algn="l">
              <a:lnSpc>
                <a:spcPct val="100000"/>
              </a:lnSpc>
              <a:spcBef>
                <a:spcPts val="480"/>
              </a:spcBef>
              <a:spcAft>
                <a:spcPts val="0"/>
              </a:spcAft>
              <a:buSzPts val="2400"/>
              <a:buNone/>
              <a:defRPr sz="2400" b="1" cap="none">
                <a:solidFill>
                  <a:schemeClr val="dk2"/>
                </a:solidFill>
              </a:defRPr>
            </a:lvl1pPr>
            <a:lvl2pPr marL="914400" lvl="1" indent="-228600" algn="l">
              <a:lnSpc>
                <a:spcPct val="100000"/>
              </a:lnSpc>
              <a:spcBef>
                <a:spcPts val="300"/>
              </a:spcBef>
              <a:spcAft>
                <a:spcPts val="0"/>
              </a:spcAft>
              <a:buSzPts val="1275"/>
              <a:buNone/>
              <a:defRPr sz="1500" b="1"/>
            </a:lvl2pPr>
            <a:lvl3pPr marL="1371600" lvl="2" indent="-228600" algn="l">
              <a:lnSpc>
                <a:spcPct val="100000"/>
              </a:lnSpc>
              <a:spcBef>
                <a:spcPts val="270"/>
              </a:spcBef>
              <a:spcAft>
                <a:spcPts val="0"/>
              </a:spcAft>
              <a:buSzPts val="945"/>
              <a:buNone/>
              <a:defRPr sz="1350" b="1"/>
            </a:lvl3pPr>
            <a:lvl4pPr marL="1828800" lvl="3" indent="-228600" algn="l">
              <a:lnSpc>
                <a:spcPct val="100000"/>
              </a:lnSpc>
              <a:spcBef>
                <a:spcPts val="240"/>
              </a:spcBef>
              <a:spcAft>
                <a:spcPts val="0"/>
              </a:spcAft>
              <a:buSzPts val="780"/>
              <a:buNone/>
              <a:defRPr sz="1200" b="1"/>
            </a:lvl4pPr>
            <a:lvl5pPr marL="2286000" lvl="4" indent="-228600" algn="l">
              <a:lnSpc>
                <a:spcPct val="100000"/>
              </a:lnSpc>
              <a:spcBef>
                <a:spcPts val="240"/>
              </a:spcBef>
              <a:spcAft>
                <a:spcPts val="0"/>
              </a:spcAft>
              <a:buSzPts val="780"/>
              <a:buNone/>
              <a:defRPr sz="1200" b="1"/>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13" name="Google Shape;13;p18"/>
          <p:cNvSpPr txBox="1">
            <a:spLocks noGrp="1"/>
          </p:cNvSpPr>
          <p:nvPr>
            <p:ph type="body" idx="2"/>
          </p:nvPr>
        </p:nvSpPr>
        <p:spPr>
          <a:xfrm>
            <a:off x="4645027" y="1394820"/>
            <a:ext cx="4041775" cy="491132"/>
          </a:xfrm>
          <a:prstGeom prst="rect">
            <a:avLst/>
          </a:prstGeom>
          <a:noFill/>
          <a:ln>
            <a:noFill/>
          </a:ln>
        </p:spPr>
        <p:txBody>
          <a:bodyPr spcFirstLastPara="1" wrap="square" lIns="45700" tIns="0" rIns="45700" bIns="0" anchor="ctr" anchorCtr="0">
            <a:normAutofit/>
          </a:bodyPr>
          <a:lstStyle>
            <a:lvl1pPr marL="457200" lvl="0" indent="-228600" algn="l">
              <a:lnSpc>
                <a:spcPct val="100000"/>
              </a:lnSpc>
              <a:spcBef>
                <a:spcPts val="480"/>
              </a:spcBef>
              <a:spcAft>
                <a:spcPts val="0"/>
              </a:spcAft>
              <a:buSzPts val="2400"/>
              <a:buNone/>
              <a:defRPr sz="2400" b="1" cap="none">
                <a:solidFill>
                  <a:schemeClr val="dk2"/>
                </a:solidFill>
              </a:defRPr>
            </a:lvl1pPr>
            <a:lvl2pPr marL="914400" lvl="1" indent="-228600" algn="l">
              <a:lnSpc>
                <a:spcPct val="100000"/>
              </a:lnSpc>
              <a:spcBef>
                <a:spcPts val="300"/>
              </a:spcBef>
              <a:spcAft>
                <a:spcPts val="0"/>
              </a:spcAft>
              <a:buSzPts val="1275"/>
              <a:buNone/>
              <a:defRPr sz="1500" b="1"/>
            </a:lvl2pPr>
            <a:lvl3pPr marL="1371600" lvl="2" indent="-228600" algn="l">
              <a:lnSpc>
                <a:spcPct val="100000"/>
              </a:lnSpc>
              <a:spcBef>
                <a:spcPts val="270"/>
              </a:spcBef>
              <a:spcAft>
                <a:spcPts val="0"/>
              </a:spcAft>
              <a:buSzPts val="945"/>
              <a:buNone/>
              <a:defRPr sz="1350" b="1"/>
            </a:lvl3pPr>
            <a:lvl4pPr marL="1828800" lvl="3" indent="-228600" algn="l">
              <a:lnSpc>
                <a:spcPct val="100000"/>
              </a:lnSpc>
              <a:spcBef>
                <a:spcPts val="240"/>
              </a:spcBef>
              <a:spcAft>
                <a:spcPts val="0"/>
              </a:spcAft>
              <a:buSzPts val="780"/>
              <a:buNone/>
              <a:defRPr sz="1200" b="1"/>
            </a:lvl4pPr>
            <a:lvl5pPr marL="2286000" lvl="4" indent="-228600" algn="l">
              <a:lnSpc>
                <a:spcPct val="100000"/>
              </a:lnSpc>
              <a:spcBef>
                <a:spcPts val="240"/>
              </a:spcBef>
              <a:spcAft>
                <a:spcPts val="0"/>
              </a:spcAft>
              <a:buSzPts val="780"/>
              <a:buNone/>
              <a:defRPr sz="1200" b="1"/>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14" name="Google Shape;14;p18"/>
          <p:cNvSpPr txBox="1">
            <a:spLocks noGrp="1"/>
          </p:cNvSpPr>
          <p:nvPr>
            <p:ph type="body" idx="3"/>
          </p:nvPr>
        </p:nvSpPr>
        <p:spPr>
          <a:xfrm>
            <a:off x="457200" y="1885950"/>
            <a:ext cx="4040188" cy="2884290"/>
          </a:xfrm>
          <a:prstGeom prst="rect">
            <a:avLst/>
          </a:prstGeom>
          <a:noFill/>
          <a:ln>
            <a:noFill/>
          </a:ln>
        </p:spPr>
        <p:txBody>
          <a:bodyPr spcFirstLastPara="1" wrap="square" lIns="91425" tIns="0" rIns="91425" bIns="45700" anchor="t" anchorCtr="0">
            <a:normAutofit/>
          </a:bodyPr>
          <a:lstStyle>
            <a:lvl1pPr marL="457200" lvl="0" indent="-342900" algn="l">
              <a:lnSpc>
                <a:spcPct val="100000"/>
              </a:lnSpc>
              <a:spcBef>
                <a:spcPts val="360"/>
              </a:spcBef>
              <a:spcAft>
                <a:spcPts val="0"/>
              </a:spcAft>
              <a:buSzPts val="1800"/>
              <a:buChar char="•"/>
              <a:defRPr sz="1800"/>
            </a:lvl1pPr>
            <a:lvl2pPr marL="914400" lvl="1" indent="-309562" algn="l">
              <a:lnSpc>
                <a:spcPct val="100000"/>
              </a:lnSpc>
              <a:spcBef>
                <a:spcPts val="300"/>
              </a:spcBef>
              <a:spcAft>
                <a:spcPts val="0"/>
              </a:spcAft>
              <a:buSzPts val="1275"/>
              <a:buChar char="⚫"/>
              <a:defRPr sz="1500"/>
            </a:lvl2pPr>
            <a:lvl3pPr marL="1371600" lvl="2" indent="-288607" algn="l">
              <a:lnSpc>
                <a:spcPct val="100000"/>
              </a:lnSpc>
              <a:spcBef>
                <a:spcPts val="270"/>
              </a:spcBef>
              <a:spcAft>
                <a:spcPts val="0"/>
              </a:spcAft>
              <a:buSzPts val="945"/>
              <a:buChar char="⚫"/>
              <a:defRPr sz="1350"/>
            </a:lvl3pPr>
            <a:lvl4pPr marL="1828800" lvl="3" indent="-278130" algn="l">
              <a:lnSpc>
                <a:spcPct val="100000"/>
              </a:lnSpc>
              <a:spcBef>
                <a:spcPts val="240"/>
              </a:spcBef>
              <a:spcAft>
                <a:spcPts val="0"/>
              </a:spcAft>
              <a:buSzPts val="780"/>
              <a:buChar char="⚫"/>
              <a:defRPr sz="1200"/>
            </a:lvl4pPr>
            <a:lvl5pPr marL="2286000" lvl="4" indent="-278129" algn="l">
              <a:lnSpc>
                <a:spcPct val="100000"/>
              </a:lnSpc>
              <a:spcBef>
                <a:spcPts val="240"/>
              </a:spcBef>
              <a:spcAft>
                <a:spcPts val="0"/>
              </a:spcAft>
              <a:buSzPts val="780"/>
              <a:buChar char="⚫"/>
              <a:defRPr sz="120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15" name="Google Shape;15;p18"/>
          <p:cNvSpPr txBox="1">
            <a:spLocks noGrp="1"/>
          </p:cNvSpPr>
          <p:nvPr>
            <p:ph type="body" idx="4"/>
          </p:nvPr>
        </p:nvSpPr>
        <p:spPr>
          <a:xfrm>
            <a:off x="4645027" y="1885950"/>
            <a:ext cx="4041775" cy="2884290"/>
          </a:xfrm>
          <a:prstGeom prst="rect">
            <a:avLst/>
          </a:prstGeom>
          <a:noFill/>
          <a:ln>
            <a:noFill/>
          </a:ln>
        </p:spPr>
        <p:txBody>
          <a:bodyPr spcFirstLastPara="1" wrap="square" lIns="91425" tIns="0" rIns="91425" bIns="45700" anchor="t" anchorCtr="0">
            <a:normAutofit/>
          </a:bodyPr>
          <a:lstStyle>
            <a:lvl1pPr marL="457200" lvl="0" indent="-342900" algn="l">
              <a:lnSpc>
                <a:spcPct val="100000"/>
              </a:lnSpc>
              <a:spcBef>
                <a:spcPts val="360"/>
              </a:spcBef>
              <a:spcAft>
                <a:spcPts val="0"/>
              </a:spcAft>
              <a:buSzPts val="1800"/>
              <a:buChar char="•"/>
              <a:defRPr sz="1800"/>
            </a:lvl1pPr>
            <a:lvl2pPr marL="914400" lvl="1" indent="-309562" algn="l">
              <a:lnSpc>
                <a:spcPct val="100000"/>
              </a:lnSpc>
              <a:spcBef>
                <a:spcPts val="300"/>
              </a:spcBef>
              <a:spcAft>
                <a:spcPts val="0"/>
              </a:spcAft>
              <a:buSzPts val="1275"/>
              <a:buChar char="⚫"/>
              <a:defRPr sz="1500"/>
            </a:lvl2pPr>
            <a:lvl3pPr marL="1371600" lvl="2" indent="-288607" algn="l">
              <a:lnSpc>
                <a:spcPct val="100000"/>
              </a:lnSpc>
              <a:spcBef>
                <a:spcPts val="270"/>
              </a:spcBef>
              <a:spcAft>
                <a:spcPts val="0"/>
              </a:spcAft>
              <a:buSzPts val="945"/>
              <a:buChar char="⚫"/>
              <a:defRPr sz="1350"/>
            </a:lvl3pPr>
            <a:lvl4pPr marL="1828800" lvl="3" indent="-278130" algn="l">
              <a:lnSpc>
                <a:spcPct val="100000"/>
              </a:lnSpc>
              <a:spcBef>
                <a:spcPts val="240"/>
              </a:spcBef>
              <a:spcAft>
                <a:spcPts val="0"/>
              </a:spcAft>
              <a:buSzPts val="780"/>
              <a:buChar char="⚫"/>
              <a:defRPr sz="1200"/>
            </a:lvl4pPr>
            <a:lvl5pPr marL="2286000" lvl="4" indent="-278129" algn="l">
              <a:lnSpc>
                <a:spcPct val="100000"/>
              </a:lnSpc>
              <a:spcBef>
                <a:spcPts val="240"/>
              </a:spcBef>
              <a:spcAft>
                <a:spcPts val="0"/>
              </a:spcAft>
              <a:buSzPts val="780"/>
              <a:buChar char="⚫"/>
              <a:defRPr sz="120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16" name="Google Shape;16;p18"/>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Logo slide">
  <p:cSld name="Logo slide">
    <p:spTree>
      <p:nvGrpSpPr>
        <p:cNvPr id="1" name="Shape 17"/>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rgbClr val="659298"/>
            </a:gs>
            <a:gs pos="100000">
              <a:srgbClr val="4E6F74"/>
            </a:gs>
          </a:gsLst>
          <a:lin ang="15960000" scaled="0"/>
        </a:gradFill>
        <a:effectLst/>
      </p:bgPr>
    </p:bg>
    <p:spTree>
      <p:nvGrpSpPr>
        <p:cNvPr id="1" name="Shape 18"/>
        <p:cNvGrpSpPr/>
        <p:nvPr/>
      </p:nvGrpSpPr>
      <p:grpSpPr>
        <a:xfrm>
          <a:off x="0" y="0"/>
          <a:ext cx="0" cy="0"/>
          <a:chOff x="0" y="0"/>
          <a:chExt cx="0" cy="0"/>
        </a:xfrm>
      </p:grpSpPr>
      <p:sp>
        <p:nvSpPr>
          <p:cNvPr id="19" name="Google Shape;19;p21"/>
          <p:cNvSpPr txBox="1">
            <a:spLocks noGrp="1"/>
          </p:cNvSpPr>
          <p:nvPr>
            <p:ph type="title"/>
          </p:nvPr>
        </p:nvSpPr>
        <p:spPr>
          <a:xfrm>
            <a:off x="530352" y="987552"/>
            <a:ext cx="7772400" cy="1021842"/>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rgbClr val="FFFFFF"/>
              </a:buClr>
              <a:buSzPts val="5000"/>
              <a:buFont typeface="Calibri"/>
              <a:buNone/>
              <a:defRPr sz="5000" b="0" cap="none">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1"/>
          <p:cNvSpPr txBox="1">
            <a:spLocks noGrp="1"/>
          </p:cNvSpPr>
          <p:nvPr>
            <p:ph type="body" idx="1"/>
          </p:nvPr>
        </p:nvSpPr>
        <p:spPr>
          <a:xfrm>
            <a:off x="530352" y="2028498"/>
            <a:ext cx="7772400" cy="1132284"/>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520"/>
              </a:spcBef>
              <a:spcAft>
                <a:spcPts val="0"/>
              </a:spcAft>
              <a:buSzPts val="2600"/>
              <a:buNone/>
              <a:defRPr sz="2600">
                <a:solidFill>
                  <a:schemeClr val="lt1"/>
                </a:solidFill>
              </a:defRPr>
            </a:lvl1pPr>
            <a:lvl2pPr marL="914400" lvl="1" indent="-228600" algn="l">
              <a:lnSpc>
                <a:spcPct val="100000"/>
              </a:lnSpc>
              <a:spcBef>
                <a:spcPts val="270"/>
              </a:spcBef>
              <a:spcAft>
                <a:spcPts val="0"/>
              </a:spcAft>
              <a:buSzPts val="1148"/>
              <a:buNone/>
              <a:defRPr sz="1350">
                <a:solidFill>
                  <a:schemeClr val="lt1"/>
                </a:solidFill>
              </a:defRPr>
            </a:lvl2pPr>
            <a:lvl3pPr marL="1371600" lvl="2" indent="-228600" algn="l">
              <a:lnSpc>
                <a:spcPct val="100000"/>
              </a:lnSpc>
              <a:spcBef>
                <a:spcPts val="240"/>
              </a:spcBef>
              <a:spcAft>
                <a:spcPts val="0"/>
              </a:spcAft>
              <a:buSzPts val="840"/>
              <a:buNone/>
              <a:defRPr sz="1200">
                <a:solidFill>
                  <a:schemeClr val="lt1"/>
                </a:solidFill>
              </a:defRPr>
            </a:lvl3pPr>
            <a:lvl4pPr marL="1828800" lvl="3" indent="-228600" algn="l">
              <a:lnSpc>
                <a:spcPct val="100000"/>
              </a:lnSpc>
              <a:spcBef>
                <a:spcPts val="210"/>
              </a:spcBef>
              <a:spcAft>
                <a:spcPts val="0"/>
              </a:spcAft>
              <a:buSzPts val="683"/>
              <a:buNone/>
              <a:defRPr sz="1050">
                <a:solidFill>
                  <a:schemeClr val="lt1"/>
                </a:solidFill>
              </a:defRPr>
            </a:lvl4pPr>
            <a:lvl5pPr marL="2286000" lvl="4" indent="-228600" algn="l">
              <a:lnSpc>
                <a:spcPct val="100000"/>
              </a:lnSpc>
              <a:spcBef>
                <a:spcPts val="210"/>
              </a:spcBef>
              <a:spcAft>
                <a:spcPts val="0"/>
              </a:spcAft>
              <a:buSzPts val="683"/>
              <a:buNone/>
              <a:defRPr sz="1050">
                <a:solidFill>
                  <a:schemeClr val="lt1"/>
                </a:solidFill>
              </a:defRPr>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21" name="Google Shape;21;p21"/>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4"/>
        <p:cNvGrpSpPr/>
        <p:nvPr/>
      </p:nvGrpSpPr>
      <p:grpSpPr>
        <a:xfrm>
          <a:off x="0" y="0"/>
          <a:ext cx="0" cy="0"/>
          <a:chOff x="0" y="0"/>
          <a:chExt cx="0" cy="0"/>
        </a:xfrm>
      </p:grpSpPr>
      <p:sp>
        <p:nvSpPr>
          <p:cNvPr id="25" name="Google Shape;25;p24"/>
          <p:cNvSpPr txBox="1">
            <a:spLocks noGrp="1"/>
          </p:cNvSpPr>
          <p:nvPr>
            <p:ph type="title"/>
          </p:nvPr>
        </p:nvSpPr>
        <p:spPr>
          <a:xfrm>
            <a:off x="457200" y="528066"/>
            <a:ext cx="8229600" cy="85725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3600"/>
              <a:buFont typeface="Calibri"/>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4"/>
          <p:cNvSpPr txBox="1">
            <a:spLocks noGrp="1"/>
          </p:cNvSpPr>
          <p:nvPr>
            <p:ph type="body" idx="1"/>
          </p:nvPr>
        </p:nvSpPr>
        <p:spPr>
          <a:xfrm>
            <a:off x="457200" y="1451610"/>
            <a:ext cx="8229600" cy="3291840"/>
          </a:xfrm>
          <a:prstGeom prst="rect">
            <a:avLst/>
          </a:prstGeom>
          <a:noFill/>
          <a:ln>
            <a:noFill/>
          </a:ln>
        </p:spPr>
        <p:txBody>
          <a:bodyPr spcFirstLastPara="1" wrap="square" lIns="91425" tIns="45700" rIns="91425" bIns="45700" anchor="t" anchorCtr="0">
            <a:normAutofit/>
          </a:bodyPr>
          <a:lstStyle>
            <a:lvl1pPr marL="457200" lvl="0" indent="-393700" algn="l">
              <a:lnSpc>
                <a:spcPct val="100000"/>
              </a:lnSpc>
              <a:spcBef>
                <a:spcPts val="520"/>
              </a:spcBef>
              <a:spcAft>
                <a:spcPts val="0"/>
              </a:spcAft>
              <a:buClr>
                <a:schemeClr val="accent4"/>
              </a:buClr>
              <a:buSzPts val="2600"/>
              <a:buFont typeface="Arial"/>
              <a:buChar char="•"/>
              <a:defRPr sz="2600"/>
            </a:lvl1pPr>
            <a:lvl2pPr marL="914400" lvl="1" indent="-325755" algn="l">
              <a:lnSpc>
                <a:spcPct val="100000"/>
              </a:lnSpc>
              <a:spcBef>
                <a:spcPts val="360"/>
              </a:spcBef>
              <a:spcAft>
                <a:spcPts val="0"/>
              </a:spcAft>
              <a:buSzPts val="1530"/>
              <a:buChar char="⚫"/>
              <a:defRPr/>
            </a:lvl2pPr>
            <a:lvl3pPr marL="1371600" lvl="2" indent="-308610" algn="l">
              <a:lnSpc>
                <a:spcPct val="100000"/>
              </a:lnSpc>
              <a:spcBef>
                <a:spcPts val="360"/>
              </a:spcBef>
              <a:spcAft>
                <a:spcPts val="0"/>
              </a:spcAft>
              <a:buSzPts val="1260"/>
              <a:buChar char="⚫"/>
              <a:defRPr/>
            </a:lvl3pPr>
            <a:lvl4pPr marL="1828800" lvl="3" indent="-302894" algn="l">
              <a:lnSpc>
                <a:spcPct val="100000"/>
              </a:lnSpc>
              <a:spcBef>
                <a:spcPts val="360"/>
              </a:spcBef>
              <a:spcAft>
                <a:spcPts val="0"/>
              </a:spcAft>
              <a:buSzPts val="1170"/>
              <a:buChar char="⚫"/>
              <a:defRPr/>
            </a:lvl4pPr>
            <a:lvl5pPr marL="2286000" lvl="4" indent="-302895" algn="l">
              <a:lnSpc>
                <a:spcPct val="100000"/>
              </a:lnSpc>
              <a:spcBef>
                <a:spcPts val="360"/>
              </a:spcBef>
              <a:spcAft>
                <a:spcPts val="0"/>
              </a:spcAft>
              <a:buSzPts val="1170"/>
              <a:buChar char="⚫"/>
              <a:defRPr/>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27" name="Google Shape;27;p24"/>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28"/>
        <p:cNvGrpSpPr/>
        <p:nvPr/>
      </p:nvGrpSpPr>
      <p:grpSpPr>
        <a:xfrm>
          <a:off x="0" y="0"/>
          <a:ext cx="0" cy="0"/>
          <a:chOff x="0" y="0"/>
          <a:chExt cx="0" cy="0"/>
        </a:xfrm>
      </p:grpSpPr>
      <p:sp>
        <p:nvSpPr>
          <p:cNvPr id="29" name="Google Shape;29;p23"/>
          <p:cNvSpPr txBox="1">
            <a:spLocks noGrp="1"/>
          </p:cNvSpPr>
          <p:nvPr>
            <p:ph type="body" idx="1"/>
          </p:nvPr>
        </p:nvSpPr>
        <p:spPr>
          <a:xfrm>
            <a:off x="3575050" y="1428750"/>
            <a:ext cx="5111750" cy="3257550"/>
          </a:xfrm>
          <a:prstGeom prst="rect">
            <a:avLst/>
          </a:prstGeom>
          <a:noFill/>
          <a:ln>
            <a:noFill/>
          </a:ln>
        </p:spPr>
        <p:txBody>
          <a:bodyPr spcFirstLastPara="1" wrap="square" lIns="91425" tIns="0" rIns="91425" bIns="45700" anchor="t" anchorCtr="0">
            <a:normAutofit/>
          </a:bodyPr>
          <a:lstStyle>
            <a:lvl1pPr marL="457200" lvl="0" indent="-228600" algn="l">
              <a:lnSpc>
                <a:spcPct val="100000"/>
              </a:lnSpc>
              <a:spcBef>
                <a:spcPts val="420"/>
              </a:spcBef>
              <a:spcAft>
                <a:spcPts val="0"/>
              </a:spcAft>
              <a:buSzPts val="2100"/>
              <a:buNone/>
              <a:defRPr sz="2100"/>
            </a:lvl1pPr>
            <a:lvl2pPr marL="914400" lvl="1" indent="-333883" algn="l">
              <a:lnSpc>
                <a:spcPct val="100000"/>
              </a:lnSpc>
              <a:spcBef>
                <a:spcPts val="390"/>
              </a:spcBef>
              <a:spcAft>
                <a:spcPts val="0"/>
              </a:spcAft>
              <a:buSzPts val="1658"/>
              <a:buChar char="⚫"/>
              <a:defRPr sz="1950"/>
            </a:lvl2pPr>
            <a:lvl3pPr marL="1371600" lvl="2" indent="-308610" algn="l">
              <a:lnSpc>
                <a:spcPct val="100000"/>
              </a:lnSpc>
              <a:spcBef>
                <a:spcPts val="360"/>
              </a:spcBef>
              <a:spcAft>
                <a:spcPts val="0"/>
              </a:spcAft>
              <a:buSzPts val="1260"/>
              <a:buChar char="⚫"/>
              <a:defRPr sz="1800"/>
            </a:lvl3pPr>
            <a:lvl4pPr marL="1828800" lvl="3" indent="-290512" algn="l">
              <a:lnSpc>
                <a:spcPct val="100000"/>
              </a:lnSpc>
              <a:spcBef>
                <a:spcPts val="300"/>
              </a:spcBef>
              <a:spcAft>
                <a:spcPts val="0"/>
              </a:spcAft>
              <a:buSzPts val="975"/>
              <a:buChar char="⚫"/>
              <a:defRPr sz="1500"/>
            </a:lvl4pPr>
            <a:lvl5pPr marL="2286000" lvl="4" indent="-284289" algn="l">
              <a:lnSpc>
                <a:spcPct val="100000"/>
              </a:lnSpc>
              <a:spcBef>
                <a:spcPts val="270"/>
              </a:spcBef>
              <a:spcAft>
                <a:spcPts val="0"/>
              </a:spcAft>
              <a:buSzPts val="877"/>
              <a:buChar char="⚫"/>
              <a:defRPr sz="135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30" name="Google Shape;30;p23"/>
          <p:cNvSpPr txBox="1">
            <a:spLocks noGrp="1"/>
          </p:cNvSpPr>
          <p:nvPr>
            <p:ph type="title"/>
          </p:nvPr>
        </p:nvSpPr>
        <p:spPr>
          <a:xfrm>
            <a:off x="457200" y="528066"/>
            <a:ext cx="8229600" cy="85725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3"/>
          <p:cNvSpPr txBox="1">
            <a:spLocks noGrp="1"/>
          </p:cNvSpPr>
          <p:nvPr>
            <p:ph type="body" idx="2"/>
          </p:nvPr>
        </p:nvSpPr>
        <p:spPr>
          <a:xfrm>
            <a:off x="457200" y="1428750"/>
            <a:ext cx="3124200" cy="3257550"/>
          </a:xfrm>
          <a:prstGeom prst="rect">
            <a:avLst/>
          </a:prstGeom>
          <a:noFill/>
          <a:ln>
            <a:noFill/>
          </a:ln>
        </p:spPr>
        <p:txBody>
          <a:bodyPr spcFirstLastPara="1" wrap="square" lIns="91425" tIns="0" rIns="91425" bIns="45700" anchor="t" anchorCtr="0">
            <a:normAutofit/>
          </a:bodyPr>
          <a:lstStyle>
            <a:lvl1pPr marL="457200" lvl="0" indent="-342900" algn="l">
              <a:lnSpc>
                <a:spcPct val="100000"/>
              </a:lnSpc>
              <a:spcBef>
                <a:spcPts val="360"/>
              </a:spcBef>
              <a:spcAft>
                <a:spcPts val="0"/>
              </a:spcAft>
              <a:buSzPts val="1800"/>
              <a:buChar char="•"/>
              <a:defRPr sz="1800"/>
            </a:lvl1pPr>
            <a:lvl2pPr marL="914400" lvl="1" indent="-309562" algn="l">
              <a:lnSpc>
                <a:spcPct val="100000"/>
              </a:lnSpc>
              <a:spcBef>
                <a:spcPts val="300"/>
              </a:spcBef>
              <a:spcAft>
                <a:spcPts val="0"/>
              </a:spcAft>
              <a:buSzPts val="1275"/>
              <a:buChar char="⚫"/>
              <a:defRPr sz="1500"/>
            </a:lvl2pPr>
            <a:lvl3pPr marL="1371600" lvl="2" indent="-288607" algn="l">
              <a:lnSpc>
                <a:spcPct val="100000"/>
              </a:lnSpc>
              <a:spcBef>
                <a:spcPts val="270"/>
              </a:spcBef>
              <a:spcAft>
                <a:spcPts val="0"/>
              </a:spcAft>
              <a:buSzPts val="945"/>
              <a:buChar char="⚫"/>
              <a:defRPr sz="1350"/>
            </a:lvl3pPr>
            <a:lvl4pPr marL="1828800" lvl="3" indent="-278130" algn="l">
              <a:lnSpc>
                <a:spcPct val="100000"/>
              </a:lnSpc>
              <a:spcBef>
                <a:spcPts val="240"/>
              </a:spcBef>
              <a:spcAft>
                <a:spcPts val="0"/>
              </a:spcAft>
              <a:buSzPts val="780"/>
              <a:buChar char="⚫"/>
              <a:defRPr sz="1200"/>
            </a:lvl4pPr>
            <a:lvl5pPr marL="2286000" lvl="4" indent="-278129" algn="l">
              <a:lnSpc>
                <a:spcPct val="100000"/>
              </a:lnSpc>
              <a:spcBef>
                <a:spcPts val="240"/>
              </a:spcBef>
              <a:spcAft>
                <a:spcPts val="0"/>
              </a:spcAft>
              <a:buSzPts val="780"/>
              <a:buChar char="⚫"/>
              <a:defRPr sz="120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32" name="Google Shape;32;p23"/>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accent4"/>
            </a:gs>
            <a:gs pos="85000">
              <a:schemeClr val="accent6"/>
            </a:gs>
            <a:gs pos="100000">
              <a:schemeClr val="accent6"/>
            </a:gs>
          </a:gsLst>
          <a:lin ang="16200000" scaled="0"/>
        </a:gradFill>
        <a:effectLst/>
      </p:bgPr>
    </p:bg>
    <p:spTree>
      <p:nvGrpSpPr>
        <p:cNvPr id="1" name="Shape 33"/>
        <p:cNvGrpSpPr/>
        <p:nvPr/>
      </p:nvGrpSpPr>
      <p:grpSpPr>
        <a:xfrm>
          <a:off x="0" y="0"/>
          <a:ext cx="0" cy="0"/>
          <a:chOff x="0" y="0"/>
          <a:chExt cx="0" cy="0"/>
        </a:xfrm>
      </p:grpSpPr>
      <p:sp>
        <p:nvSpPr>
          <p:cNvPr id="34" name="Google Shape;34;p16"/>
          <p:cNvSpPr txBox="1">
            <a:spLocks noGrp="1"/>
          </p:cNvSpPr>
          <p:nvPr>
            <p:ph type="ctrTitle"/>
          </p:nvPr>
        </p:nvSpPr>
        <p:spPr>
          <a:xfrm>
            <a:off x="533400" y="1028700"/>
            <a:ext cx="7851648" cy="1371600"/>
          </a:xfrm>
          <a:prstGeom prst="rect">
            <a:avLst/>
          </a:prstGeom>
          <a:noFill/>
          <a:ln>
            <a:noFill/>
          </a:ln>
        </p:spPr>
        <p:txBody>
          <a:bodyPr spcFirstLastPara="1" wrap="square" lIns="0" tIns="0" rIns="18275" bIns="0" anchor="b" anchorCtr="0">
            <a:noAutofit/>
          </a:bodyPr>
          <a:lstStyle>
            <a:lvl1pPr lvl="0" algn="l">
              <a:lnSpc>
                <a:spcPct val="100000"/>
              </a:lnSpc>
              <a:spcBef>
                <a:spcPts val="0"/>
              </a:spcBef>
              <a:spcAft>
                <a:spcPts val="0"/>
              </a:spcAft>
              <a:buClr>
                <a:schemeClr val="lt1"/>
              </a:buClr>
              <a:buSzPts val="5000"/>
              <a:buFont typeface="Calibri"/>
              <a:buNone/>
              <a:defRPr sz="5000" b="0">
                <a:solidFill>
                  <a:schemeClr val="lt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6"/>
          <p:cNvSpPr txBox="1">
            <a:spLocks noGrp="1"/>
          </p:cNvSpPr>
          <p:nvPr>
            <p:ph type="subTitle" idx="1"/>
          </p:nvPr>
        </p:nvSpPr>
        <p:spPr>
          <a:xfrm>
            <a:off x="533400" y="2421402"/>
            <a:ext cx="7854696" cy="1314450"/>
          </a:xfrm>
          <a:prstGeom prst="rect">
            <a:avLst/>
          </a:prstGeom>
          <a:noFill/>
          <a:ln>
            <a:noFill/>
          </a:ln>
        </p:spPr>
        <p:txBody>
          <a:bodyPr spcFirstLastPara="1" wrap="square" lIns="0" tIns="45700" rIns="18275" bIns="45700" anchor="t" anchorCtr="0">
            <a:normAutofit/>
          </a:bodyPr>
          <a:lstStyle>
            <a:lvl1pPr marR="34289" lvl="0" algn="l">
              <a:lnSpc>
                <a:spcPct val="100000"/>
              </a:lnSpc>
              <a:spcBef>
                <a:spcPts val="520"/>
              </a:spcBef>
              <a:spcAft>
                <a:spcPts val="0"/>
              </a:spcAft>
              <a:buSzPts val="2600"/>
              <a:buNone/>
              <a:defRPr sz="2600">
                <a:solidFill>
                  <a:schemeClr val="lt1"/>
                </a:solidFill>
                <a:latin typeface="Calibri"/>
                <a:ea typeface="Calibri"/>
                <a:cs typeface="Calibri"/>
                <a:sym typeface="Calibri"/>
              </a:defRPr>
            </a:lvl1pPr>
            <a:lvl2pPr lvl="1" algn="ctr">
              <a:lnSpc>
                <a:spcPct val="100000"/>
              </a:lnSpc>
              <a:spcBef>
                <a:spcPts val="360"/>
              </a:spcBef>
              <a:spcAft>
                <a:spcPts val="0"/>
              </a:spcAft>
              <a:buSzPts val="1530"/>
              <a:buNone/>
              <a:defRPr/>
            </a:lvl2pPr>
            <a:lvl3pPr lvl="2" algn="ctr">
              <a:lnSpc>
                <a:spcPct val="100000"/>
              </a:lnSpc>
              <a:spcBef>
                <a:spcPts val="360"/>
              </a:spcBef>
              <a:spcAft>
                <a:spcPts val="0"/>
              </a:spcAft>
              <a:buSzPts val="1260"/>
              <a:buNone/>
              <a:defRPr/>
            </a:lvl3pPr>
            <a:lvl4pPr lvl="3" algn="ctr">
              <a:lnSpc>
                <a:spcPct val="100000"/>
              </a:lnSpc>
              <a:spcBef>
                <a:spcPts val="360"/>
              </a:spcBef>
              <a:spcAft>
                <a:spcPts val="0"/>
              </a:spcAft>
              <a:buSzPts val="1170"/>
              <a:buNone/>
              <a:defRPr/>
            </a:lvl4pPr>
            <a:lvl5pPr lvl="4" algn="ctr">
              <a:lnSpc>
                <a:spcPct val="100000"/>
              </a:lnSpc>
              <a:spcBef>
                <a:spcPts val="360"/>
              </a:spcBef>
              <a:spcAft>
                <a:spcPts val="0"/>
              </a:spcAft>
              <a:buSzPts val="1170"/>
              <a:buNone/>
              <a:defRPr/>
            </a:lvl5pPr>
            <a:lvl6pPr lvl="5" algn="ctr">
              <a:lnSpc>
                <a:spcPct val="100000"/>
              </a:lnSpc>
              <a:spcBef>
                <a:spcPts val="360"/>
              </a:spcBef>
              <a:spcAft>
                <a:spcPts val="0"/>
              </a:spcAft>
              <a:buSzPts val="1440"/>
              <a:buNone/>
              <a:defRPr/>
            </a:lvl6pPr>
            <a:lvl7pPr lvl="6" algn="ctr">
              <a:lnSpc>
                <a:spcPct val="100000"/>
              </a:lnSpc>
              <a:spcBef>
                <a:spcPts val="360"/>
              </a:spcBef>
              <a:spcAft>
                <a:spcPts val="0"/>
              </a:spcAft>
              <a:buSzPts val="1440"/>
              <a:buNone/>
              <a:defRPr/>
            </a:lvl7pPr>
            <a:lvl8pPr lvl="7" algn="ctr">
              <a:lnSpc>
                <a:spcPct val="100000"/>
              </a:lnSpc>
              <a:spcBef>
                <a:spcPts val="360"/>
              </a:spcBef>
              <a:spcAft>
                <a:spcPts val="0"/>
              </a:spcAft>
              <a:buSzPts val="1800"/>
              <a:buNone/>
              <a:defRPr/>
            </a:lvl8pPr>
            <a:lvl9pPr lvl="8" algn="ctr">
              <a:lnSpc>
                <a:spcPct val="100000"/>
              </a:lnSpc>
              <a:spcBef>
                <a:spcPts val="360"/>
              </a:spcBef>
              <a:spcAft>
                <a:spcPts val="0"/>
              </a:spcAft>
              <a:buSzPts val="1800"/>
              <a:buNone/>
              <a:defRPr/>
            </a:lvl9pPr>
          </a:lstStyle>
          <a:p>
            <a:endParaRPr/>
          </a:p>
        </p:txBody>
      </p:sp>
      <p:pic>
        <p:nvPicPr>
          <p:cNvPr id="36" name="Google Shape;36;p16"/>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5"/>
          <p:cNvSpPr txBox="1">
            <a:spLocks noGrp="1"/>
          </p:cNvSpPr>
          <p:nvPr>
            <p:ph type="title"/>
          </p:nvPr>
        </p:nvSpPr>
        <p:spPr>
          <a:xfrm>
            <a:off x="457200" y="528066"/>
            <a:ext cx="8229600" cy="85725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5"/>
          <p:cNvSpPr txBox="1">
            <a:spLocks noGrp="1"/>
          </p:cNvSpPr>
          <p:nvPr>
            <p:ph type="body" idx="1"/>
          </p:nvPr>
        </p:nvSpPr>
        <p:spPr>
          <a:xfrm>
            <a:off x="457200" y="1440064"/>
            <a:ext cx="4038600" cy="332613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SzPts val="2400"/>
              <a:buChar char="•"/>
              <a:defRPr sz="2400"/>
            </a:lvl1pPr>
            <a:lvl2pPr marL="914400" lvl="1" indent="-325755" algn="l">
              <a:lnSpc>
                <a:spcPct val="100000"/>
              </a:lnSpc>
              <a:spcBef>
                <a:spcPts val="360"/>
              </a:spcBef>
              <a:spcAft>
                <a:spcPts val="0"/>
              </a:spcAft>
              <a:buSzPts val="1530"/>
              <a:buChar char="⚫"/>
              <a:defRPr sz="1800"/>
            </a:lvl2pPr>
            <a:lvl3pPr marL="1371600" lvl="2" indent="-295275" algn="l">
              <a:lnSpc>
                <a:spcPct val="100000"/>
              </a:lnSpc>
              <a:spcBef>
                <a:spcPts val="300"/>
              </a:spcBef>
              <a:spcAft>
                <a:spcPts val="0"/>
              </a:spcAft>
              <a:buSzPts val="1050"/>
              <a:buChar char="⚫"/>
              <a:defRPr sz="1500"/>
            </a:lvl3pPr>
            <a:lvl4pPr marL="1828800" lvl="3" indent="-284289" algn="l">
              <a:lnSpc>
                <a:spcPct val="100000"/>
              </a:lnSpc>
              <a:spcBef>
                <a:spcPts val="270"/>
              </a:spcBef>
              <a:spcAft>
                <a:spcPts val="0"/>
              </a:spcAft>
              <a:buSzPts val="877"/>
              <a:buChar char="⚫"/>
              <a:defRPr sz="1350"/>
            </a:lvl4pPr>
            <a:lvl5pPr marL="2286000" lvl="4" indent="-284289" algn="l">
              <a:lnSpc>
                <a:spcPct val="100000"/>
              </a:lnSpc>
              <a:spcBef>
                <a:spcPts val="270"/>
              </a:spcBef>
              <a:spcAft>
                <a:spcPts val="0"/>
              </a:spcAft>
              <a:buSzPts val="877"/>
              <a:buChar char="⚫"/>
              <a:defRPr sz="135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40" name="Google Shape;40;p25"/>
          <p:cNvSpPr txBox="1">
            <a:spLocks noGrp="1"/>
          </p:cNvSpPr>
          <p:nvPr>
            <p:ph type="body" idx="2"/>
          </p:nvPr>
        </p:nvSpPr>
        <p:spPr>
          <a:xfrm>
            <a:off x="4648200" y="1440064"/>
            <a:ext cx="4038600" cy="332613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SzPts val="2400"/>
              <a:buChar char="•"/>
              <a:defRPr sz="2400"/>
            </a:lvl1pPr>
            <a:lvl2pPr marL="914400" lvl="1" indent="-325755" algn="l">
              <a:lnSpc>
                <a:spcPct val="100000"/>
              </a:lnSpc>
              <a:spcBef>
                <a:spcPts val="360"/>
              </a:spcBef>
              <a:spcAft>
                <a:spcPts val="0"/>
              </a:spcAft>
              <a:buSzPts val="1530"/>
              <a:buChar char="⚫"/>
              <a:defRPr sz="1800"/>
            </a:lvl2pPr>
            <a:lvl3pPr marL="1371600" lvl="2" indent="-295275" algn="l">
              <a:lnSpc>
                <a:spcPct val="100000"/>
              </a:lnSpc>
              <a:spcBef>
                <a:spcPts val="300"/>
              </a:spcBef>
              <a:spcAft>
                <a:spcPts val="0"/>
              </a:spcAft>
              <a:buSzPts val="1050"/>
              <a:buChar char="⚫"/>
              <a:defRPr sz="1500"/>
            </a:lvl3pPr>
            <a:lvl4pPr marL="1828800" lvl="3" indent="-284289" algn="l">
              <a:lnSpc>
                <a:spcPct val="100000"/>
              </a:lnSpc>
              <a:spcBef>
                <a:spcPts val="270"/>
              </a:spcBef>
              <a:spcAft>
                <a:spcPts val="0"/>
              </a:spcAft>
              <a:buSzPts val="877"/>
              <a:buChar char="⚫"/>
              <a:defRPr sz="1350"/>
            </a:lvl4pPr>
            <a:lvl5pPr marL="2286000" lvl="4" indent="-284289" algn="l">
              <a:lnSpc>
                <a:spcPct val="100000"/>
              </a:lnSpc>
              <a:spcBef>
                <a:spcPts val="270"/>
              </a:spcBef>
              <a:spcAft>
                <a:spcPts val="0"/>
              </a:spcAft>
              <a:buSzPts val="877"/>
              <a:buChar char="⚫"/>
              <a:defRPr sz="135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41" name="Google Shape;41;p25"/>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26"/>
          <p:cNvSpPr txBox="1">
            <a:spLocks noGrp="1"/>
          </p:cNvSpPr>
          <p:nvPr>
            <p:ph type="title"/>
          </p:nvPr>
        </p:nvSpPr>
        <p:spPr>
          <a:xfrm>
            <a:off x="457200" y="528066"/>
            <a:ext cx="8305800" cy="85725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3600"/>
              <a:buFont typeface="Calibri"/>
              <a:buNone/>
              <a:defRPr sz="3600" b="0">
                <a:solidFill>
                  <a:schemeClr val="accent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4" name="Google Shape;44;p26"/>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D8D8D8"/>
            </a:gs>
          </a:gsLst>
          <a:lin ang="5640000" scaled="0"/>
        </a:gradFill>
        <a:effectLst/>
      </p:bgPr>
    </p:bg>
    <p:spTree>
      <p:nvGrpSpPr>
        <p:cNvPr id="1" name="Shape 5"/>
        <p:cNvGrpSpPr/>
        <p:nvPr/>
      </p:nvGrpSpPr>
      <p:grpSpPr>
        <a:xfrm>
          <a:off x="0" y="0"/>
          <a:ext cx="0" cy="0"/>
          <a:chOff x="0" y="0"/>
          <a:chExt cx="0" cy="0"/>
        </a:xfrm>
      </p:grpSpPr>
      <p:sp>
        <p:nvSpPr>
          <p:cNvPr id="6" name="Google Shape;6;p13"/>
          <p:cNvSpPr txBox="1">
            <a:spLocks noGrp="1"/>
          </p:cNvSpPr>
          <p:nvPr>
            <p:ph type="title"/>
          </p:nvPr>
        </p:nvSpPr>
        <p:spPr>
          <a:xfrm>
            <a:off x="457200" y="528066"/>
            <a:ext cx="8229600" cy="857250"/>
          </a:xfrm>
          <a:prstGeom prst="rect">
            <a:avLst/>
          </a:prstGeom>
          <a:noFill/>
          <a:ln>
            <a:noFill/>
          </a:ln>
        </p:spPr>
        <p:txBody>
          <a:bodyPr spcFirstLastPara="1" wrap="square" lIns="0" tIns="45700" rIns="0" bIns="0" anchor="b" anchorCtr="0">
            <a:normAutofit/>
          </a:bodyPr>
          <a:lstStyle>
            <a:lvl1pPr marR="0" lvl="0" algn="l" rtl="0">
              <a:lnSpc>
                <a:spcPct val="100000"/>
              </a:lnSpc>
              <a:spcBef>
                <a:spcPts val="0"/>
              </a:spcBef>
              <a:spcAft>
                <a:spcPts val="0"/>
              </a:spcAft>
              <a:buClr>
                <a:schemeClr val="accent4"/>
              </a:buClr>
              <a:buSzPts val="3600"/>
              <a:buFont typeface="Calibri"/>
              <a:buNone/>
              <a:defRPr sz="3600" b="0" i="0" u="none" strike="noStrike" cap="none">
                <a:solidFill>
                  <a:schemeClr val="accent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3"/>
          <p:cNvSpPr txBox="1">
            <a:spLocks noGrp="1"/>
          </p:cNvSpPr>
          <p:nvPr>
            <p:ph type="body" idx="1"/>
          </p:nvPr>
        </p:nvSpPr>
        <p:spPr>
          <a:xfrm>
            <a:off x="457200" y="1451610"/>
            <a:ext cx="8229600" cy="3291840"/>
          </a:xfrm>
          <a:prstGeom prst="rect">
            <a:avLst/>
          </a:prstGeom>
          <a:noFill/>
          <a:ln>
            <a:noFill/>
          </a:ln>
        </p:spPr>
        <p:txBody>
          <a:bodyPr spcFirstLastPara="1" wrap="square" lIns="91425" tIns="45700" rIns="91425" bIns="45700" anchor="t" anchorCtr="0">
            <a:normAutofit/>
          </a:bodyPr>
          <a:lstStyle>
            <a:lvl1pPr marL="457200" marR="0" lvl="0" indent="-393700" algn="l" rtl="0">
              <a:lnSpc>
                <a:spcPct val="100000"/>
              </a:lnSpc>
              <a:spcBef>
                <a:spcPts val="520"/>
              </a:spcBef>
              <a:spcAft>
                <a:spcPts val="0"/>
              </a:spcAft>
              <a:buClr>
                <a:schemeClr val="accent4"/>
              </a:buClr>
              <a:buSzPts val="2600"/>
              <a:buFont typeface="Arial"/>
              <a:buChar char="•"/>
              <a:defRPr sz="2600" b="0" i="0" u="none" strike="noStrike" cap="none">
                <a:solidFill>
                  <a:schemeClr val="dk1"/>
                </a:solidFill>
                <a:latin typeface="Calibri"/>
                <a:ea typeface="Calibri"/>
                <a:cs typeface="Calibri"/>
                <a:sym typeface="Calibri"/>
              </a:defRPr>
            </a:lvl1pPr>
            <a:lvl2pPr marL="914400" marR="0" lvl="1" indent="-325755" algn="l" rtl="0">
              <a:lnSpc>
                <a:spcPct val="100000"/>
              </a:lnSpc>
              <a:spcBef>
                <a:spcPts val="360"/>
              </a:spcBef>
              <a:spcAft>
                <a:spcPts val="0"/>
              </a:spcAft>
              <a:buClr>
                <a:schemeClr val="accent1"/>
              </a:buClr>
              <a:buSzPts val="1530"/>
              <a:buFont typeface="Noto Sans Symbols"/>
              <a:buChar char="⚫"/>
              <a:defRPr sz="1800" b="0" i="0" u="none" strike="noStrike" cap="none">
                <a:solidFill>
                  <a:schemeClr val="dk1"/>
                </a:solidFill>
                <a:latin typeface="Calibri"/>
                <a:ea typeface="Calibri"/>
                <a:cs typeface="Calibri"/>
                <a:sym typeface="Calibri"/>
              </a:defRPr>
            </a:lvl2pPr>
            <a:lvl3pPr marL="1371600" marR="0" lvl="2" indent="-298640" algn="l" rtl="0">
              <a:lnSpc>
                <a:spcPct val="100000"/>
              </a:lnSpc>
              <a:spcBef>
                <a:spcPts val="315"/>
              </a:spcBef>
              <a:spcAft>
                <a:spcPts val="0"/>
              </a:spcAft>
              <a:buClr>
                <a:schemeClr val="accent2"/>
              </a:buClr>
              <a:buSzPts val="1103"/>
              <a:buFont typeface="Noto Sans Symbols"/>
              <a:buChar char="⚫"/>
              <a:defRPr sz="1575" b="0" i="0" u="none" strike="noStrike" cap="none">
                <a:solidFill>
                  <a:schemeClr val="dk1"/>
                </a:solidFill>
                <a:latin typeface="Calibri"/>
                <a:ea typeface="Calibri"/>
                <a:cs typeface="Calibri"/>
                <a:sym typeface="Calibri"/>
              </a:defRPr>
            </a:lvl3pPr>
            <a:lvl4pPr marL="1828800" marR="0" lvl="3" indent="-290512" algn="l" rtl="0">
              <a:lnSpc>
                <a:spcPct val="100000"/>
              </a:lnSpc>
              <a:spcBef>
                <a:spcPts val="300"/>
              </a:spcBef>
              <a:spcAft>
                <a:spcPts val="0"/>
              </a:spcAft>
              <a:buClr>
                <a:schemeClr val="accent3"/>
              </a:buClr>
              <a:buSzPts val="975"/>
              <a:buFont typeface="Noto Sans Symbols"/>
              <a:buChar char="⚫"/>
              <a:defRPr sz="1500" b="0" i="0" u="none" strike="noStrike" cap="none">
                <a:solidFill>
                  <a:schemeClr val="dk1"/>
                </a:solidFill>
                <a:latin typeface="Calibri"/>
                <a:ea typeface="Calibri"/>
                <a:cs typeface="Calibri"/>
                <a:sym typeface="Calibri"/>
              </a:defRPr>
            </a:lvl4pPr>
            <a:lvl5pPr marL="2286000" marR="0" lvl="4" indent="-290512" algn="l" rtl="0">
              <a:lnSpc>
                <a:spcPct val="100000"/>
              </a:lnSpc>
              <a:spcBef>
                <a:spcPts val="300"/>
              </a:spcBef>
              <a:spcAft>
                <a:spcPts val="0"/>
              </a:spcAft>
              <a:buClr>
                <a:schemeClr val="accent4"/>
              </a:buClr>
              <a:buSzPts val="975"/>
              <a:buFont typeface="Noto Sans Symbols"/>
              <a:buChar char="⚫"/>
              <a:defRPr sz="1500" b="0" i="0" u="none" strike="noStrike" cap="none">
                <a:solidFill>
                  <a:schemeClr val="dk1"/>
                </a:solidFill>
                <a:latin typeface="Calibri"/>
                <a:ea typeface="Calibri"/>
                <a:cs typeface="Calibri"/>
                <a:sym typeface="Calibri"/>
              </a:defRPr>
            </a:lvl5pPr>
            <a:lvl6pPr marL="2743200" marR="0" lvl="5" indent="-297179" algn="l" rtl="0">
              <a:lnSpc>
                <a:spcPct val="100000"/>
              </a:lnSpc>
              <a:spcBef>
                <a:spcPts val="270"/>
              </a:spcBef>
              <a:spcAft>
                <a:spcPts val="0"/>
              </a:spcAft>
              <a:buClr>
                <a:schemeClr val="accent5"/>
              </a:buClr>
              <a:buSzPts val="1080"/>
              <a:buFont typeface="Noto Sans Symbols"/>
              <a:buChar char="⚫"/>
              <a:defRPr sz="1350" b="0" i="0" u="none" strike="noStrike" cap="none">
                <a:solidFill>
                  <a:schemeClr val="dk1"/>
                </a:solidFill>
                <a:latin typeface="Constantia"/>
                <a:ea typeface="Constantia"/>
                <a:cs typeface="Constantia"/>
                <a:sym typeface="Constantia"/>
              </a:defRPr>
            </a:lvl6pPr>
            <a:lvl7pPr marL="3200400" marR="0" lvl="6" indent="-289560" algn="l" rtl="0">
              <a:lnSpc>
                <a:spcPct val="100000"/>
              </a:lnSpc>
              <a:spcBef>
                <a:spcPts val="240"/>
              </a:spcBef>
              <a:spcAft>
                <a:spcPts val="0"/>
              </a:spcAft>
              <a:buClr>
                <a:schemeClr val="accent6"/>
              </a:buClr>
              <a:buSzPts val="960"/>
              <a:buFont typeface="Noto Sans Symbols"/>
              <a:buChar char="⚫"/>
              <a:defRPr sz="1200" b="0" i="0" u="none" strike="noStrike" cap="none">
                <a:solidFill>
                  <a:schemeClr val="dk1"/>
                </a:solidFill>
                <a:latin typeface="Constantia"/>
                <a:ea typeface="Constantia"/>
                <a:cs typeface="Constantia"/>
                <a:sym typeface="Constantia"/>
              </a:defRPr>
            </a:lvl7pPr>
            <a:lvl8pPr marL="3657600" marR="0" lvl="7" indent="-304800" algn="l" rtl="0">
              <a:lnSpc>
                <a:spcPct val="100000"/>
              </a:lnSpc>
              <a:spcBef>
                <a:spcPts val="240"/>
              </a:spcBef>
              <a:spcAft>
                <a:spcPts val="0"/>
              </a:spcAft>
              <a:buClr>
                <a:schemeClr val="dk2"/>
              </a:buClr>
              <a:buSzPts val="1200"/>
              <a:buFont typeface="Constantia"/>
              <a:buChar char="•"/>
              <a:defRPr sz="1200" b="0" i="0" u="none" strike="noStrike" cap="none">
                <a:solidFill>
                  <a:schemeClr val="dk1"/>
                </a:solidFill>
                <a:latin typeface="Constantia"/>
                <a:ea typeface="Constantia"/>
                <a:cs typeface="Constantia"/>
                <a:sym typeface="Constantia"/>
              </a:defRPr>
            </a:lvl8pPr>
            <a:lvl9pPr marL="4114800" marR="0" lvl="8" indent="-295275" algn="l" rtl="0">
              <a:lnSpc>
                <a:spcPct val="100000"/>
              </a:lnSpc>
              <a:spcBef>
                <a:spcPts val="210"/>
              </a:spcBef>
              <a:spcAft>
                <a:spcPts val="0"/>
              </a:spcAft>
              <a:buClr>
                <a:schemeClr val="dk2"/>
              </a:buClr>
              <a:buSzPts val="1050"/>
              <a:buFont typeface="Constantia"/>
              <a:buChar char="•"/>
              <a:defRPr sz="1050" b="0" i="0" u="none" strike="noStrike" cap="none">
                <a:solidFill>
                  <a:schemeClr val="dk1"/>
                </a:solidFill>
                <a:latin typeface="Constantia"/>
                <a:ea typeface="Constantia"/>
                <a:cs typeface="Constantia"/>
                <a:sym typeface="Constantia"/>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Lst>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chemeClr val="dk1"/>
            </a:gs>
          </a:gsLst>
          <a:lin ang="5640000" scaled="0"/>
        </a:gradFill>
        <a:effectLst/>
      </p:bgPr>
    </p:bg>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457200" y="528066"/>
            <a:ext cx="8229600" cy="857250"/>
          </a:xfrm>
          <a:prstGeom prst="rect">
            <a:avLst/>
          </a:prstGeom>
          <a:noFill/>
          <a:ln>
            <a:noFill/>
          </a:ln>
        </p:spPr>
        <p:txBody>
          <a:bodyPr spcFirstLastPara="1" wrap="square" lIns="0" tIns="45700" rIns="0" bIns="0" anchor="b" anchorCtr="0">
            <a:normAutofit/>
          </a:bodyPr>
          <a:lstStyle>
            <a:lvl1pPr marR="0" lvl="0" algn="l" rtl="0">
              <a:lnSpc>
                <a:spcPct val="100000"/>
              </a:lnSpc>
              <a:spcBef>
                <a:spcPts val="0"/>
              </a:spcBef>
              <a:spcAft>
                <a:spcPts val="0"/>
              </a:spcAft>
              <a:buClr>
                <a:schemeClr val="accent4"/>
              </a:buClr>
              <a:buSzPts val="3600"/>
              <a:buFont typeface="Calibri"/>
              <a:buNone/>
              <a:defRPr sz="3600" b="0" i="0" u="none" strike="noStrike" cap="none">
                <a:solidFill>
                  <a:schemeClr val="accent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6" name="Google Shape;66;p15"/>
          <p:cNvSpPr txBox="1">
            <a:spLocks noGrp="1"/>
          </p:cNvSpPr>
          <p:nvPr>
            <p:ph type="body" idx="1"/>
          </p:nvPr>
        </p:nvSpPr>
        <p:spPr>
          <a:xfrm>
            <a:off x="457200" y="1451610"/>
            <a:ext cx="8229600" cy="3291840"/>
          </a:xfrm>
          <a:prstGeom prst="rect">
            <a:avLst/>
          </a:prstGeom>
          <a:noFill/>
          <a:ln>
            <a:noFill/>
          </a:ln>
        </p:spPr>
        <p:txBody>
          <a:bodyPr spcFirstLastPara="1" wrap="square" lIns="91425" tIns="45700" rIns="91425" bIns="45700" anchor="t" anchorCtr="0">
            <a:normAutofit/>
          </a:bodyPr>
          <a:lstStyle>
            <a:lvl1pPr marL="457200" marR="0" lvl="0" indent="-393700" algn="l" rtl="0">
              <a:lnSpc>
                <a:spcPct val="100000"/>
              </a:lnSpc>
              <a:spcBef>
                <a:spcPts val="520"/>
              </a:spcBef>
              <a:spcAft>
                <a:spcPts val="0"/>
              </a:spcAft>
              <a:buClr>
                <a:schemeClr val="accent4"/>
              </a:buClr>
              <a:buSzPts val="2600"/>
              <a:buFont typeface="Arial"/>
              <a:buChar char="•"/>
              <a:defRPr sz="2600" b="0" i="0" u="none" strike="noStrike" cap="none">
                <a:solidFill>
                  <a:schemeClr val="lt1"/>
                </a:solidFill>
                <a:latin typeface="Calibri"/>
                <a:ea typeface="Calibri"/>
                <a:cs typeface="Calibri"/>
                <a:sym typeface="Calibri"/>
              </a:defRPr>
            </a:lvl1pPr>
            <a:lvl2pPr marL="914400" marR="0" lvl="1" indent="-325755" algn="l" rtl="0">
              <a:lnSpc>
                <a:spcPct val="100000"/>
              </a:lnSpc>
              <a:spcBef>
                <a:spcPts val="360"/>
              </a:spcBef>
              <a:spcAft>
                <a:spcPts val="0"/>
              </a:spcAft>
              <a:buClr>
                <a:schemeClr val="accent1"/>
              </a:buClr>
              <a:buSzPts val="1530"/>
              <a:buFont typeface="Noto Sans Symbols"/>
              <a:buChar char="⚫"/>
              <a:defRPr sz="1800" b="0" i="0" u="none" strike="noStrike" cap="none">
                <a:solidFill>
                  <a:schemeClr val="lt1"/>
                </a:solidFill>
                <a:latin typeface="Calibri"/>
                <a:ea typeface="Calibri"/>
                <a:cs typeface="Calibri"/>
                <a:sym typeface="Calibri"/>
              </a:defRPr>
            </a:lvl2pPr>
            <a:lvl3pPr marL="1371600" marR="0" lvl="2" indent="-298640" algn="l" rtl="0">
              <a:lnSpc>
                <a:spcPct val="100000"/>
              </a:lnSpc>
              <a:spcBef>
                <a:spcPts val="315"/>
              </a:spcBef>
              <a:spcAft>
                <a:spcPts val="0"/>
              </a:spcAft>
              <a:buClr>
                <a:schemeClr val="accent2"/>
              </a:buClr>
              <a:buSzPts val="1103"/>
              <a:buFont typeface="Noto Sans Symbols"/>
              <a:buChar char="⚫"/>
              <a:defRPr sz="1575" b="0" i="0" u="none" strike="noStrike" cap="none">
                <a:solidFill>
                  <a:schemeClr val="lt1"/>
                </a:solidFill>
                <a:latin typeface="Calibri"/>
                <a:ea typeface="Calibri"/>
                <a:cs typeface="Calibri"/>
                <a:sym typeface="Calibri"/>
              </a:defRPr>
            </a:lvl3pPr>
            <a:lvl4pPr marL="1828800" marR="0" lvl="3" indent="-290512" algn="l" rtl="0">
              <a:lnSpc>
                <a:spcPct val="100000"/>
              </a:lnSpc>
              <a:spcBef>
                <a:spcPts val="300"/>
              </a:spcBef>
              <a:spcAft>
                <a:spcPts val="0"/>
              </a:spcAft>
              <a:buClr>
                <a:schemeClr val="accent3"/>
              </a:buClr>
              <a:buSzPts val="975"/>
              <a:buFont typeface="Noto Sans Symbols"/>
              <a:buChar char="⚫"/>
              <a:defRPr sz="1500" b="0" i="0" u="none" strike="noStrike" cap="none">
                <a:solidFill>
                  <a:schemeClr val="lt1"/>
                </a:solidFill>
                <a:latin typeface="Calibri"/>
                <a:ea typeface="Calibri"/>
                <a:cs typeface="Calibri"/>
                <a:sym typeface="Calibri"/>
              </a:defRPr>
            </a:lvl4pPr>
            <a:lvl5pPr marL="2286000" marR="0" lvl="4" indent="-290512" algn="l" rtl="0">
              <a:lnSpc>
                <a:spcPct val="100000"/>
              </a:lnSpc>
              <a:spcBef>
                <a:spcPts val="300"/>
              </a:spcBef>
              <a:spcAft>
                <a:spcPts val="0"/>
              </a:spcAft>
              <a:buClr>
                <a:schemeClr val="accent4"/>
              </a:buClr>
              <a:buSzPts val="975"/>
              <a:buFont typeface="Noto Sans Symbols"/>
              <a:buChar char="⚫"/>
              <a:defRPr sz="1500" b="0" i="0" u="none" strike="noStrike" cap="none">
                <a:solidFill>
                  <a:schemeClr val="lt1"/>
                </a:solidFill>
                <a:latin typeface="Calibri"/>
                <a:ea typeface="Calibri"/>
                <a:cs typeface="Calibri"/>
                <a:sym typeface="Calibri"/>
              </a:defRPr>
            </a:lvl5pPr>
            <a:lvl6pPr marL="2743200" marR="0" lvl="5" indent="-297179" algn="l" rtl="0">
              <a:lnSpc>
                <a:spcPct val="100000"/>
              </a:lnSpc>
              <a:spcBef>
                <a:spcPts val="270"/>
              </a:spcBef>
              <a:spcAft>
                <a:spcPts val="0"/>
              </a:spcAft>
              <a:buClr>
                <a:schemeClr val="accent5"/>
              </a:buClr>
              <a:buSzPts val="1080"/>
              <a:buFont typeface="Noto Sans Symbols"/>
              <a:buChar char="⚫"/>
              <a:defRPr sz="1350" b="0" i="0" u="none" strike="noStrike" cap="none">
                <a:solidFill>
                  <a:schemeClr val="lt1"/>
                </a:solidFill>
                <a:latin typeface="Constantia"/>
                <a:ea typeface="Constantia"/>
                <a:cs typeface="Constantia"/>
                <a:sym typeface="Constantia"/>
              </a:defRPr>
            </a:lvl6pPr>
            <a:lvl7pPr marL="3200400" marR="0" lvl="6" indent="-289560" algn="l" rtl="0">
              <a:lnSpc>
                <a:spcPct val="100000"/>
              </a:lnSpc>
              <a:spcBef>
                <a:spcPts val="240"/>
              </a:spcBef>
              <a:spcAft>
                <a:spcPts val="0"/>
              </a:spcAft>
              <a:buClr>
                <a:schemeClr val="accent6"/>
              </a:buClr>
              <a:buSzPts val="960"/>
              <a:buFont typeface="Noto Sans Symbols"/>
              <a:buChar char="⚫"/>
              <a:defRPr sz="1200" b="0" i="0" u="none" strike="noStrike" cap="none">
                <a:solidFill>
                  <a:schemeClr val="lt1"/>
                </a:solidFill>
                <a:latin typeface="Constantia"/>
                <a:ea typeface="Constantia"/>
                <a:cs typeface="Constantia"/>
                <a:sym typeface="Constantia"/>
              </a:defRPr>
            </a:lvl7pPr>
            <a:lvl8pPr marL="3657600" marR="0" lvl="7" indent="-304800" algn="l" rtl="0">
              <a:lnSpc>
                <a:spcPct val="100000"/>
              </a:lnSpc>
              <a:spcBef>
                <a:spcPts val="240"/>
              </a:spcBef>
              <a:spcAft>
                <a:spcPts val="0"/>
              </a:spcAft>
              <a:buClr>
                <a:schemeClr val="lt2"/>
              </a:buClr>
              <a:buSzPts val="1200"/>
              <a:buFont typeface="Constantia"/>
              <a:buChar char="•"/>
              <a:defRPr sz="1200" b="0" i="0" u="none" strike="noStrike" cap="none">
                <a:solidFill>
                  <a:schemeClr val="lt1"/>
                </a:solidFill>
                <a:latin typeface="Constantia"/>
                <a:ea typeface="Constantia"/>
                <a:cs typeface="Constantia"/>
                <a:sym typeface="Constantia"/>
              </a:defRPr>
            </a:lvl8pPr>
            <a:lvl9pPr marL="4114800" marR="0" lvl="8" indent="-295275" algn="l" rtl="0">
              <a:lnSpc>
                <a:spcPct val="100000"/>
              </a:lnSpc>
              <a:spcBef>
                <a:spcPts val="210"/>
              </a:spcBef>
              <a:spcAft>
                <a:spcPts val="0"/>
              </a:spcAft>
              <a:buClr>
                <a:schemeClr val="lt2"/>
              </a:buClr>
              <a:buSzPts val="1050"/>
              <a:buFont typeface="Constantia"/>
              <a:buChar char="•"/>
              <a:defRPr sz="1050" b="0" i="0" u="none" strike="noStrike" cap="none">
                <a:solidFill>
                  <a:schemeClr val="lt1"/>
                </a:solidFill>
                <a:latin typeface="Constantia"/>
                <a:ea typeface="Constantia"/>
                <a:cs typeface="Constantia"/>
                <a:sym typeface="Constantia"/>
              </a:defRPr>
            </a:lvl9pPr>
          </a:lstStyle>
          <a:p>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Lst>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youtu.be/PplMjgh_QlM"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youtu.be/L2HcwLgpBSY"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youtu.be/nvEgCg1yh30"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2" name="Rectangle 1">
            <a:extLst>
              <a:ext uri="{FF2B5EF4-FFF2-40B4-BE49-F238E27FC236}">
                <a16:creationId xmlns:a16="http://schemas.microsoft.com/office/drawing/2014/main" id="{96F17C04-514E-4A8B-811A-43A5F2E685FB}"/>
              </a:ext>
            </a:extLst>
          </p:cNvPr>
          <p:cNvSpPr/>
          <p:nvPr/>
        </p:nvSpPr>
        <p:spPr>
          <a:xfrm>
            <a:off x="1177471" y="4190875"/>
            <a:ext cx="6789058" cy="246221"/>
          </a:xfrm>
          <a:prstGeom prst="rect">
            <a:avLst/>
          </a:prstGeom>
        </p:spPr>
        <p:txBody>
          <a:bodyPr wrap="square">
            <a:spAutoFit/>
          </a:bodyPr>
          <a:lstStyle/>
          <a:p>
            <a:r>
              <a:rPr lang="en-US" sz="1000" dirty="0" err="1">
                <a:solidFill>
                  <a:srgbClr val="444444"/>
                </a:solidFill>
                <a:latin typeface="Calibri" panose="020F0502020204030204" pitchFamily="34" charset="0"/>
                <a:cs typeface="Calibri" panose="020F0502020204030204" pitchFamily="34" charset="0"/>
              </a:rPr>
              <a:t>AdFreakOne</a:t>
            </a:r>
            <a:r>
              <a:rPr lang="en-US" sz="1000" dirty="0">
                <a:solidFill>
                  <a:srgbClr val="444444"/>
                </a:solidFill>
                <a:latin typeface="Calibri" panose="020F0502020204030204" pitchFamily="34" charset="0"/>
                <a:cs typeface="Calibri" panose="020F0502020204030204" pitchFamily="34" charset="0"/>
              </a:rPr>
              <a:t> (2009, Jan 8). Campbell's Soup | "Light Versus". </a:t>
            </a:r>
            <a:r>
              <a:rPr lang="en-US" sz="1000" i="1" dirty="0">
                <a:solidFill>
                  <a:srgbClr val="444444"/>
                </a:solidFill>
                <a:latin typeface="Calibri" panose="020F0502020204030204" pitchFamily="34" charset="0"/>
                <a:cs typeface="Calibri" panose="020F0502020204030204" pitchFamily="34" charset="0"/>
              </a:rPr>
              <a:t>YouTube</a:t>
            </a:r>
            <a:r>
              <a:rPr lang="en-US" sz="1000" dirty="0">
                <a:solidFill>
                  <a:srgbClr val="444444"/>
                </a:solidFill>
                <a:latin typeface="Calibri" panose="020F0502020204030204" pitchFamily="34" charset="0"/>
                <a:cs typeface="Calibri" panose="020F0502020204030204" pitchFamily="34" charset="0"/>
              </a:rPr>
              <a:t>. Retrieved from </a:t>
            </a:r>
            <a:r>
              <a:rPr lang="en-US" sz="1000" dirty="0">
                <a:solidFill>
                  <a:srgbClr val="444444"/>
                </a:solidFill>
                <a:latin typeface="Calibri" panose="020F0502020204030204" pitchFamily="34" charset="0"/>
                <a:cs typeface="Calibri" panose="020F0502020204030204" pitchFamily="34" charset="0"/>
                <a:hlinkClick r:id="rId3"/>
              </a:rPr>
              <a:t>https://youtu.be/PplMjgh_QlM</a:t>
            </a:r>
            <a:r>
              <a:rPr lang="en-US" sz="1000" dirty="0">
                <a:solidFill>
                  <a:srgbClr val="444444"/>
                </a:solidFill>
                <a:latin typeface="Calibri" panose="020F0502020204030204" pitchFamily="34" charset="0"/>
                <a:cs typeface="Calibri" panose="020F0502020204030204" pitchFamily="34" charset="0"/>
              </a:rPr>
              <a:t> </a:t>
            </a:r>
            <a:endParaRPr lang="en-US" sz="1000" dirty="0">
              <a:latin typeface="Calibri" panose="020F0502020204030204" pitchFamily="34" charset="0"/>
              <a:cs typeface="Calibri" panose="020F0502020204030204" pitchFamily="34" charset="0"/>
            </a:endParaRPr>
          </a:p>
        </p:txBody>
      </p:sp>
      <p:pic>
        <p:nvPicPr>
          <p:cNvPr id="4" name="Picture 3">
            <a:hlinkClick r:id="rId3"/>
            <a:extLst>
              <a:ext uri="{FF2B5EF4-FFF2-40B4-BE49-F238E27FC236}">
                <a16:creationId xmlns:a16="http://schemas.microsoft.com/office/drawing/2014/main" id="{ADB638CF-F83B-4B63-8775-0DEFF10D5D05}"/>
              </a:ext>
            </a:extLst>
          </p:cNvPr>
          <p:cNvPicPr>
            <a:picLocks noChangeAspect="1"/>
          </p:cNvPicPr>
          <p:nvPr/>
        </p:nvPicPr>
        <p:blipFill>
          <a:blip r:embed="rId4"/>
          <a:stretch>
            <a:fillRect/>
          </a:stretch>
        </p:blipFill>
        <p:spPr>
          <a:xfrm>
            <a:off x="1575707" y="524837"/>
            <a:ext cx="5992586" cy="3543647"/>
          </a:xfrm>
          <a:prstGeom prst="rect">
            <a:avLst/>
          </a:prstGeom>
        </p:spPr>
      </p:pic>
    </p:spTree>
    <p:extLst>
      <p:ext uri="{BB962C8B-B14F-4D97-AF65-F5344CB8AC3E}">
        <p14:creationId xmlns:p14="http://schemas.microsoft.com/office/powerpoint/2010/main" val="42712518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34"/>
          <p:cNvSpPr txBox="1">
            <a:spLocks noGrp="1"/>
          </p:cNvSpPr>
          <p:nvPr>
            <p:ph type="body" idx="1"/>
          </p:nvPr>
        </p:nvSpPr>
        <p:spPr>
          <a:xfrm>
            <a:off x="530352" y="1582310"/>
            <a:ext cx="7772400" cy="1578472"/>
          </a:xfrm>
          <a:prstGeom prst="rect">
            <a:avLst/>
          </a:prstGeom>
          <a:noFill/>
          <a:ln>
            <a:noFill/>
          </a:ln>
        </p:spPr>
        <p:txBody>
          <a:bodyPr spcFirstLastPara="1" wrap="square" lIns="45700" tIns="45700" rIns="45700" bIns="45700" anchor="t" anchorCtr="0">
            <a:normAutofit/>
          </a:bodyPr>
          <a:lstStyle/>
          <a:p>
            <a:pPr marL="457200" lvl="0" indent="-228600" algn="l" rtl="0">
              <a:lnSpc>
                <a:spcPct val="100000"/>
              </a:lnSpc>
              <a:spcBef>
                <a:spcPts val="520"/>
              </a:spcBef>
              <a:spcAft>
                <a:spcPts val="0"/>
              </a:spcAft>
              <a:buSzPts val="2600"/>
              <a:buNone/>
            </a:pPr>
            <a:r>
              <a:rPr lang="en-US" sz="3600"/>
              <a:t>What did you notice?</a:t>
            </a:r>
            <a:endParaRPr/>
          </a:p>
          <a:p>
            <a:pPr marL="457200" lvl="0" indent="-228600" algn="l" rtl="0">
              <a:lnSpc>
                <a:spcPct val="100000"/>
              </a:lnSpc>
              <a:spcBef>
                <a:spcPts val="520"/>
              </a:spcBef>
              <a:spcAft>
                <a:spcPts val="0"/>
              </a:spcAft>
              <a:buSzPts val="2600"/>
              <a:buNone/>
            </a:pPr>
            <a:r>
              <a:rPr lang="en-US" sz="3600"/>
              <a:t>What did you wonder?</a:t>
            </a:r>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144"/>
        <p:cNvGrpSpPr/>
        <p:nvPr/>
      </p:nvGrpSpPr>
      <p:grpSpPr>
        <a:xfrm>
          <a:off x="0" y="0"/>
          <a:ext cx="0" cy="0"/>
          <a:chOff x="0" y="0"/>
          <a:chExt cx="0" cy="0"/>
        </a:xfrm>
      </p:grpSpPr>
      <p:sp>
        <p:nvSpPr>
          <p:cNvPr id="145" name="Google Shape;145;p9"/>
          <p:cNvSpPr txBox="1">
            <a:spLocks noGrp="1"/>
          </p:cNvSpPr>
          <p:nvPr>
            <p:ph type="title"/>
          </p:nvPr>
        </p:nvSpPr>
        <p:spPr>
          <a:xfrm>
            <a:off x="530352" y="798653"/>
            <a:ext cx="7525628" cy="35187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rgbClr val="FFFFFF"/>
              </a:buClr>
              <a:buSzPts val="3600"/>
              <a:buFont typeface="Calibri"/>
              <a:buNone/>
            </a:pPr>
            <a:r>
              <a:rPr lang="en-US" sz="3600" dirty="0"/>
              <a:t>Think about the play, </a:t>
            </a:r>
            <a:r>
              <a:rPr lang="en-US" sz="3600" i="1" dirty="0"/>
              <a:t>Julius Caesar</a:t>
            </a:r>
            <a:r>
              <a:rPr lang="en-US" sz="3600" dirty="0"/>
              <a:t>. </a:t>
            </a:r>
            <a:br>
              <a:rPr lang="en-US" sz="3600" dirty="0"/>
            </a:br>
            <a:br>
              <a:rPr lang="en-US" sz="3600" dirty="0"/>
            </a:br>
            <a:r>
              <a:rPr lang="en-US" sz="3600" dirty="0"/>
              <a:t>Have any of the characters used these types of appeals (logos, pathos, ethos)?</a:t>
            </a:r>
            <a:endParaRPr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0"/>
          <p:cNvSpPr txBox="1">
            <a:spLocks noGrp="1"/>
          </p:cNvSpPr>
          <p:nvPr>
            <p:ph type="title"/>
          </p:nvPr>
        </p:nvSpPr>
        <p:spPr>
          <a:xfrm>
            <a:off x="457200" y="528066"/>
            <a:ext cx="8229600" cy="857250"/>
          </a:xfrm>
          <a:prstGeom prst="rect">
            <a:avLst/>
          </a:prstGeom>
          <a:noFill/>
          <a:ln>
            <a:noFill/>
          </a:ln>
        </p:spPr>
        <p:txBody>
          <a:bodyPr spcFirstLastPara="1" wrap="square" lIns="0" tIns="45700" rIns="0" bIns="0" anchor="b" anchorCtr="0">
            <a:normAutofit/>
          </a:bodyPr>
          <a:lstStyle/>
          <a:p>
            <a:pPr marL="0" lvl="0" indent="0" algn="l" rtl="0">
              <a:lnSpc>
                <a:spcPct val="100000"/>
              </a:lnSpc>
              <a:spcBef>
                <a:spcPts val="0"/>
              </a:spcBef>
              <a:spcAft>
                <a:spcPts val="0"/>
              </a:spcAft>
              <a:buClr>
                <a:schemeClr val="accent4"/>
              </a:buClr>
              <a:buSzPts val="3600"/>
              <a:buFont typeface="Calibri"/>
              <a:buNone/>
            </a:pPr>
            <a:r>
              <a:rPr lang="en-US" dirty="0"/>
              <a:t>Why-Lighting</a:t>
            </a:r>
            <a:endParaRPr dirty="0"/>
          </a:p>
        </p:txBody>
      </p:sp>
      <p:sp>
        <p:nvSpPr>
          <p:cNvPr id="151" name="Google Shape;151;p10"/>
          <p:cNvSpPr txBox="1">
            <a:spLocks noGrp="1"/>
          </p:cNvSpPr>
          <p:nvPr>
            <p:ph type="body" idx="3"/>
          </p:nvPr>
        </p:nvSpPr>
        <p:spPr>
          <a:xfrm>
            <a:off x="457201" y="1638541"/>
            <a:ext cx="4216400" cy="3131699"/>
          </a:xfrm>
          <a:prstGeom prst="rect">
            <a:avLst/>
          </a:prstGeom>
          <a:noFill/>
          <a:ln>
            <a:noFill/>
          </a:ln>
        </p:spPr>
        <p:txBody>
          <a:bodyPr spcFirstLastPara="1" wrap="square" lIns="91425" tIns="0" rIns="91425" bIns="45700" anchor="t" anchorCtr="0">
            <a:normAutofit/>
          </a:bodyPr>
          <a:lstStyle/>
          <a:p>
            <a:pPr marL="231775" lvl="0" indent="-231775" algn="l" rtl="0">
              <a:lnSpc>
                <a:spcPct val="100000"/>
              </a:lnSpc>
              <a:spcBef>
                <a:spcPts val="0"/>
              </a:spcBef>
              <a:spcAft>
                <a:spcPts val="0"/>
              </a:spcAft>
              <a:buSzPts val="2400"/>
              <a:buChar char="•"/>
            </a:pPr>
            <a:r>
              <a:rPr lang="en-US" sz="2400" dirty="0"/>
              <a:t>Read the speech.</a:t>
            </a:r>
            <a:endParaRPr dirty="0"/>
          </a:p>
          <a:p>
            <a:pPr marL="231775" lvl="0" indent="-231775" algn="l" rtl="0">
              <a:lnSpc>
                <a:spcPct val="100000"/>
              </a:lnSpc>
              <a:spcBef>
                <a:spcPts val="480"/>
              </a:spcBef>
              <a:spcAft>
                <a:spcPts val="0"/>
              </a:spcAft>
              <a:buSzPts val="2400"/>
              <a:buChar char="•"/>
            </a:pPr>
            <a:r>
              <a:rPr lang="en-US" sz="2400" dirty="0"/>
              <a:t>Look for different modes of persuasion in the language. Highlight examples. </a:t>
            </a:r>
          </a:p>
          <a:p>
            <a:pPr marL="231775" lvl="0" indent="-231775" algn="l" rtl="0">
              <a:lnSpc>
                <a:spcPct val="100000"/>
              </a:lnSpc>
              <a:spcBef>
                <a:spcPts val="480"/>
              </a:spcBef>
              <a:spcAft>
                <a:spcPts val="0"/>
              </a:spcAft>
              <a:buSzPts val="2400"/>
              <a:buChar char="•"/>
            </a:pPr>
            <a:r>
              <a:rPr lang="en-US" sz="2400" dirty="0"/>
              <a:t>When you highlight, notate which mode the highlighted text represents and why.</a:t>
            </a:r>
            <a:endParaRPr dirty="0"/>
          </a:p>
        </p:txBody>
      </p:sp>
      <p:pic>
        <p:nvPicPr>
          <p:cNvPr id="152" name="Google Shape;152;p10" descr="A picture containing drawing&#10;&#10;Description automatically generated"/>
          <p:cNvPicPr preferRelativeResize="0"/>
          <p:nvPr/>
        </p:nvPicPr>
        <p:blipFill rotWithShape="1">
          <a:blip r:embed="rId3">
            <a:alphaModFix/>
          </a:blip>
          <a:srcRect/>
          <a:stretch/>
        </p:blipFill>
        <p:spPr>
          <a:xfrm>
            <a:off x="4949371" y="1293055"/>
            <a:ext cx="3670189" cy="206448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Shape 156"/>
        <p:cNvGrpSpPr/>
        <p:nvPr/>
      </p:nvGrpSpPr>
      <p:grpSpPr>
        <a:xfrm>
          <a:off x="0" y="0"/>
          <a:ext cx="0" cy="0"/>
          <a:chOff x="0" y="0"/>
          <a:chExt cx="0" cy="0"/>
        </a:xfrm>
      </p:grpSpPr>
      <p:sp>
        <p:nvSpPr>
          <p:cNvPr id="157" name="Google Shape;157;g7e4a84ead8_0_19"/>
          <p:cNvSpPr txBox="1">
            <a:spLocks noGrp="1"/>
          </p:cNvSpPr>
          <p:nvPr>
            <p:ph type="title"/>
          </p:nvPr>
        </p:nvSpPr>
        <p:spPr>
          <a:xfrm>
            <a:off x="457200" y="528066"/>
            <a:ext cx="8229600" cy="857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Clr>
                <a:schemeClr val="accent4"/>
              </a:buClr>
              <a:buSzPts val="3600"/>
              <a:buFont typeface="Calibri"/>
              <a:buNone/>
            </a:pPr>
            <a:r>
              <a:rPr lang="en-US"/>
              <a:t>Categorical Highlighting</a:t>
            </a:r>
            <a:endParaRPr/>
          </a:p>
        </p:txBody>
      </p:sp>
      <p:sp>
        <p:nvSpPr>
          <p:cNvPr id="158" name="Google Shape;158;g7e4a84ead8_0_19"/>
          <p:cNvSpPr txBox="1">
            <a:spLocks noGrp="1"/>
          </p:cNvSpPr>
          <p:nvPr>
            <p:ph type="body" idx="3"/>
          </p:nvPr>
        </p:nvSpPr>
        <p:spPr>
          <a:xfrm>
            <a:off x="457200" y="1638541"/>
            <a:ext cx="4369500" cy="3131700"/>
          </a:xfrm>
          <a:prstGeom prst="rect">
            <a:avLst/>
          </a:prstGeom>
          <a:noFill/>
          <a:ln>
            <a:noFill/>
          </a:ln>
        </p:spPr>
        <p:txBody>
          <a:bodyPr spcFirstLastPara="1" wrap="square" lIns="91425" tIns="0" rIns="91425" bIns="45700" anchor="t" anchorCtr="0">
            <a:noAutofit/>
          </a:bodyPr>
          <a:lstStyle/>
          <a:p>
            <a:pPr marL="231775" lvl="0" indent="-231775" algn="l" rtl="0">
              <a:lnSpc>
                <a:spcPct val="100000"/>
              </a:lnSpc>
              <a:spcBef>
                <a:spcPts val="0"/>
              </a:spcBef>
              <a:spcAft>
                <a:spcPts val="0"/>
              </a:spcAft>
              <a:buSzPts val="2400"/>
              <a:buChar char="•"/>
            </a:pPr>
            <a:r>
              <a:rPr lang="en-US" sz="2400" dirty="0"/>
              <a:t>Read the speech.</a:t>
            </a:r>
            <a:endParaRPr dirty="0"/>
          </a:p>
          <a:p>
            <a:pPr marL="231775" lvl="0" indent="-231775" algn="l" rtl="0">
              <a:lnSpc>
                <a:spcPct val="100000"/>
              </a:lnSpc>
              <a:spcBef>
                <a:spcPts val="480"/>
              </a:spcBef>
              <a:spcAft>
                <a:spcPts val="0"/>
              </a:spcAft>
              <a:buSzPts val="2400"/>
              <a:buChar char="•"/>
            </a:pPr>
            <a:r>
              <a:rPr lang="en-US" sz="2400" dirty="0"/>
              <a:t>Using three different colors (one for each mode of persuasion), highlight examples of each mode in the speech.</a:t>
            </a:r>
            <a:endParaRPr dirty="0"/>
          </a:p>
          <a:p>
            <a:pPr marL="231775" lvl="0" indent="-231775">
              <a:spcBef>
                <a:spcPts val="480"/>
              </a:spcBef>
              <a:buSzPts val="2400"/>
            </a:pPr>
            <a:r>
              <a:rPr lang="en-US" sz="2400" dirty="0"/>
              <a:t>When you highlight, notate which mode the highlighted text represents and why.</a:t>
            </a:r>
          </a:p>
        </p:txBody>
      </p:sp>
      <p:pic>
        <p:nvPicPr>
          <p:cNvPr id="6" name="Picture 5" descr="A close up of a logo&#10;&#10;Description automatically generated">
            <a:extLst>
              <a:ext uri="{FF2B5EF4-FFF2-40B4-BE49-F238E27FC236}">
                <a16:creationId xmlns:a16="http://schemas.microsoft.com/office/drawing/2014/main" id="{FC5F4D0E-D754-4DC4-BA60-F44F8E69BE53}"/>
              </a:ext>
            </a:extLst>
          </p:cNvPr>
          <p:cNvPicPr>
            <a:picLocks noChangeAspect="1"/>
          </p:cNvPicPr>
          <p:nvPr/>
        </p:nvPicPr>
        <p:blipFill>
          <a:blip r:embed="rId3"/>
          <a:stretch>
            <a:fillRect/>
          </a:stretch>
        </p:blipFill>
        <p:spPr>
          <a:xfrm>
            <a:off x="5158372" y="1243045"/>
            <a:ext cx="3392129" cy="28041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1"/>
          <p:cNvSpPr txBox="1">
            <a:spLocks noGrp="1"/>
          </p:cNvSpPr>
          <p:nvPr>
            <p:ph type="body" idx="1"/>
          </p:nvPr>
        </p:nvSpPr>
        <p:spPr>
          <a:xfrm>
            <a:off x="457201" y="1451610"/>
            <a:ext cx="5780314" cy="3291840"/>
          </a:xfrm>
          <a:prstGeom prst="rect">
            <a:avLst/>
          </a:prstGeom>
          <a:noFill/>
          <a:ln>
            <a:noFill/>
          </a:ln>
        </p:spPr>
        <p:txBody>
          <a:bodyPr spcFirstLastPara="1" wrap="square" lIns="91425" tIns="0" rIns="91425" bIns="45700" anchor="t" anchorCtr="0">
            <a:noAutofit/>
          </a:bodyPr>
          <a:lstStyle/>
          <a:p>
            <a:pPr marL="457200" lvl="0" indent="-393700" algn="l" rtl="0">
              <a:lnSpc>
                <a:spcPct val="100000"/>
              </a:lnSpc>
              <a:spcBef>
                <a:spcPts val="0"/>
              </a:spcBef>
              <a:spcAft>
                <a:spcPts val="0"/>
              </a:spcAft>
              <a:buSzPts val="2600"/>
              <a:buChar char="•"/>
            </a:pPr>
            <a:r>
              <a:rPr lang="en-US" sz="2400" dirty="0"/>
              <a:t>Find two classmates who read different speeches than you. Form a group of three. </a:t>
            </a:r>
          </a:p>
          <a:p>
            <a:pPr marL="457200" lvl="0" indent="-393700" algn="l" rtl="0">
              <a:lnSpc>
                <a:spcPct val="100000"/>
              </a:lnSpc>
              <a:spcBef>
                <a:spcPts val="1200"/>
              </a:spcBef>
              <a:spcAft>
                <a:spcPts val="0"/>
              </a:spcAft>
              <a:buSzPts val="2600"/>
              <a:buChar char="•"/>
            </a:pPr>
            <a:r>
              <a:rPr lang="en-US" sz="2400" dirty="0"/>
              <a:t>Share what you read in your speech.</a:t>
            </a:r>
          </a:p>
          <a:p>
            <a:pPr lvl="1" indent="-393700">
              <a:spcBef>
                <a:spcPts val="1200"/>
              </a:spcBef>
              <a:buSzPct val="100000"/>
              <a:buChar char="•"/>
            </a:pPr>
            <a:r>
              <a:rPr lang="en-US" dirty="0">
                <a:solidFill>
                  <a:schemeClr val="tx1"/>
                </a:solidFill>
                <a:latin typeface="Calibri" panose="020F0502020204030204" pitchFamily="34" charset="0"/>
                <a:cs typeface="Calibri" panose="020F0502020204030204" pitchFamily="34" charset="0"/>
              </a:rPr>
              <a:t>What was the mode of persuasion?</a:t>
            </a:r>
          </a:p>
          <a:p>
            <a:pPr lvl="1" indent="-393700">
              <a:spcBef>
                <a:spcPts val="1200"/>
              </a:spcBef>
              <a:buSzPct val="100000"/>
              <a:buChar char="•"/>
            </a:pPr>
            <a:r>
              <a:rPr lang="en-US" dirty="0">
                <a:solidFill>
                  <a:schemeClr val="tx1"/>
                </a:solidFill>
                <a:latin typeface="Calibri" panose="020F0502020204030204" pitchFamily="34" charset="0"/>
                <a:cs typeface="Calibri" panose="020F0502020204030204" pitchFamily="34" charset="0"/>
              </a:rPr>
              <a:t>Which words or phrases used in the speech helped you determine the mode of persuasion?</a:t>
            </a:r>
            <a:endParaRPr dirty="0">
              <a:solidFill>
                <a:schemeClr val="tx1"/>
              </a:solidFill>
              <a:latin typeface="Calibri" panose="020F0502020204030204" pitchFamily="34" charset="0"/>
              <a:cs typeface="Calibri" panose="020F0502020204030204" pitchFamily="34" charset="0"/>
            </a:endParaRPr>
          </a:p>
        </p:txBody>
      </p:sp>
      <p:pic>
        <p:nvPicPr>
          <p:cNvPr id="165" name="Google Shape;165;p11" descr="A close up of a logo&#10;&#10;Description automatically generated"/>
          <p:cNvPicPr preferRelativeResize="0"/>
          <p:nvPr/>
        </p:nvPicPr>
        <p:blipFill rotWithShape="1">
          <a:blip r:embed="rId3">
            <a:alphaModFix/>
          </a:blip>
          <a:srcRect/>
          <a:stretch/>
        </p:blipFill>
        <p:spPr>
          <a:xfrm rot="3243447">
            <a:off x="5839121" y="818426"/>
            <a:ext cx="3050222" cy="2597046"/>
          </a:xfrm>
          <a:prstGeom prst="rect">
            <a:avLst/>
          </a:prstGeom>
          <a:noFill/>
          <a:ln>
            <a:noFill/>
          </a:ln>
        </p:spPr>
      </p:pic>
      <p:sp>
        <p:nvSpPr>
          <p:cNvPr id="166" name="Google Shape;166;p11"/>
          <p:cNvSpPr txBox="1">
            <a:spLocks noGrp="1"/>
          </p:cNvSpPr>
          <p:nvPr>
            <p:ph type="title"/>
          </p:nvPr>
        </p:nvSpPr>
        <p:spPr>
          <a:xfrm>
            <a:off x="457200" y="528066"/>
            <a:ext cx="8229600" cy="857250"/>
          </a:xfrm>
          <a:prstGeom prst="rect">
            <a:avLst/>
          </a:prstGeom>
          <a:noFill/>
          <a:ln>
            <a:noFill/>
          </a:ln>
        </p:spPr>
        <p:txBody>
          <a:bodyPr spcFirstLastPara="1" wrap="square" lIns="0" tIns="45700" rIns="0" bIns="0" anchor="b" anchorCtr="0">
            <a:normAutofit/>
          </a:bodyPr>
          <a:lstStyle/>
          <a:p>
            <a:pPr marL="0" lvl="0" indent="0" algn="l" rtl="0">
              <a:lnSpc>
                <a:spcPct val="100000"/>
              </a:lnSpc>
              <a:spcBef>
                <a:spcPts val="0"/>
              </a:spcBef>
              <a:spcAft>
                <a:spcPts val="0"/>
              </a:spcAft>
              <a:buClr>
                <a:schemeClr val="accent4"/>
              </a:buClr>
              <a:buSzPts val="3600"/>
              <a:buFont typeface="Calibri"/>
              <a:buNone/>
            </a:pPr>
            <a:r>
              <a:rPr lang="en-US"/>
              <a:t>Jigsaw</a:t>
            </a:r>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2"/>
          <p:cNvSpPr txBox="1">
            <a:spLocks noGrp="1"/>
          </p:cNvSpPr>
          <p:nvPr>
            <p:ph type="title"/>
          </p:nvPr>
        </p:nvSpPr>
        <p:spPr>
          <a:xfrm>
            <a:off x="445625" y="898457"/>
            <a:ext cx="6637346" cy="857250"/>
          </a:xfrm>
          <a:prstGeom prst="rect">
            <a:avLst/>
          </a:prstGeom>
          <a:noFill/>
          <a:ln>
            <a:noFill/>
          </a:ln>
        </p:spPr>
        <p:txBody>
          <a:bodyPr spcFirstLastPara="1" wrap="square" lIns="0" tIns="45700" rIns="0" bIns="0" anchor="b" anchorCtr="0">
            <a:normAutofit fontScale="90000"/>
          </a:bodyPr>
          <a:lstStyle/>
          <a:p>
            <a:pPr marL="0" lvl="0" indent="0" algn="l" rtl="0">
              <a:lnSpc>
                <a:spcPct val="100000"/>
              </a:lnSpc>
              <a:spcBef>
                <a:spcPts val="0"/>
              </a:spcBef>
              <a:spcAft>
                <a:spcPts val="0"/>
              </a:spcAft>
              <a:buClr>
                <a:schemeClr val="accent4"/>
              </a:buClr>
              <a:buSzPts val="3240"/>
              <a:buFont typeface="Calibri"/>
              <a:buNone/>
            </a:pPr>
            <a:r>
              <a:rPr lang="en-US" sz="2916" dirty="0"/>
              <a:t>Should Caesar have been assassinated?</a:t>
            </a:r>
            <a:br>
              <a:rPr lang="en-US" sz="2916" dirty="0"/>
            </a:br>
            <a:r>
              <a:rPr lang="en-US" sz="2187" dirty="0">
                <a:solidFill>
                  <a:schemeClr val="dk2"/>
                </a:solidFill>
              </a:rPr>
              <a:t>Persuade the citizens to join with Brutus and Cassius or with Mark Antony and the triumvirate.</a:t>
            </a:r>
            <a:endParaRPr sz="3240" dirty="0"/>
          </a:p>
        </p:txBody>
      </p:sp>
      <p:sp>
        <p:nvSpPr>
          <p:cNvPr id="172" name="Google Shape;172;p12"/>
          <p:cNvSpPr txBox="1">
            <a:spLocks noGrp="1"/>
          </p:cNvSpPr>
          <p:nvPr>
            <p:ph type="body" idx="2"/>
          </p:nvPr>
        </p:nvSpPr>
        <p:spPr>
          <a:xfrm>
            <a:off x="445625" y="2042216"/>
            <a:ext cx="6985322" cy="2784428"/>
          </a:xfrm>
          <a:prstGeom prst="rect">
            <a:avLst/>
          </a:prstGeom>
          <a:noFill/>
          <a:ln>
            <a:noFill/>
          </a:ln>
        </p:spPr>
        <p:txBody>
          <a:bodyPr spcFirstLastPara="1" wrap="square" lIns="91425" tIns="0" rIns="91425" bIns="45700" anchor="t" anchorCtr="0">
            <a:normAutofit/>
          </a:bodyPr>
          <a:lstStyle/>
          <a:p>
            <a:pPr marL="231775" lvl="0" indent="-231775" algn="l" rtl="0">
              <a:lnSpc>
                <a:spcPct val="100000"/>
              </a:lnSpc>
              <a:spcBef>
                <a:spcPts val="0"/>
              </a:spcBef>
              <a:spcAft>
                <a:spcPts val="0"/>
              </a:spcAft>
              <a:buSzPts val="2400"/>
              <a:buChar char="•"/>
            </a:pPr>
            <a:r>
              <a:rPr lang="en-US" sz="2400" dirty="0"/>
              <a:t>Choose a mode of appeal (ethos, pathos, or logos).</a:t>
            </a:r>
            <a:endParaRPr dirty="0"/>
          </a:p>
          <a:p>
            <a:pPr marL="231775" lvl="0" indent="-231775" algn="l" rtl="0">
              <a:lnSpc>
                <a:spcPct val="100000"/>
              </a:lnSpc>
              <a:spcBef>
                <a:spcPts val="480"/>
              </a:spcBef>
              <a:spcAft>
                <a:spcPts val="0"/>
              </a:spcAft>
              <a:buSzPts val="2400"/>
              <a:buChar char="•"/>
            </a:pPr>
            <a:r>
              <a:rPr lang="en-US" sz="2400" dirty="0"/>
              <a:t>Write a claim about whether Julius Caesar should have been assassinated or not. </a:t>
            </a:r>
            <a:endParaRPr dirty="0"/>
          </a:p>
          <a:p>
            <a:pPr marL="231775" lvl="0" indent="-231775" algn="l" rtl="0">
              <a:lnSpc>
                <a:spcPct val="100000"/>
              </a:lnSpc>
              <a:spcBef>
                <a:spcPts val="480"/>
              </a:spcBef>
              <a:spcAft>
                <a:spcPts val="0"/>
              </a:spcAft>
              <a:buSzPts val="2400"/>
              <a:buChar char="•"/>
            </a:pPr>
            <a:r>
              <a:rPr lang="en-US" sz="2400" dirty="0"/>
              <a:t>Provide evidence from the play for your claim.</a:t>
            </a:r>
            <a:endParaRPr dirty="0"/>
          </a:p>
          <a:p>
            <a:pPr marL="231775" lvl="0" indent="-231775" algn="l" rtl="0">
              <a:lnSpc>
                <a:spcPct val="100000"/>
              </a:lnSpc>
              <a:spcBef>
                <a:spcPts val="480"/>
              </a:spcBef>
              <a:spcAft>
                <a:spcPts val="0"/>
              </a:spcAft>
              <a:buSzPts val="2400"/>
              <a:buChar char="•"/>
            </a:pPr>
            <a:r>
              <a:rPr lang="en-US" sz="2400" dirty="0"/>
              <a:t>Provide your reasoning for how the evidence justifies the claim.</a:t>
            </a:r>
            <a:endParaRPr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2"/>
          <p:cNvSpPr txBox="1">
            <a:spLocks noGrp="1"/>
          </p:cNvSpPr>
          <p:nvPr>
            <p:ph type="ctrTitle"/>
          </p:nvPr>
        </p:nvSpPr>
        <p:spPr>
          <a:xfrm>
            <a:off x="533400" y="1592701"/>
            <a:ext cx="7851648" cy="1371600"/>
          </a:xfrm>
          <a:prstGeom prst="rect">
            <a:avLst/>
          </a:prstGeom>
          <a:noFill/>
          <a:ln>
            <a:noFill/>
          </a:ln>
        </p:spPr>
        <p:txBody>
          <a:bodyPr spcFirstLastPara="1" wrap="square" lIns="0" tIns="0" rIns="18275" bIns="0" anchor="b" anchorCtr="0">
            <a:noAutofit/>
          </a:bodyPr>
          <a:lstStyle/>
          <a:p>
            <a:pPr marL="0" lvl="0" indent="0" algn="l" rtl="0">
              <a:lnSpc>
                <a:spcPct val="100000"/>
              </a:lnSpc>
              <a:spcBef>
                <a:spcPts val="0"/>
              </a:spcBef>
              <a:spcAft>
                <a:spcPts val="0"/>
              </a:spcAft>
              <a:buClr>
                <a:schemeClr val="lt1"/>
              </a:buClr>
              <a:buSzPts val="5000"/>
              <a:buFont typeface="Calibri"/>
              <a:buNone/>
            </a:pPr>
            <a:r>
              <a:rPr lang="en-US" sz="4800" dirty="0"/>
              <a:t>Friends, Romans, Countrymen, Lend Me Your Emotions</a:t>
            </a:r>
            <a:endParaRPr sz="4800" dirty="0"/>
          </a:p>
        </p:txBody>
      </p:sp>
      <p:sp>
        <p:nvSpPr>
          <p:cNvPr id="84" name="Google Shape;84;p2"/>
          <p:cNvSpPr txBox="1">
            <a:spLocks noGrp="1"/>
          </p:cNvSpPr>
          <p:nvPr>
            <p:ph type="subTitle" idx="1"/>
          </p:nvPr>
        </p:nvSpPr>
        <p:spPr>
          <a:xfrm>
            <a:off x="533399" y="3272192"/>
            <a:ext cx="8095343" cy="1314450"/>
          </a:xfrm>
          <a:prstGeom prst="rect">
            <a:avLst/>
          </a:prstGeom>
          <a:noFill/>
          <a:ln>
            <a:noFill/>
          </a:ln>
        </p:spPr>
        <p:txBody>
          <a:bodyPr spcFirstLastPara="1" wrap="square" lIns="0" tIns="45700" rIns="18275" bIns="45700" anchor="t" anchorCtr="0">
            <a:normAutofit/>
          </a:bodyPr>
          <a:lstStyle/>
          <a:p>
            <a:pPr marL="0" marR="34289" lvl="0" indent="0" algn="l" rtl="0">
              <a:lnSpc>
                <a:spcPct val="100000"/>
              </a:lnSpc>
              <a:spcBef>
                <a:spcPts val="0"/>
              </a:spcBef>
              <a:spcAft>
                <a:spcPts val="0"/>
              </a:spcAft>
              <a:buSzPts val="2600"/>
              <a:buNone/>
            </a:pPr>
            <a:r>
              <a:rPr lang="en-US" dirty="0"/>
              <a:t>Modes of Persuasion &amp; William Shakespeare’s </a:t>
            </a:r>
            <a:r>
              <a:rPr lang="en-US" i="1" dirty="0"/>
              <a:t>Julius Caesar</a:t>
            </a:r>
          </a:p>
          <a:p>
            <a:pPr marL="0" marR="34289" lvl="0" indent="0" algn="l" rtl="0">
              <a:lnSpc>
                <a:spcPct val="100000"/>
              </a:lnSpc>
              <a:spcBef>
                <a:spcPts val="0"/>
              </a:spcBef>
              <a:spcAft>
                <a:spcPts val="0"/>
              </a:spcAft>
              <a:buSzPts val="2600"/>
              <a:buNone/>
            </a:pPr>
            <a:r>
              <a:rPr lang="en-US" i="1" dirty="0"/>
              <a:t>9</a:t>
            </a:r>
            <a:r>
              <a:rPr lang="en-US" i="1" baseline="30000" dirty="0"/>
              <a:t>th</a:t>
            </a:r>
            <a:r>
              <a:rPr lang="en-US" i="1" dirty="0"/>
              <a:t> &amp; 10</a:t>
            </a:r>
            <a:r>
              <a:rPr lang="en-US" i="1" baseline="30000" dirty="0"/>
              <a:t>th</a:t>
            </a:r>
            <a:r>
              <a:rPr lang="en-US" i="1" dirty="0"/>
              <a:t> Grade ELA</a:t>
            </a:r>
            <a:endParaRPr i="1" dirty="0"/>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3"/>
          <p:cNvSpPr txBox="1">
            <a:spLocks noGrp="1"/>
          </p:cNvSpPr>
          <p:nvPr>
            <p:ph type="title"/>
          </p:nvPr>
        </p:nvSpPr>
        <p:spPr>
          <a:xfrm>
            <a:off x="1033354" y="1664854"/>
            <a:ext cx="4078141" cy="1813792"/>
          </a:xfrm>
          <a:prstGeom prst="rect">
            <a:avLst/>
          </a:prstGeom>
          <a:noFill/>
          <a:ln>
            <a:noFill/>
          </a:ln>
        </p:spPr>
        <p:txBody>
          <a:bodyPr spcFirstLastPara="1" wrap="square" lIns="0" tIns="45700" rIns="0" bIns="0" anchor="b" anchorCtr="0">
            <a:normAutofit fontScale="90000"/>
          </a:bodyPr>
          <a:lstStyle/>
          <a:p>
            <a:pPr marL="0" lvl="0" indent="0" algn="l" rtl="0">
              <a:lnSpc>
                <a:spcPct val="100000"/>
              </a:lnSpc>
              <a:spcBef>
                <a:spcPts val="0"/>
              </a:spcBef>
              <a:spcAft>
                <a:spcPts val="0"/>
              </a:spcAft>
              <a:buClr>
                <a:schemeClr val="accent4"/>
              </a:buClr>
              <a:buSzPts val="3240"/>
              <a:buFont typeface="Calibri"/>
              <a:buNone/>
            </a:pPr>
            <a:r>
              <a:rPr lang="en-US" sz="2916" dirty="0"/>
              <a:t>With your partner, arrange the cards in a way that makes most sense to both of you.</a:t>
            </a:r>
            <a:endParaRPr sz="2916" dirty="0"/>
          </a:p>
        </p:txBody>
      </p:sp>
      <p:pic>
        <p:nvPicPr>
          <p:cNvPr id="90" name="Google Shape;90;p3" descr="A picture containing honeycomb, building, man, soccer&#10;&#10;Description automatically generated"/>
          <p:cNvPicPr preferRelativeResize="0"/>
          <p:nvPr/>
        </p:nvPicPr>
        <p:blipFill rotWithShape="1">
          <a:blip r:embed="rId3">
            <a:alphaModFix/>
          </a:blip>
          <a:srcRect/>
          <a:stretch/>
        </p:blipFill>
        <p:spPr>
          <a:xfrm>
            <a:off x="5677154" y="-910082"/>
            <a:ext cx="4025900" cy="41656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4"/>
          <p:cNvSpPr txBox="1">
            <a:spLocks noGrp="1"/>
          </p:cNvSpPr>
          <p:nvPr>
            <p:ph type="title"/>
          </p:nvPr>
        </p:nvSpPr>
        <p:spPr>
          <a:xfrm>
            <a:off x="2401748" y="980440"/>
            <a:ext cx="5669280" cy="857250"/>
          </a:xfrm>
          <a:prstGeom prst="rect">
            <a:avLst/>
          </a:prstGeom>
          <a:noFill/>
          <a:ln>
            <a:noFill/>
          </a:ln>
        </p:spPr>
        <p:txBody>
          <a:bodyPr spcFirstLastPara="1" wrap="square" lIns="0" tIns="45700" rIns="0" bIns="0" anchor="b" anchorCtr="0">
            <a:noAutofit/>
          </a:bodyPr>
          <a:lstStyle/>
          <a:p>
            <a:pPr lvl="0"/>
            <a:r>
              <a:rPr lang="en-US" dirty="0"/>
              <a:t>Compare your honeycomb with a nearby group.</a:t>
            </a:r>
            <a:endParaRPr dirty="0"/>
          </a:p>
        </p:txBody>
      </p:sp>
      <p:sp>
        <p:nvSpPr>
          <p:cNvPr id="96" name="Google Shape;96;p4"/>
          <p:cNvSpPr txBox="1">
            <a:spLocks noGrp="1"/>
          </p:cNvSpPr>
          <p:nvPr>
            <p:ph type="body" idx="3"/>
          </p:nvPr>
        </p:nvSpPr>
        <p:spPr>
          <a:xfrm>
            <a:off x="3628664" y="2190972"/>
            <a:ext cx="4782312" cy="1990464"/>
          </a:xfrm>
          <a:prstGeom prst="rect">
            <a:avLst/>
          </a:prstGeom>
          <a:noFill/>
          <a:ln>
            <a:noFill/>
          </a:ln>
        </p:spPr>
        <p:txBody>
          <a:bodyPr spcFirstLastPara="1" wrap="square" lIns="91425" tIns="0" rIns="91425" bIns="45700" anchor="t" anchorCtr="0">
            <a:normAutofit/>
          </a:bodyPr>
          <a:lstStyle/>
          <a:p>
            <a:pPr marL="231775" lvl="0" indent="-231775" algn="l" rtl="0">
              <a:lnSpc>
                <a:spcPct val="100000"/>
              </a:lnSpc>
              <a:spcBef>
                <a:spcPts val="0"/>
              </a:spcBef>
              <a:spcAft>
                <a:spcPts val="0"/>
              </a:spcAft>
              <a:buSzPts val="2400"/>
              <a:buChar char="•"/>
            </a:pPr>
            <a:r>
              <a:rPr lang="en-US" sz="2400" dirty="0"/>
              <a:t>Did you sort some cards the same?</a:t>
            </a:r>
            <a:endParaRPr dirty="0"/>
          </a:p>
          <a:p>
            <a:pPr marL="231775" lvl="0" indent="-231775" algn="l" rtl="0">
              <a:lnSpc>
                <a:spcPct val="100000"/>
              </a:lnSpc>
              <a:spcBef>
                <a:spcPts val="480"/>
              </a:spcBef>
              <a:spcAft>
                <a:spcPts val="0"/>
              </a:spcAft>
              <a:buSzPts val="2400"/>
              <a:buChar char="•"/>
            </a:pPr>
            <a:r>
              <a:rPr lang="en-US" sz="2400" dirty="0"/>
              <a:t>Did you sort any cards differently?</a:t>
            </a:r>
            <a:endParaRPr dirty="0"/>
          </a:p>
          <a:p>
            <a:pPr marL="231775" lvl="0" indent="-231775" algn="l" rtl="0">
              <a:lnSpc>
                <a:spcPct val="100000"/>
              </a:lnSpc>
              <a:spcBef>
                <a:spcPts val="480"/>
              </a:spcBef>
              <a:spcAft>
                <a:spcPts val="0"/>
              </a:spcAft>
              <a:buSzPts val="2400"/>
              <a:buChar char="•"/>
            </a:pPr>
            <a:r>
              <a:rPr lang="en-US" sz="2400" dirty="0"/>
              <a:t>Explain to the other group why you sorted your cards the way you did.</a:t>
            </a:r>
            <a:endParaRPr dirty="0"/>
          </a:p>
        </p:txBody>
      </p:sp>
      <p:pic>
        <p:nvPicPr>
          <p:cNvPr id="97" name="Google Shape;97;p4" descr="A picture containing honeycomb, building, man, soccer&#10;&#10;Description automatically generated"/>
          <p:cNvPicPr preferRelativeResize="0"/>
          <p:nvPr/>
        </p:nvPicPr>
        <p:blipFill rotWithShape="1">
          <a:blip r:embed="rId3">
            <a:alphaModFix/>
          </a:blip>
          <a:srcRect/>
          <a:stretch/>
        </p:blipFill>
        <p:spPr>
          <a:xfrm>
            <a:off x="-786318" y="2075360"/>
            <a:ext cx="4212690" cy="398092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5"/>
          <p:cNvSpPr/>
          <p:nvPr/>
        </p:nvSpPr>
        <p:spPr>
          <a:xfrm>
            <a:off x="3886200" y="777240"/>
            <a:ext cx="4938747" cy="4663440"/>
          </a:xfrm>
          <a:prstGeom prst="rect">
            <a:avLst/>
          </a:prstGeom>
          <a:solidFill>
            <a:schemeClr val="lt1"/>
          </a:solidFill>
          <a:ln w="9525" cap="flat" cmpd="sng">
            <a:solidFill>
              <a:schemeClr val="accent5"/>
            </a:solidFill>
            <a:prstDash val="solid"/>
            <a:round/>
            <a:headEnd type="none" w="sm" len="sm"/>
            <a:tailEnd type="none" w="sm" len="sm"/>
          </a:ln>
          <a:effectLst>
            <a:outerShdw dist="25400" dir="21540000" algn="tl" rotWithShape="0">
              <a:srgbClr val="000000">
                <a:alpha val="3137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cxnSp>
        <p:nvCxnSpPr>
          <p:cNvPr id="103" name="Google Shape;103;p5"/>
          <p:cNvCxnSpPr/>
          <p:nvPr/>
        </p:nvCxnSpPr>
        <p:spPr>
          <a:xfrm>
            <a:off x="6400802" y="1024364"/>
            <a:ext cx="0" cy="4731990"/>
          </a:xfrm>
          <a:prstGeom prst="straightConnector1">
            <a:avLst/>
          </a:prstGeom>
          <a:noFill/>
          <a:ln w="19050" cap="flat" cmpd="sng">
            <a:solidFill>
              <a:srgbClr val="8C8C8C"/>
            </a:solidFill>
            <a:prstDash val="solid"/>
            <a:round/>
            <a:headEnd type="none" w="sm" len="sm"/>
            <a:tailEnd type="none" w="sm" len="sm"/>
          </a:ln>
        </p:spPr>
      </p:cxnSp>
      <p:cxnSp>
        <p:nvCxnSpPr>
          <p:cNvPr id="104" name="Google Shape;104;p5"/>
          <p:cNvCxnSpPr/>
          <p:nvPr/>
        </p:nvCxnSpPr>
        <p:spPr>
          <a:xfrm>
            <a:off x="4210812" y="1847088"/>
            <a:ext cx="4256266" cy="1"/>
          </a:xfrm>
          <a:prstGeom prst="straightConnector1">
            <a:avLst/>
          </a:prstGeom>
          <a:noFill/>
          <a:ln w="19050" cap="flat" cmpd="sng">
            <a:solidFill>
              <a:srgbClr val="8C8C8C"/>
            </a:solidFill>
            <a:prstDash val="solid"/>
            <a:round/>
            <a:headEnd type="none" w="sm" len="sm"/>
            <a:tailEnd type="none" w="sm" len="sm"/>
          </a:ln>
        </p:spPr>
      </p:cxnSp>
      <p:sp>
        <p:nvSpPr>
          <p:cNvPr id="105" name="Google Shape;105;p5"/>
          <p:cNvSpPr txBox="1"/>
          <p:nvPr/>
        </p:nvSpPr>
        <p:spPr>
          <a:xfrm>
            <a:off x="4187952" y="1226745"/>
            <a:ext cx="2004656"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2"/>
              </a:buClr>
              <a:buSzPts val="2800"/>
              <a:buFont typeface="Arial"/>
              <a:buNone/>
            </a:pPr>
            <a:r>
              <a:rPr lang="en-US" sz="2800" b="0" i="1" u="none" strike="noStrike" cap="none" dirty="0">
                <a:solidFill>
                  <a:schemeClr val="dk2"/>
                </a:solidFill>
                <a:latin typeface="Calibri" panose="020F0502020204030204" pitchFamily="34" charset="0"/>
                <a:cs typeface="Calibri" panose="020F0502020204030204" pitchFamily="34" charset="0"/>
                <a:sym typeface="Arial"/>
              </a:rPr>
              <a:t>I Notice</a:t>
            </a:r>
            <a:endParaRPr sz="1400" b="0" i="0" u="none" strike="noStrike" cap="none" dirty="0">
              <a:solidFill>
                <a:srgbClr val="000000"/>
              </a:solidFill>
              <a:latin typeface="Calibri" panose="020F0502020204030204" pitchFamily="34" charset="0"/>
              <a:cs typeface="Calibri" panose="020F0502020204030204" pitchFamily="34" charset="0"/>
              <a:sym typeface="Arial"/>
            </a:endParaRPr>
          </a:p>
        </p:txBody>
      </p:sp>
      <p:sp>
        <p:nvSpPr>
          <p:cNvPr id="106" name="Google Shape;106;p5"/>
          <p:cNvSpPr txBox="1"/>
          <p:nvPr/>
        </p:nvSpPr>
        <p:spPr>
          <a:xfrm>
            <a:off x="6501384" y="1212023"/>
            <a:ext cx="2004656"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2"/>
              </a:buClr>
              <a:buSzPts val="2800"/>
              <a:buFont typeface="Arial"/>
              <a:buNone/>
            </a:pPr>
            <a:r>
              <a:rPr lang="en-US" sz="2800" b="0" i="1" u="none" strike="noStrike" cap="none" dirty="0">
                <a:solidFill>
                  <a:schemeClr val="dk2"/>
                </a:solidFill>
                <a:latin typeface="Calibri" panose="020F0502020204030204" pitchFamily="34" charset="0"/>
                <a:cs typeface="Calibri" panose="020F0502020204030204" pitchFamily="34" charset="0"/>
                <a:sym typeface="Arial"/>
              </a:rPr>
              <a:t>I Wonder</a:t>
            </a:r>
            <a:endParaRPr sz="1400" b="0" i="0" u="none" strike="noStrike" cap="none" dirty="0">
              <a:solidFill>
                <a:srgbClr val="000000"/>
              </a:solidFill>
              <a:latin typeface="Calibri" panose="020F0502020204030204" pitchFamily="34" charset="0"/>
              <a:cs typeface="Calibri" panose="020F0502020204030204" pitchFamily="34" charset="0"/>
              <a:sym typeface="Arial"/>
            </a:endParaRPr>
          </a:p>
        </p:txBody>
      </p:sp>
      <p:sp>
        <p:nvSpPr>
          <p:cNvPr id="107" name="Google Shape;107;p5"/>
          <p:cNvSpPr txBox="1">
            <a:spLocks noGrp="1"/>
          </p:cNvSpPr>
          <p:nvPr>
            <p:ph type="body" idx="1"/>
          </p:nvPr>
        </p:nvSpPr>
        <p:spPr>
          <a:xfrm>
            <a:off x="457200" y="1391436"/>
            <a:ext cx="3110093" cy="1735812"/>
          </a:xfrm>
          <a:prstGeom prst="rect">
            <a:avLst/>
          </a:prstGeom>
          <a:noFill/>
          <a:ln>
            <a:noFill/>
          </a:ln>
        </p:spPr>
        <p:txBody>
          <a:bodyPr spcFirstLastPara="1" wrap="square" lIns="45700" tIns="0" rIns="45700" bIns="0" anchor="ctr" anchorCtr="0">
            <a:noAutofit/>
          </a:bodyPr>
          <a:lstStyle/>
          <a:p>
            <a:pPr marL="0" lvl="0" indent="0" algn="l" rtl="0">
              <a:lnSpc>
                <a:spcPct val="100000"/>
              </a:lnSpc>
              <a:spcBef>
                <a:spcPts val="0"/>
              </a:spcBef>
              <a:spcAft>
                <a:spcPts val="0"/>
              </a:spcAft>
              <a:buSzPts val="2400"/>
              <a:buNone/>
            </a:pPr>
            <a:r>
              <a:rPr lang="en-US" b="0" dirty="0">
                <a:solidFill>
                  <a:schemeClr val="tx1"/>
                </a:solidFill>
              </a:rPr>
              <a:t>As you watch each commercial, write down your observations on the left side. Write any questions you have on the right. </a:t>
            </a:r>
            <a:endParaRPr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2" name="Rectangle 1">
            <a:extLst>
              <a:ext uri="{FF2B5EF4-FFF2-40B4-BE49-F238E27FC236}">
                <a16:creationId xmlns:a16="http://schemas.microsoft.com/office/drawing/2014/main" id="{96F17C04-514E-4A8B-811A-43A5F2E685FB}"/>
              </a:ext>
            </a:extLst>
          </p:cNvPr>
          <p:cNvSpPr/>
          <p:nvPr/>
        </p:nvSpPr>
        <p:spPr>
          <a:xfrm>
            <a:off x="1177471" y="4190875"/>
            <a:ext cx="6789058" cy="246221"/>
          </a:xfrm>
          <a:prstGeom prst="rect">
            <a:avLst/>
          </a:prstGeom>
        </p:spPr>
        <p:txBody>
          <a:bodyPr wrap="square">
            <a:spAutoFit/>
          </a:bodyPr>
          <a:lstStyle/>
          <a:p>
            <a:r>
              <a:rPr lang="en-US" sz="1000" dirty="0">
                <a:solidFill>
                  <a:srgbClr val="444444"/>
                </a:solidFill>
                <a:latin typeface="Calibri" panose="020F0502020204030204" pitchFamily="34" charset="0"/>
                <a:cs typeface="Calibri" panose="020F0502020204030204" pitchFamily="34" charset="0"/>
              </a:rPr>
              <a:t>Commercials U.S. (2015, June 9). Brett Favre, Copper Fit Commercial. </a:t>
            </a:r>
            <a:r>
              <a:rPr lang="en-US" sz="1000" i="1" dirty="0">
                <a:solidFill>
                  <a:srgbClr val="444444"/>
                </a:solidFill>
                <a:latin typeface="Calibri" panose="020F0502020204030204" pitchFamily="34" charset="0"/>
                <a:cs typeface="Calibri" panose="020F0502020204030204" pitchFamily="34" charset="0"/>
              </a:rPr>
              <a:t>YouTube</a:t>
            </a:r>
            <a:r>
              <a:rPr lang="en-US" sz="1000" dirty="0">
                <a:solidFill>
                  <a:srgbClr val="444444"/>
                </a:solidFill>
                <a:latin typeface="Calibri" panose="020F0502020204030204" pitchFamily="34" charset="0"/>
                <a:cs typeface="Calibri" panose="020F0502020204030204" pitchFamily="34" charset="0"/>
              </a:rPr>
              <a:t>. Retrieved from </a:t>
            </a:r>
            <a:r>
              <a:rPr lang="en-US" sz="1000" dirty="0">
                <a:solidFill>
                  <a:srgbClr val="444444"/>
                </a:solidFill>
                <a:latin typeface="Calibri" panose="020F0502020204030204" pitchFamily="34" charset="0"/>
                <a:cs typeface="Calibri" panose="020F0502020204030204" pitchFamily="34" charset="0"/>
                <a:hlinkClick r:id="rId3"/>
              </a:rPr>
              <a:t>https://youtu.be/L2HcwLgpBSY</a:t>
            </a:r>
            <a:r>
              <a:rPr lang="en-US" sz="1000" dirty="0">
                <a:solidFill>
                  <a:srgbClr val="444444"/>
                </a:solidFill>
                <a:latin typeface="Calibri" panose="020F0502020204030204" pitchFamily="34" charset="0"/>
                <a:cs typeface="Calibri" panose="020F0502020204030204" pitchFamily="34" charset="0"/>
              </a:rPr>
              <a:t> </a:t>
            </a:r>
            <a:endParaRPr lang="en-US" sz="1000" dirty="0">
              <a:latin typeface="Calibri" panose="020F0502020204030204" pitchFamily="34" charset="0"/>
              <a:cs typeface="Calibri" panose="020F0502020204030204" pitchFamily="34" charset="0"/>
            </a:endParaRPr>
          </a:p>
        </p:txBody>
      </p:sp>
      <p:pic>
        <p:nvPicPr>
          <p:cNvPr id="3" name="Picture 2">
            <a:hlinkClick r:id="rId3"/>
            <a:extLst>
              <a:ext uri="{FF2B5EF4-FFF2-40B4-BE49-F238E27FC236}">
                <a16:creationId xmlns:a16="http://schemas.microsoft.com/office/drawing/2014/main" id="{2730629D-FC6C-4B3F-8BEC-1C40BE35A35F}"/>
              </a:ext>
            </a:extLst>
          </p:cNvPr>
          <p:cNvPicPr>
            <a:picLocks noChangeAspect="1"/>
          </p:cNvPicPr>
          <p:nvPr/>
        </p:nvPicPr>
        <p:blipFill>
          <a:blip r:embed="rId4"/>
          <a:stretch>
            <a:fillRect/>
          </a:stretch>
        </p:blipFill>
        <p:spPr>
          <a:xfrm>
            <a:off x="1177471" y="526832"/>
            <a:ext cx="6789058" cy="35416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32"/>
          <p:cNvSpPr txBox="1">
            <a:spLocks noGrp="1"/>
          </p:cNvSpPr>
          <p:nvPr>
            <p:ph type="body" idx="1"/>
          </p:nvPr>
        </p:nvSpPr>
        <p:spPr>
          <a:xfrm>
            <a:off x="530352" y="1582310"/>
            <a:ext cx="7772400" cy="1578472"/>
          </a:xfrm>
          <a:prstGeom prst="rect">
            <a:avLst/>
          </a:prstGeom>
          <a:noFill/>
          <a:ln>
            <a:noFill/>
          </a:ln>
        </p:spPr>
        <p:txBody>
          <a:bodyPr spcFirstLastPara="1" wrap="square" lIns="45700" tIns="45700" rIns="45700" bIns="45700" anchor="t" anchorCtr="0">
            <a:normAutofit/>
          </a:bodyPr>
          <a:lstStyle/>
          <a:p>
            <a:pPr marL="457200" lvl="0" indent="-228600" algn="l" rtl="0">
              <a:lnSpc>
                <a:spcPct val="100000"/>
              </a:lnSpc>
              <a:spcBef>
                <a:spcPts val="520"/>
              </a:spcBef>
              <a:spcAft>
                <a:spcPts val="0"/>
              </a:spcAft>
              <a:buSzPts val="2600"/>
              <a:buNone/>
            </a:pPr>
            <a:r>
              <a:rPr lang="en-US" sz="3600"/>
              <a:t>What did you notice?</a:t>
            </a:r>
            <a:endParaRPr/>
          </a:p>
          <a:p>
            <a:pPr marL="457200" lvl="0" indent="-228600" algn="l" rtl="0">
              <a:lnSpc>
                <a:spcPct val="100000"/>
              </a:lnSpc>
              <a:spcBef>
                <a:spcPts val="520"/>
              </a:spcBef>
              <a:spcAft>
                <a:spcPts val="0"/>
              </a:spcAft>
              <a:buSzPts val="2600"/>
              <a:buNone/>
            </a:pPr>
            <a:r>
              <a:rPr lang="en-US" sz="3600"/>
              <a:t>What did you wonder?</a:t>
            </a:r>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2" name="Rectangle 1">
            <a:extLst>
              <a:ext uri="{FF2B5EF4-FFF2-40B4-BE49-F238E27FC236}">
                <a16:creationId xmlns:a16="http://schemas.microsoft.com/office/drawing/2014/main" id="{96F17C04-514E-4A8B-811A-43A5F2E685FB}"/>
              </a:ext>
            </a:extLst>
          </p:cNvPr>
          <p:cNvSpPr/>
          <p:nvPr/>
        </p:nvSpPr>
        <p:spPr>
          <a:xfrm>
            <a:off x="1177471" y="4190875"/>
            <a:ext cx="6789058" cy="246221"/>
          </a:xfrm>
          <a:prstGeom prst="rect">
            <a:avLst/>
          </a:prstGeom>
        </p:spPr>
        <p:txBody>
          <a:bodyPr wrap="square">
            <a:spAutoFit/>
          </a:bodyPr>
          <a:lstStyle/>
          <a:p>
            <a:r>
              <a:rPr lang="en-US" sz="1000" dirty="0">
                <a:solidFill>
                  <a:srgbClr val="444444"/>
                </a:solidFill>
                <a:latin typeface="Calibri" panose="020F0502020204030204" pitchFamily="34" charset="0"/>
                <a:cs typeface="Calibri" panose="020F0502020204030204" pitchFamily="34" charset="0"/>
              </a:rPr>
              <a:t>NiceCrane287 (2012, July 28). Adopt a wild snow leopard - WWF. </a:t>
            </a:r>
            <a:r>
              <a:rPr lang="en-US" sz="1000" i="1" dirty="0">
                <a:solidFill>
                  <a:srgbClr val="444444"/>
                </a:solidFill>
                <a:latin typeface="Calibri" panose="020F0502020204030204" pitchFamily="34" charset="0"/>
                <a:cs typeface="Calibri" panose="020F0502020204030204" pitchFamily="34" charset="0"/>
              </a:rPr>
              <a:t>YouTube</a:t>
            </a:r>
            <a:r>
              <a:rPr lang="en-US" sz="1000" dirty="0">
                <a:solidFill>
                  <a:srgbClr val="444444"/>
                </a:solidFill>
                <a:latin typeface="Calibri" panose="020F0502020204030204" pitchFamily="34" charset="0"/>
                <a:cs typeface="Calibri" panose="020F0502020204030204" pitchFamily="34" charset="0"/>
              </a:rPr>
              <a:t>. Retrieved from </a:t>
            </a:r>
            <a:r>
              <a:rPr lang="en-US" sz="1000" dirty="0">
                <a:solidFill>
                  <a:srgbClr val="444444"/>
                </a:solidFill>
                <a:latin typeface="Calibri" panose="020F0502020204030204" pitchFamily="34" charset="0"/>
                <a:cs typeface="Calibri" panose="020F0502020204030204" pitchFamily="34" charset="0"/>
                <a:hlinkClick r:id="rId3"/>
              </a:rPr>
              <a:t>https://youtu.be/nvEgCg1yh30</a:t>
            </a:r>
            <a:r>
              <a:rPr lang="en-US" sz="1000" dirty="0">
                <a:solidFill>
                  <a:srgbClr val="444444"/>
                </a:solidFill>
                <a:latin typeface="Calibri" panose="020F0502020204030204" pitchFamily="34" charset="0"/>
                <a:cs typeface="Calibri" panose="020F0502020204030204" pitchFamily="34" charset="0"/>
              </a:rPr>
              <a:t> </a:t>
            </a:r>
            <a:endParaRPr lang="en-US" sz="1000" dirty="0">
              <a:latin typeface="Calibri" panose="020F0502020204030204" pitchFamily="34" charset="0"/>
              <a:cs typeface="Calibri" panose="020F0502020204030204" pitchFamily="34" charset="0"/>
            </a:endParaRPr>
          </a:p>
        </p:txBody>
      </p:sp>
      <p:pic>
        <p:nvPicPr>
          <p:cNvPr id="4" name="Picture 3">
            <a:hlinkClick r:id="rId3"/>
            <a:extLst>
              <a:ext uri="{FF2B5EF4-FFF2-40B4-BE49-F238E27FC236}">
                <a16:creationId xmlns:a16="http://schemas.microsoft.com/office/drawing/2014/main" id="{6789EC7E-84DD-4F1C-B350-70DF99936CBC}"/>
              </a:ext>
            </a:extLst>
          </p:cNvPr>
          <p:cNvPicPr>
            <a:picLocks noChangeAspect="1"/>
          </p:cNvPicPr>
          <p:nvPr/>
        </p:nvPicPr>
        <p:blipFill>
          <a:blip r:embed="rId4"/>
          <a:stretch>
            <a:fillRect/>
          </a:stretch>
        </p:blipFill>
        <p:spPr>
          <a:xfrm>
            <a:off x="1847850" y="526832"/>
            <a:ext cx="5448300" cy="3540092"/>
          </a:xfrm>
          <a:prstGeom prst="rect">
            <a:avLst/>
          </a:prstGeom>
        </p:spPr>
      </p:pic>
    </p:spTree>
    <p:extLst>
      <p:ext uri="{BB962C8B-B14F-4D97-AF65-F5344CB8AC3E}">
        <p14:creationId xmlns:p14="http://schemas.microsoft.com/office/powerpoint/2010/main" val="9954814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33"/>
          <p:cNvSpPr txBox="1">
            <a:spLocks noGrp="1"/>
          </p:cNvSpPr>
          <p:nvPr>
            <p:ph type="body" idx="1"/>
          </p:nvPr>
        </p:nvSpPr>
        <p:spPr>
          <a:xfrm>
            <a:off x="530352" y="1582310"/>
            <a:ext cx="7772400" cy="1578472"/>
          </a:xfrm>
          <a:prstGeom prst="rect">
            <a:avLst/>
          </a:prstGeom>
          <a:noFill/>
          <a:ln>
            <a:noFill/>
          </a:ln>
        </p:spPr>
        <p:txBody>
          <a:bodyPr spcFirstLastPara="1" wrap="square" lIns="45700" tIns="45700" rIns="45700" bIns="45700" anchor="t" anchorCtr="0">
            <a:normAutofit/>
          </a:bodyPr>
          <a:lstStyle/>
          <a:p>
            <a:pPr marL="457200" lvl="0" indent="-228600" algn="l" rtl="0">
              <a:lnSpc>
                <a:spcPct val="100000"/>
              </a:lnSpc>
              <a:spcBef>
                <a:spcPts val="520"/>
              </a:spcBef>
              <a:spcAft>
                <a:spcPts val="0"/>
              </a:spcAft>
              <a:buSzPts val="2600"/>
              <a:buNone/>
            </a:pPr>
            <a:r>
              <a:rPr lang="en-US" sz="3600"/>
              <a:t>What did you notice?</a:t>
            </a:r>
            <a:endParaRPr/>
          </a:p>
          <a:p>
            <a:pPr marL="457200" lvl="0" indent="-228600" algn="l" rtl="0">
              <a:lnSpc>
                <a:spcPct val="100000"/>
              </a:lnSpc>
              <a:spcBef>
                <a:spcPts val="520"/>
              </a:spcBef>
              <a:spcAft>
                <a:spcPts val="0"/>
              </a:spcAft>
              <a:buSzPts val="2600"/>
              <a:buNone/>
            </a:pPr>
            <a:r>
              <a:rPr lang="en-US" sz="3600"/>
              <a:t>What did you wonder?</a:t>
            </a:r>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theme/theme1.xml><?xml version="1.0" encoding="utf-8"?>
<a:theme xmlns:a="http://schemas.openxmlformats.org/drawingml/2006/main" name="LEARN theme">
  <a:themeElements>
    <a:clrScheme name="Custom 11">
      <a:dk1>
        <a:srgbClr val="000000"/>
      </a:dk1>
      <a:lt1>
        <a:srgbClr val="FFFFFF"/>
      </a:lt1>
      <a:dk2>
        <a:srgbClr val="534949"/>
      </a:dk2>
      <a:lt2>
        <a:srgbClr val="F2E6B7"/>
      </a:lt2>
      <a:accent1>
        <a:srgbClr val="DCBA25"/>
      </a:accent1>
      <a:accent2>
        <a:srgbClr val="679BCD"/>
      </a:accent2>
      <a:accent3>
        <a:srgbClr val="999967"/>
      </a:accent3>
      <a:accent4>
        <a:srgbClr val="991B1E"/>
      </a:accent4>
      <a:accent5>
        <a:srgbClr val="C1C1C1"/>
      </a:accent5>
      <a:accent6>
        <a:srgbClr val="7D1619"/>
      </a:accent6>
      <a:hlink>
        <a:srgbClr val="5D94C1"/>
      </a:hlink>
      <a:folHlink>
        <a:srgbClr val="7C7C5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EARN theme">
  <a:themeElements>
    <a:clrScheme name="Custom 11">
      <a:dk1>
        <a:srgbClr val="000000"/>
      </a:dk1>
      <a:lt1>
        <a:srgbClr val="FFFFFF"/>
      </a:lt1>
      <a:dk2>
        <a:srgbClr val="534949"/>
      </a:dk2>
      <a:lt2>
        <a:srgbClr val="F2E6B7"/>
      </a:lt2>
      <a:accent1>
        <a:srgbClr val="DCBA25"/>
      </a:accent1>
      <a:accent2>
        <a:srgbClr val="679BCD"/>
      </a:accent2>
      <a:accent3>
        <a:srgbClr val="999967"/>
      </a:accent3>
      <a:accent4>
        <a:srgbClr val="991B1E"/>
      </a:accent4>
      <a:accent5>
        <a:srgbClr val="C1C1C1"/>
      </a:accent5>
      <a:accent6>
        <a:srgbClr val="7D1619"/>
      </a:accent6>
      <a:hlink>
        <a:srgbClr val="5D94C1"/>
      </a:hlink>
      <a:folHlink>
        <a:srgbClr val="7C7C5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329</TotalTime>
  <Words>946</Words>
  <Application>Microsoft Office PowerPoint</Application>
  <PresentationFormat>On-screen Show (16:9)</PresentationFormat>
  <Paragraphs>76</Paragraphs>
  <Slides>16</Slides>
  <Notes>16</Notes>
  <HiddenSlides>2</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Georgia</vt:lpstr>
      <vt:lpstr>Arial</vt:lpstr>
      <vt:lpstr>Calibri</vt:lpstr>
      <vt:lpstr>Constantia</vt:lpstr>
      <vt:lpstr>Noto Sans Symbols</vt:lpstr>
      <vt:lpstr>LEARN theme</vt:lpstr>
      <vt:lpstr>LEARN theme</vt:lpstr>
      <vt:lpstr>PowerPoint Presentation</vt:lpstr>
      <vt:lpstr>Friends, Romans, Countrymen, Lend Me Your Emotions</vt:lpstr>
      <vt:lpstr>With your partner, arrange the cards in a way that makes most sense to both of you.</vt:lpstr>
      <vt:lpstr>Compare your honeycomb with a nearby group.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Think about the play, Julius Caesar.   Have any of the characters used these types of appeals (logos, pathos, ethos)?</vt:lpstr>
      <vt:lpstr>Why-Lighting</vt:lpstr>
      <vt:lpstr>Categorical Highlighting</vt:lpstr>
      <vt:lpstr>Jigsaw</vt:lpstr>
      <vt:lpstr>Should Caesar have been assassinated? Persuade the citizens to join with Brutus and Cassius or with Mark Antony and the triumvirate.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K20 Center</dc:creator>
  <cp:lastModifiedBy>Hoang, Ada C.</cp:lastModifiedBy>
  <cp:revision>4</cp:revision>
  <dcterms:modified xsi:type="dcterms:W3CDTF">2020-03-11T21:54:19Z</dcterms:modified>
</cp:coreProperties>
</file>