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57lK4TZAiq5X1AJvkg1ImFU31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06" autoAdjust="0"/>
  </p:normalViewPr>
  <p:slideViewPr>
    <p:cSldViewPr snapToGrid="0">
      <p:cViewPr varScale="1">
        <p:scale>
          <a:sx n="80" d="100"/>
          <a:sy n="80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orld_map_2004_CIA_large_1.7m_whitespace_removed.jp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ED_worldmap_110m.svg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orld_map.pn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Whole_world_-_land_and_oceans_12000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olitical_World_Map_(with_disputed_territories).pn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ffa19ee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CIA World Factbook. (2004, April 1). </a:t>
            </a:r>
            <a:r>
              <a:rPr lang="en-US" sz="1100" i="1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Physical world map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Wikimedia Commons. </a:t>
            </a:r>
            <a:r>
              <a:rPr lang="en-US" sz="1100" u="sng" dirty="0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https://commons.wikimedia.org/wiki/File:World_map_2004_CIA_large_1.7m_whitespace_removed.jpg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g7ffa19ee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fa19ee6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err="1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Gringer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(2010, August 23). </a:t>
            </a:r>
            <a:r>
              <a:rPr lang="en-US" sz="1100" i="1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World map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Wikimedia Commons. </a:t>
            </a:r>
            <a:r>
              <a:rPr lang="en-US" dirty="0">
                <a:highlight>
                  <a:srgbClr val="FFFFFF"/>
                </a:highlight>
                <a:hlinkClick r:id="rId3"/>
              </a:rPr>
              <a:t>https://commons.wikimedia.org/wiki/File:NED_worldmap_110m.svg</a:t>
            </a:r>
            <a:endParaRPr dirty="0"/>
          </a:p>
        </p:txBody>
      </p:sp>
      <p:sp>
        <p:nvSpPr>
          <p:cNvPr id="88" name="Google Shape;88;g7ffa19ee6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ffa19ee6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Monniaux</a:t>
            </a:r>
            <a:r>
              <a:rPr lang="en-US" sz="11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, D. (2005, May 28). </a:t>
            </a:r>
            <a:r>
              <a:rPr lang="en-US" sz="1100" i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World map</a:t>
            </a:r>
            <a:r>
              <a:rPr lang="en-US" sz="11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. Wikimedia Commons. </a:t>
            </a:r>
            <a:r>
              <a:rPr lang="en-US" sz="11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https://commons.wikimedia.org/wiki/File:World_map.png</a:t>
            </a:r>
            <a:r>
              <a:rPr lang="en-US" sz="11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g7ffa19ee6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ffa19ee6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NASA/Goddard Space Flight Center. (2002, February 11). </a:t>
            </a:r>
            <a:r>
              <a:rPr lang="en-US" sz="1100" i="1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Satellite composition of the whole Earth's surface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Wikimedia Commons. </a:t>
            </a:r>
            <a:r>
              <a:rPr lang="en-US" sz="1100" u="sng" dirty="0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https://commons.wikimedia.org/wiki/File:Whole_world_-_land_and_oceans_12000.jpg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g7ffa19ee6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fa19ee6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CIA World Factbook. (2019, September 18). </a:t>
            </a:r>
            <a:r>
              <a:rPr lang="en-US" sz="1100" i="1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Political map of the world with territorial disputes included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 Wikimedia Commons. </a:t>
            </a:r>
            <a:r>
              <a:rPr lang="en-US" sz="1100" u="sng" dirty="0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/>
              </a:rPr>
              <a:t>https://commons.wikimedia.org/wiki/File:Political_World_Map_(with_disputed_territories).png</a:t>
            </a:r>
            <a:r>
              <a:rPr lang="en-US" sz="1100" dirty="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1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g7ffa19ee6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7ffa19ee6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8738"/>
            <a:ext cx="9144000" cy="674052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7ffa19ee6d_0_0"/>
          <p:cNvSpPr txBox="1"/>
          <p:nvPr/>
        </p:nvSpPr>
        <p:spPr>
          <a:xfrm>
            <a:off x="0" y="5973300"/>
            <a:ext cx="91440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fa19ee6d_0_5"/>
          <p:cNvSpPr txBox="1"/>
          <p:nvPr/>
        </p:nvSpPr>
        <p:spPr>
          <a:xfrm>
            <a:off x="0" y="5872800"/>
            <a:ext cx="9144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680B8E-D3F7-4C8C-A94D-632601134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143001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7ffa19ee6d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975" y="0"/>
            <a:ext cx="7080050" cy="64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7ffa19ee6d_0_10"/>
          <p:cNvSpPr txBox="1"/>
          <p:nvPr/>
        </p:nvSpPr>
        <p:spPr>
          <a:xfrm>
            <a:off x="-25" y="6427500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7ffa19ee6d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7ffa19ee6d_0_15"/>
          <p:cNvSpPr txBox="1"/>
          <p:nvPr/>
        </p:nvSpPr>
        <p:spPr>
          <a:xfrm>
            <a:off x="0" y="6045300"/>
            <a:ext cx="9144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7ffa19ee6d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505" y="1227221"/>
            <a:ext cx="8758989" cy="4690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7ffa19ee6d_0_20"/>
          <p:cNvSpPr txBox="1"/>
          <p:nvPr/>
        </p:nvSpPr>
        <p:spPr>
          <a:xfrm>
            <a:off x="0" y="6003900"/>
            <a:ext cx="91440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Calibri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On-screen Show (4:3)</PresentationFormat>
  <Paragraphs>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OH-klahoma, Where Art Thou?</dc:title>
  <dc:creator>K20 Center</dc:creator>
  <cp:lastModifiedBy>Elizabeth Kuehn</cp:lastModifiedBy>
  <cp:revision>2</cp:revision>
  <dcterms:created xsi:type="dcterms:W3CDTF">2020-02-25T19:13:28Z</dcterms:created>
  <dcterms:modified xsi:type="dcterms:W3CDTF">2020-04-30T17:32:09Z</dcterms:modified>
</cp:coreProperties>
</file>