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3"/>
  </p:normalViewPr>
  <p:slideViewPr>
    <p:cSldViewPr snapToGrid="0">
      <p:cViewPr varScale="1">
        <p:scale>
          <a:sx n="149" d="100"/>
          <a:sy n="149" d="100"/>
        </p:scale>
        <p:origin x="6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Osceola_by_Catlin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File:Elizabeth_Cady_Stanton.jp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da08d1aa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8da08d1aa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da08d1aa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8da08d1aa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da08d1aa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8da08d1aaf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da08d1aa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8da08d1aa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da08d1aa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8da08d1aa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da08d1aa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8da08d1aa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da08d1aa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8da08d1aa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da08d1aa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8da08d1aa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da08d1a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8da08d1a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a08d1aa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8da08d1aa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da08d1a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8da08d1aa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Tell me everything.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https://www.youtubeeducation.com/watch?v=6ilD555O_RE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da08d1aa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38da08d1aa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Tell me everything.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https://www.youtubeeducation.com/watch?v=6ilD555O_RE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da08d1a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38da08d1a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Unknown. (c. 1854). Portrait of Crispus Attucks. Wikimedia Commons.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https://commons.wikimedia.org/wiki/File:Crispus_Attucks.jpg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Catlin, G. (1838). Oil on canvas portrait of Osceola. Wikimedia Commons.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https://commons.wikimedia.org/wiki/File:Osceola_by_Catlin.jpg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da08d1aa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da08d1aaf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First Image: Randall Studio. (c. 1870). Sojourner Truth. Wikimedia Commons.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https://commons.wikimedia.org/wiki/File:Sojourner_Truth,_NPG.79.220_(cropped).jpg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Second Image: Veeder. (n.d.). Stanton, Elizabeth (November 12, 1815–October 26, 1902). Wikipedia.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https://en.wikipedia.org/wiki/File:Elizabeth_Cady_Stanton.jpg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da08d1aa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8da08d1aa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6ilD555O_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hyperlink" Target="https://commons.wikimedia.org/wiki/File:Osceola_by_Catlin.jpg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hyperlink" Target="https://en.wikipedia.org/wiki/File:Elizabeth_Cady_Stanton.jpg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KWHL Chart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456300" y="1417875"/>
            <a:ext cx="8225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Write the name of your historical figure at the top of your KWHL Chart. </a:t>
            </a:r>
            <a:endParaRPr sz="2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the “K” box, fill in everything you know about your figure.</a:t>
            </a:r>
            <a:endParaRPr sz="2800"/>
          </a:p>
        </p:txBody>
      </p:sp>
      <p:pic>
        <p:nvPicPr>
          <p:cNvPr id="120" name="Google Shape;120;p23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KWHL Chart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56300" y="1417875"/>
            <a:ext cx="8225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the “W” box, write down everything you want to know about your figure.</a:t>
            </a:r>
            <a:endParaRPr sz="2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Need help? Think about: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What do I want to know?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What would others want to know?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For what is this person famous?</a:t>
            </a:r>
            <a:endParaRPr sz="2800"/>
          </a:p>
        </p:txBody>
      </p:sp>
      <p:pic>
        <p:nvPicPr>
          <p:cNvPr id="127" name="Google Shape;127;p24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KWHL Chart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456300" y="1417875"/>
            <a:ext cx="8225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the “H” box, write down ways you can find the information you listed in the “W” box.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For example: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A focused Internet search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Reading encyclopedia articles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other resources could you use to </a:t>
            </a:r>
            <a:br>
              <a:rPr lang="en-US"/>
            </a:br>
            <a:r>
              <a:rPr lang="en-US"/>
              <a:t>learn more about your figure?</a:t>
            </a:r>
            <a:endParaRPr sz="2800"/>
          </a:p>
        </p:txBody>
      </p:sp>
      <p:pic>
        <p:nvPicPr>
          <p:cNvPr id="134" name="Google Shape;134;p25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Using the “H” portion of your chart to guide you, research your assigned figure.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Some things to consider as you research: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Notable accomplishments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Education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Connections to other historical figures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Interests or hobbies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Contributions to their field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Interesting facts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Optional Weje.io Tech Integration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200"/>
              <a:t>Go to Weje.io in your browser.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200"/>
              <a:t>Select “Sign up” in the upper right-hand corner. If you have a Google account, you can sign up with Google.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200"/>
              <a:t>Once you have signed in, go through the quick-start guide, then click on the “+” in the bottom left-hand corner and “Create empty board.”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200"/>
              <a:t>Fill in your board, copying and pasting URLs and uploading files from your computer where appropriate. </a:t>
            </a:r>
            <a:endParaRPr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4572000" y="2571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4724400" y="27241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Historical Figures Project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the template, create a project about your figure that includes each of the following:</a:t>
            </a:r>
            <a:endParaRPr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Quote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Five fast facts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Historical importance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Six-word memoir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BFF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Worst enemy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Four symbols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Image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Optional Sutori Project How-To</a:t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56616"/>
            <a:ext cx="665629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3775" y="1657350"/>
            <a:ext cx="2861459" cy="28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Find a peer project to review. </a:t>
            </a:r>
            <a:endParaRPr/>
          </a:p>
          <a:p>
            <a:pPr marL="5207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>
                <a:solidFill>
                  <a:schemeClr val="accent2"/>
                </a:solidFill>
              </a:rPr>
              <a:t>	</a:t>
            </a:r>
            <a:r>
              <a:rPr lang="en-US">
                <a:solidFill>
                  <a:schemeClr val="dk1"/>
                </a:solidFill>
              </a:rPr>
              <a:t>Only ONE person should view each project at a time.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Using sticky notes, write down any praise you have or any helpful tips.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/>
              <a:t>Did you like their image or symbols? Tell them!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/>
              <a:t>Did they use the wrong your/you’re? Tell them politely!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Rotate clockwise around the room to the next project. 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70" name="Google Shape;170;p30" descr="A group of rectangles and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548" y="706736"/>
            <a:ext cx="2209799" cy="111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Optional: Gallery Walk with Sutori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Share the link to your project in Google Classroom (or another collaborative workspace your teacher specifies).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Review and read through each peer project that you are assigned.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Comment on aspects you love, or politely offer advice if you notice any issues.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KWHL Chart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56300" y="1417875"/>
            <a:ext cx="8225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Fill in the “L” box on your chart with the information that you have learned about your historical figure.</a:t>
            </a:r>
            <a:endParaRPr sz="2800"/>
          </a:p>
        </p:txBody>
      </p:sp>
      <p:pic>
        <p:nvPicPr>
          <p:cNvPr id="183" name="Google Shape;183;p32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Analyzing Early American Figures</a:t>
            </a:r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Analyzing History</a:t>
            </a:r>
            <a:endParaRPr/>
          </a:p>
        </p:txBody>
      </p:sp>
      <p:pic>
        <p:nvPicPr>
          <p:cNvPr id="58" name="Google Shape;58;p15" title="K20_EAF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71" y="1222950"/>
            <a:ext cx="3118200" cy="269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1213675" y="311700"/>
            <a:ext cx="82323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456175" y="1578125"/>
            <a:ext cx="82323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sz="3000"/>
              <a:t>Do people make history, or does history make people?</a:t>
            </a:r>
            <a:endParaRPr sz="300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1288700" y="260450"/>
            <a:ext cx="73998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Lesson Objectives: </a:t>
            </a: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456175" y="1520850"/>
            <a:ext cx="8232300" cy="21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sz="3000"/>
              <a:t>Analyze and summarize the impact of key historical figures in early American history.</a:t>
            </a:r>
            <a:endParaRPr sz="3000"/>
          </a:p>
          <a:p>
            <a:pPr marL="5715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sz="3000"/>
              <a:t>Make connections between historical figures.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Tell Me Everything!</a:t>
            </a: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56300" y="1399826"/>
            <a:ext cx="8225400" cy="18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On your paper, tell me…</a:t>
            </a:r>
            <a:endParaRPr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every early American historical figure you can think of.</a:t>
            </a:r>
            <a:endParaRPr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You have 1 minute.</a:t>
            </a:r>
            <a:endParaRPr/>
          </a:p>
        </p:txBody>
      </p:sp>
      <p:pic>
        <p:nvPicPr>
          <p:cNvPr id="77" name="Google Shape;77;p18" descr="A group of papers with text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201" y="308324"/>
            <a:ext cx="1091500" cy="10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 title="K20 Center 1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300" y="3065511"/>
            <a:ext cx="2857402" cy="160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Tell Me More!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6300" y="1450826"/>
            <a:ext cx="8225400" cy="1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your list, tell me everything that you 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know about the people on it.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You have 1 minute.</a:t>
            </a:r>
            <a:endParaRPr/>
          </a:p>
        </p:txBody>
      </p:sp>
      <p:pic>
        <p:nvPicPr>
          <p:cNvPr id="85" name="Google Shape;85;p19" title="K20 Center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300" y="3059136"/>
            <a:ext cx="2857402" cy="160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 descr="A group of papers with text on the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201" y="308324"/>
            <a:ext cx="1091500" cy="1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6175" y="311350"/>
            <a:ext cx="82254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Early American Historical Figures</a:t>
            </a:r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5570475" y="1413525"/>
            <a:ext cx="3111000" cy="30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lists? Why or why not?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0"/>
          <p:cNvGrpSpPr/>
          <p:nvPr/>
        </p:nvGrpSpPr>
        <p:grpSpPr>
          <a:xfrm>
            <a:off x="539152" y="1413525"/>
            <a:ext cx="5031332" cy="3403925"/>
            <a:chOff x="3977102" y="1088450"/>
            <a:chExt cx="5031332" cy="3403925"/>
          </a:xfrm>
        </p:grpSpPr>
        <p:pic>
          <p:nvPicPr>
            <p:cNvPr id="94" name="Google Shape;94;p2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4248" y="1088450"/>
              <a:ext cx="2119353" cy="289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7102" y="1097837"/>
              <a:ext cx="2491100" cy="2894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0"/>
            <p:cNvSpPr txBox="1"/>
            <p:nvPr/>
          </p:nvSpPr>
          <p:spPr>
            <a:xfrm>
              <a:off x="6419434" y="3982468"/>
              <a:ext cx="25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Crispus Attucks</a:t>
              </a:r>
              <a:endParaRPr/>
            </a:p>
          </p:txBody>
        </p:sp>
        <p:sp>
          <p:nvSpPr>
            <p:cNvPr id="97" name="Google Shape;97;p20"/>
            <p:cNvSpPr txBox="1"/>
            <p:nvPr/>
          </p:nvSpPr>
          <p:spPr>
            <a:xfrm>
              <a:off x="4396596" y="4030675"/>
              <a:ext cx="165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Osceola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6175" y="311350"/>
            <a:ext cx="82254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Early American Historical Figures</a:t>
            </a:r>
            <a:endParaRPr/>
          </a:p>
        </p:txBody>
      </p:sp>
      <p:sp>
        <p:nvSpPr>
          <p:cNvPr id="103" name="Google Shape;103;p21"/>
          <p:cNvSpPr txBox="1"/>
          <p:nvPr/>
        </p:nvSpPr>
        <p:spPr>
          <a:xfrm>
            <a:off x="5570475" y="1413525"/>
            <a:ext cx="3111000" cy="30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lists? Why or why not?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981484" y="4307543"/>
            <a:ext cx="25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Elizabeth Cady Stanton</a:t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958646" y="4355750"/>
            <a:ext cx="165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Sojourner Truth</a:t>
            </a:r>
            <a:endParaRPr/>
          </a:p>
        </p:txBody>
      </p:sp>
      <p:pic>
        <p:nvPicPr>
          <p:cNvPr id="106" name="Google Shape;106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563" y="1473889"/>
            <a:ext cx="1868275" cy="2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15697"/>
          <a:stretch/>
        </p:blipFill>
        <p:spPr>
          <a:xfrm flipH="1">
            <a:off x="3165175" y="1449788"/>
            <a:ext cx="2221594" cy="26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Historical Figures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Draw a slip of paper.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The name on the paper will be the name of the person you will research for the project.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Macintosh PowerPoint</Application>
  <PresentationFormat>On-screen Show (16:9)</PresentationFormat>
  <Paragraphs>103</Paragraphs>
  <Slides>19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Analyzing Early American Figures</vt:lpstr>
      <vt:lpstr>Essential Question</vt:lpstr>
      <vt:lpstr>Lesson Objectives: </vt:lpstr>
      <vt:lpstr>Tell Me Everything!</vt:lpstr>
      <vt:lpstr>Tell Me More!</vt:lpstr>
      <vt:lpstr>Early American Historical Figures</vt:lpstr>
      <vt:lpstr>Early American Historical Figures</vt:lpstr>
      <vt:lpstr>Historical Figures</vt:lpstr>
      <vt:lpstr>KWHL Chart</vt:lpstr>
      <vt:lpstr>KWHL Chart</vt:lpstr>
      <vt:lpstr>KWHL Chart</vt:lpstr>
      <vt:lpstr>Research</vt:lpstr>
      <vt:lpstr>Optional Weje.io Tech Integration</vt:lpstr>
      <vt:lpstr>Historical Figures Project</vt:lpstr>
      <vt:lpstr>Optional Sutori Project How-To</vt:lpstr>
      <vt:lpstr>Gallery Walk</vt:lpstr>
      <vt:lpstr>Optional: Gallery Walk with Sutori</vt:lpstr>
      <vt:lpstr>KWHL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Johnson, Rachelle J.</cp:lastModifiedBy>
  <cp:revision>1</cp:revision>
  <dcterms:modified xsi:type="dcterms:W3CDTF">2025-10-17T17:55:23Z</dcterms:modified>
</cp:coreProperties>
</file>