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1"/>
  </p:notesMasterIdLst>
  <p:sldIdLst>
    <p:sldId id="256" r:id="rId2"/>
    <p:sldId id="263" r:id="rId3"/>
    <p:sldId id="258" r:id="rId4"/>
    <p:sldId id="260" r:id="rId5"/>
    <p:sldId id="259" r:id="rId6"/>
    <p:sldId id="262" r:id="rId7"/>
    <p:sldId id="272" r:id="rId8"/>
    <p:sldId id="265" r:id="rId9"/>
    <p:sldId id="261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5306D-D061-4111-BB39-1087A0C1B602}" v="3" dt="2020-06-08T17:09:10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77239" autoAdjust="0"/>
  </p:normalViewPr>
  <p:slideViewPr>
    <p:cSldViewPr snapToGrid="0" snapToObjects="1">
      <p:cViewPr varScale="1">
        <p:scale>
          <a:sx n="107" d="100"/>
          <a:sy n="107" d="100"/>
        </p:scale>
        <p:origin x="4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3615306D-D061-4111-BB39-1087A0C1B602}"/>
    <pc:docChg chg="undo custSel modSld">
      <pc:chgData name="Taylor Thurston" userId="10285e41d43c4120" providerId="LiveId" clId="{3615306D-D061-4111-BB39-1087A0C1B602}" dt="2020-06-08T17:09:29.342" v="30" actId="1076"/>
      <pc:docMkLst>
        <pc:docMk/>
      </pc:docMkLst>
      <pc:sldChg chg="modNotesTx">
        <pc:chgData name="Taylor Thurston" userId="10285e41d43c4120" providerId="LiveId" clId="{3615306D-D061-4111-BB39-1087A0C1B602}" dt="2020-06-08T17:02:30.485" v="5" actId="20577"/>
        <pc:sldMkLst>
          <pc:docMk/>
          <pc:sldMk cId="0" sldId="258"/>
        </pc:sldMkLst>
      </pc:sldChg>
      <pc:sldChg chg="modNotesTx">
        <pc:chgData name="Taylor Thurston" userId="10285e41d43c4120" providerId="LiveId" clId="{3615306D-D061-4111-BB39-1087A0C1B602}" dt="2020-06-08T17:03:34.162" v="8" actId="20577"/>
        <pc:sldMkLst>
          <pc:docMk/>
          <pc:sldMk cId="0" sldId="259"/>
        </pc:sldMkLst>
      </pc:sldChg>
      <pc:sldChg chg="modSp mod">
        <pc:chgData name="Taylor Thurston" userId="10285e41d43c4120" providerId="LiveId" clId="{3615306D-D061-4111-BB39-1087A0C1B602}" dt="2020-06-08T16:17:55.264" v="0" actId="20577"/>
        <pc:sldMkLst>
          <pc:docMk/>
          <pc:sldMk cId="0" sldId="260"/>
        </pc:sldMkLst>
        <pc:spChg chg="mod">
          <ac:chgData name="Taylor Thurston" userId="10285e41d43c4120" providerId="LiveId" clId="{3615306D-D061-4111-BB39-1087A0C1B602}" dt="2020-06-08T16:17:55.264" v="0" actId="20577"/>
          <ac:spMkLst>
            <pc:docMk/>
            <pc:sldMk cId="0" sldId="260"/>
            <ac:spMk id="3" creationId="{BA250BA6-0A5C-B849-9183-7D79A9D280BE}"/>
          </ac:spMkLst>
        </pc:spChg>
      </pc:sldChg>
      <pc:sldChg chg="addSp delSp modSp mod">
        <pc:chgData name="Taylor Thurston" userId="10285e41d43c4120" providerId="LiveId" clId="{3615306D-D061-4111-BB39-1087A0C1B602}" dt="2020-06-08T17:09:29.342" v="30" actId="1076"/>
        <pc:sldMkLst>
          <pc:docMk/>
          <pc:sldMk cId="0" sldId="261"/>
        </pc:sldMkLst>
        <pc:spChg chg="mod">
          <ac:chgData name="Taylor Thurston" userId="10285e41d43c4120" providerId="LiveId" clId="{3615306D-D061-4111-BB39-1087A0C1B602}" dt="2020-06-08T17:09:15.703" v="27" actId="14100"/>
          <ac:spMkLst>
            <pc:docMk/>
            <pc:sldMk cId="0" sldId="261"/>
            <ac:spMk id="3" creationId="{074E8537-2611-7C4E-AC2B-18D12CCE8396}"/>
          </ac:spMkLst>
        </pc:spChg>
        <pc:picChg chg="mod">
          <ac:chgData name="Taylor Thurston" userId="10285e41d43c4120" providerId="LiveId" clId="{3615306D-D061-4111-BB39-1087A0C1B602}" dt="2020-06-08T17:09:29.342" v="30" actId="1076"/>
          <ac:picMkLst>
            <pc:docMk/>
            <pc:sldMk cId="0" sldId="261"/>
            <ac:picMk id="2" creationId="{D557E561-F7C8-4A4F-B70C-4F89C9E13B63}"/>
          </ac:picMkLst>
        </pc:picChg>
        <pc:picChg chg="add del mod">
          <ac:chgData name="Taylor Thurston" userId="10285e41d43c4120" providerId="LiveId" clId="{3615306D-D061-4111-BB39-1087A0C1B602}" dt="2020-06-08T17:09:17.477" v="28" actId="478"/>
          <ac:picMkLst>
            <pc:docMk/>
            <pc:sldMk cId="0" sldId="261"/>
            <ac:picMk id="5" creationId="{7AA881CA-51C6-4B83-8F2B-64652F05C268}"/>
          </ac:picMkLst>
        </pc:picChg>
      </pc:sldChg>
      <pc:sldChg chg="modSp mod">
        <pc:chgData name="Taylor Thurston" userId="10285e41d43c4120" providerId="LiveId" clId="{3615306D-D061-4111-BB39-1087A0C1B602}" dt="2020-06-08T17:05:06.362" v="19" actId="1076"/>
        <pc:sldMkLst>
          <pc:docMk/>
          <pc:sldMk cId="0" sldId="262"/>
        </pc:sldMkLst>
        <pc:spChg chg="mod">
          <ac:chgData name="Taylor Thurston" userId="10285e41d43c4120" providerId="LiveId" clId="{3615306D-D061-4111-BB39-1087A0C1B602}" dt="2020-06-08T17:03:51.655" v="10" actId="20577"/>
          <ac:spMkLst>
            <pc:docMk/>
            <pc:sldMk cId="0" sldId="262"/>
            <ac:spMk id="4" creationId="{D3C834D4-9D3D-8146-8D65-EBE9455D46CC}"/>
          </ac:spMkLst>
        </pc:spChg>
        <pc:picChg chg="mod">
          <ac:chgData name="Taylor Thurston" userId="10285e41d43c4120" providerId="LiveId" clId="{3615306D-D061-4111-BB39-1087A0C1B602}" dt="2020-06-08T17:05:06.362" v="19" actId="1076"/>
          <ac:picMkLst>
            <pc:docMk/>
            <pc:sldMk cId="0" sldId="262"/>
            <ac:picMk id="3" creationId="{7B00DD46-2BDC-CD4E-BC6F-4BFF11D9DF8D}"/>
          </ac:picMkLst>
        </pc:picChg>
      </pc:sldChg>
      <pc:sldChg chg="modSp">
        <pc:chgData name="Taylor Thurston" userId="10285e41d43c4120" providerId="LiveId" clId="{3615306D-D061-4111-BB39-1087A0C1B602}" dt="2020-06-08T17:02:18.329" v="4"/>
        <pc:sldMkLst>
          <pc:docMk/>
          <pc:sldMk cId="0" sldId="263"/>
        </pc:sldMkLst>
        <pc:spChg chg="mod">
          <ac:chgData name="Taylor Thurston" userId="10285e41d43c4120" providerId="LiveId" clId="{3615306D-D061-4111-BB39-1087A0C1B602}" dt="2020-06-08T17:02:18.329" v="4"/>
          <ac:spMkLst>
            <pc:docMk/>
            <pc:sldMk cId="0" sldId="263"/>
            <ac:spMk id="118" creationId="{00000000-0000-0000-0000-000000000000}"/>
          </ac:spMkLst>
        </pc:spChg>
      </pc:sldChg>
      <pc:sldChg chg="modSp mod">
        <pc:chgData name="Taylor Thurston" userId="10285e41d43c4120" providerId="LiveId" clId="{3615306D-D061-4111-BB39-1087A0C1B602}" dt="2020-06-08T17:08:42.742" v="24" actId="12"/>
        <pc:sldMkLst>
          <pc:docMk/>
          <pc:sldMk cId="0" sldId="265"/>
        </pc:sldMkLst>
        <pc:spChg chg="mod">
          <ac:chgData name="Taylor Thurston" userId="10285e41d43c4120" providerId="LiveId" clId="{3615306D-D061-4111-BB39-1087A0C1B602}" dt="2020-06-08T17:08:42.742" v="24" actId="12"/>
          <ac:spMkLst>
            <pc:docMk/>
            <pc:sldMk cId="0" sldId="265"/>
            <ac:spMk id="130" creationId="{00000000-0000-0000-0000-000000000000}"/>
          </ac:spMkLst>
        </pc:spChg>
      </pc:sldChg>
      <pc:sldChg chg="addSp delSp modSp mod">
        <pc:chgData name="Taylor Thurston" userId="10285e41d43c4120" providerId="LiveId" clId="{3615306D-D061-4111-BB39-1087A0C1B602}" dt="2020-06-08T17:05:34.401" v="22" actId="14100"/>
        <pc:sldMkLst>
          <pc:docMk/>
          <pc:sldMk cId="0" sldId="272"/>
        </pc:sldMkLst>
        <pc:spChg chg="mod">
          <ac:chgData name="Taylor Thurston" userId="10285e41d43c4120" providerId="LiveId" clId="{3615306D-D061-4111-BB39-1087A0C1B602}" dt="2020-06-08T17:05:34.401" v="22" actId="14100"/>
          <ac:spMkLst>
            <pc:docMk/>
            <pc:sldMk cId="0" sldId="272"/>
            <ac:spMk id="178" creationId="{00000000-0000-0000-0000-000000000000}"/>
          </ac:spMkLst>
        </pc:spChg>
        <pc:picChg chg="mod ord">
          <ac:chgData name="Taylor Thurston" userId="10285e41d43c4120" providerId="LiveId" clId="{3615306D-D061-4111-BB39-1087A0C1B602}" dt="2020-06-08T17:05:09.871" v="20" actId="1076"/>
          <ac:picMkLst>
            <pc:docMk/>
            <pc:sldMk cId="0" sldId="272"/>
            <ac:picMk id="2" creationId="{9B09C6DE-5A0F-E848-869D-8FDFC6D7CAB3}"/>
          </ac:picMkLst>
        </pc:picChg>
        <pc:picChg chg="add del mod ord">
          <ac:chgData name="Taylor Thurston" userId="10285e41d43c4120" providerId="LiveId" clId="{3615306D-D061-4111-BB39-1087A0C1B602}" dt="2020-06-08T17:04:50.731" v="18" actId="478"/>
          <ac:picMkLst>
            <pc:docMk/>
            <pc:sldMk cId="0" sldId="272"/>
            <ac:picMk id="5" creationId="{ACF77DFD-8023-453E-A44B-C798D527E5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52defc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52defc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Image Source: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Library of Congress. (1770). Boston Massacre as portrayed by Paul Revere [Image]. Wikimedia Commons. https://commons.wikimedia.org/w/index.php?title=File:Boston_Massacre_high-res.jpg&amp;oldid=401629174. Public domain.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752defcc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752defcc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52defc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752defc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Image Source: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National Archives at College Park. (1770). The Boston Massacre [Image]. Wikimedia Commons. https://commons.wikimedia.org/w/index.php?title=File:%22The_Boston_Massacre%22,_03-05-1770_-_NARA_-_513326.jpg&amp;oldid=342540992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52defc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52defc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752defcc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752defcc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52defcc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52defcc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52defcc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52defcc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5A5F4-BF8A-D14B-9D6F-04FC957621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19811-B19E-BF43-AC0C-6D47A5A067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CFC92-F4E3-F442-AAFD-2F57B464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D38B05-6D1C-0142-8B1F-5428DBB1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944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53BEA-8A0A-8649-9D3F-9FC7DDBDA5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2462F-32C3-CB42-948B-949C21499B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270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93F60-7A3E-274E-8D93-086BBF9AE4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885B2-D9F2-F04F-ACD3-7AEAC01F81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89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2449F-527D-6B48-89A1-1594E1DE8F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BAF11A-4B72-7148-B769-AA35B20C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996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CE92C-B8BB-BD49-9285-3D0F418DCA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FA4D4-BBA1-FF44-AE33-B604AC5CED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78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92C27-2A33-314D-B619-CA411A64D9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2A26B6-98A0-C24A-A70D-BDC5E53E1A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C7EAB-20D0-9A40-80CA-9ECE01EF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93510-FC2F-ED4D-B611-2880447382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85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0690C0-0156-AE47-8E6A-59D45A4A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6A178-0A02-614E-9340-192D3E2BE1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4DE9C-DEC9-8B4A-B3EE-841CE1BF7E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0A6CD8-6B59-A149-8179-A8971E0D74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CCD81-4D18-C746-AE1D-4736A497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D3592-433A-5444-B68E-64A910B37A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B5778-6310-2945-9054-218FA934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CC0BC-60ED-5947-A7FC-1EBA55B907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041C54-AE40-FE41-8FC1-A36F7470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493A0-85EF-4E46-A966-208233E39F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4737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r>
              <a:rPr lang="en-US" sz="4400" i="1" dirty="0"/>
              <a:t>Examining the Boston Massacre Through Primary Sources</a:t>
            </a:r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Social Studies</a:t>
            </a:r>
            <a:endParaRPr dirty="0"/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5th Grade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i="1" dirty="0"/>
              <a:t>What role do perspective and propaganda play in the recounting of events like the Boston Massacre?</a:t>
            </a:r>
            <a:endParaRPr lang="en-US" dirty="0">
              <a:solidFill>
                <a:srgbClr val="991B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57199" y="23621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Notice, I Wonder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7E0585-03AF-2244-9C59-C0E538C026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" t="7078" r="-267" b="3168"/>
          <a:stretch/>
        </p:blipFill>
        <p:spPr>
          <a:xfrm>
            <a:off x="2598881" y="1093462"/>
            <a:ext cx="3946235" cy="322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457200" y="21914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Boston Massacre Facts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50BA6-0A5C-B849-9183-7D79A9D280BE}"/>
              </a:ext>
            </a:extLst>
          </p:cNvPr>
          <p:cNvSpPr txBox="1"/>
          <p:nvPr/>
        </p:nvSpPr>
        <p:spPr>
          <a:xfrm>
            <a:off x="630621" y="1164318"/>
            <a:ext cx="7364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Boston Massacre occurred March 5, 1770 when British soldiers killed five protestors outside the Customs House in Boston.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protest was against the British occupants who were sent to Boston to enforce taxation measures.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British soldiers fired into the crowd, killing three people instantly. Two more later died from their wounds, while several others were injured.</a:t>
            </a:r>
          </a:p>
          <a:p>
            <a:pPr>
              <a:buClr>
                <a:schemeClr val="accent4"/>
              </a:buClr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7;p21">
            <a:extLst>
              <a:ext uri="{FF2B5EF4-FFF2-40B4-BE49-F238E27FC236}">
                <a16:creationId xmlns:a16="http://schemas.microsoft.com/office/drawing/2014/main" id="{54BD4ED7-51E0-DF46-A0F6-CE01EB7196B2}"/>
              </a:ext>
            </a:extLst>
          </p:cNvPr>
          <p:cNvSpPr txBox="1">
            <a:spLocks/>
          </p:cNvSpPr>
          <p:nvPr/>
        </p:nvSpPr>
        <p:spPr>
          <a:xfrm>
            <a:off x="457200" y="21846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I Notice, I Wonder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16CA3-90BA-7447-9EEF-F443C7BD87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" t="2421" r="1749" b="2619"/>
          <a:stretch/>
        </p:blipFill>
        <p:spPr>
          <a:xfrm>
            <a:off x="2459856" y="1144460"/>
            <a:ext cx="4224287" cy="310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13618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Deposition Documents</a:t>
            </a:r>
            <a:endParaRPr dirty="0"/>
          </a:p>
        </p:txBody>
      </p:sp>
      <p:sp>
        <p:nvSpPr>
          <p:cNvPr id="4" name="Google Shape;143;p30">
            <a:extLst>
              <a:ext uri="{FF2B5EF4-FFF2-40B4-BE49-F238E27FC236}">
                <a16:creationId xmlns:a16="http://schemas.microsoft.com/office/drawing/2014/main" id="{D3C834D4-9D3D-8146-8D65-EBE9455D46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993580"/>
            <a:ext cx="5660571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Read the first-person accounts from the Boston Massacre trial depositions.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 the accounts in the depositions match what is depicted in the photos?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Whose accounts are being shared in the photos and in the depositions—Patriots or British soldiers?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0DD46-2BDC-CD4E-BC6F-4BFF11D9D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5532">
            <a:off x="6656398" y="1424241"/>
            <a:ext cx="1773421" cy="2295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09C6DE-5A0F-E848-869D-8FDFC6D7C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3885">
            <a:off x="6676440" y="1420267"/>
            <a:ext cx="1792210" cy="2302967"/>
          </a:xfrm>
          <a:prstGeom prst="rect">
            <a:avLst/>
          </a:prstGeom>
        </p:spPr>
      </p:pic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Inverted Pyramid</a:t>
            </a:r>
            <a:endParaRPr dirty="0"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457200" y="1063378"/>
            <a:ext cx="5884223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n-US" dirty="0"/>
              <a:t>Were the British soldiers provoked to fire and, therefore, acting in self-defense? Or were the colonists murdered?</a:t>
            </a:r>
          </a:p>
          <a:p>
            <a:r>
              <a:rPr lang="en-US" dirty="0"/>
              <a:t>How could two such different images exist of the same event?</a:t>
            </a:r>
          </a:p>
          <a:p>
            <a:r>
              <a:rPr lang="en-US" dirty="0"/>
              <a:t>How do the two images illustrate propaganda?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457199" y="566196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Reading Passage</a:t>
            </a:r>
            <a:endParaRPr dirty="0"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"/>
          </p:nvPr>
        </p:nvSpPr>
        <p:spPr>
          <a:xfrm>
            <a:off x="457199" y="1266652"/>
            <a:ext cx="6912429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n-US" dirty="0"/>
              <a:t>Read the nonfiction account of the Boston Massacre.</a:t>
            </a:r>
          </a:p>
          <a:p>
            <a:r>
              <a:rPr lang="en-US" dirty="0"/>
              <a:t>With your group, plan a 5-minute skit of the event, as described in the passage.</a:t>
            </a:r>
          </a:p>
          <a:p>
            <a:r>
              <a:rPr lang="en-US" i="1" dirty="0"/>
              <a:t>Consider the </a:t>
            </a:r>
            <a:r>
              <a:rPr lang="en-US" b="1" i="1" dirty="0"/>
              <a:t>perspective</a:t>
            </a:r>
            <a:r>
              <a:rPr lang="en-US" i="1" dirty="0"/>
              <a:t> that your skit is taking: Loyalist, Patriot, or neutral.</a:t>
            </a:r>
            <a:endParaRPr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457200" y="45949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Ticket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57E561-F7C8-4A4F-B70C-4F89C9E13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5695">
            <a:off x="7220221" y="1657350"/>
            <a:ext cx="1425228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4E8537-2611-7C4E-AC2B-18D12CCE8396}"/>
              </a:ext>
            </a:extLst>
          </p:cNvPr>
          <p:cNvSpPr txBox="1"/>
          <p:nvPr/>
        </p:nvSpPr>
        <p:spPr>
          <a:xfrm>
            <a:off x="457200" y="1388937"/>
            <a:ext cx="6431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these three questions to answer: 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events occurred on March 5, 1770 that became known as the Boston Massacre?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role did perspective and propaganda play in the recounting of the events of the Boston Massacre?</a:t>
            </a:r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what ways did the Boston Massacre lead to the outbreak of revolution in the colonies?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VITS Presentation Template" id="{AFE3C5DC-4A0B-473E-A55B-3EEC3B7891D3}" vid="{B9BAB322-8ABF-4C58-929A-631F6C2CD99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JAVITS Presentation Template</Template>
  <TotalTime>3649</TotalTime>
  <Words>418</Words>
  <Application>Microsoft Office PowerPoint</Application>
  <PresentationFormat>On-screen Show (16:9)</PresentationFormat>
  <Paragraphs>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Georgia</vt:lpstr>
      <vt:lpstr>Wingdings 2</vt:lpstr>
      <vt:lpstr>Arial</vt:lpstr>
      <vt:lpstr>LEARN theme</vt:lpstr>
      <vt:lpstr>Examining the Boston Massacre Through Primary Sources</vt:lpstr>
      <vt:lpstr>Essential Question</vt:lpstr>
      <vt:lpstr>I Notice, I Wonder</vt:lpstr>
      <vt:lpstr>Boston Massacre Facts</vt:lpstr>
      <vt:lpstr>PowerPoint Presentation</vt:lpstr>
      <vt:lpstr>Deposition Documents</vt:lpstr>
      <vt:lpstr>Inverted Pyramid</vt:lpstr>
      <vt:lpstr>Reading Passage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Boston Massacre</dc:title>
  <dc:creator>K20 Center</dc:creator>
  <cp:lastModifiedBy>Taylor Thurston</cp:lastModifiedBy>
  <cp:revision>25</cp:revision>
  <dcterms:modified xsi:type="dcterms:W3CDTF">2020-06-08T17:09:40Z</dcterms:modified>
</cp:coreProperties>
</file>