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</p:sldMasterIdLst>
  <p:notesMasterIdLst>
    <p:notesMasterId r:id="rId21"/>
  </p:notesMasterIdLst>
  <p:sldIdLst>
    <p:sldId id="276" r:id="rId2"/>
    <p:sldId id="256" r:id="rId3"/>
    <p:sldId id="274" r:id="rId4"/>
    <p:sldId id="275" r:id="rId5"/>
    <p:sldId id="273" r:id="rId6"/>
    <p:sldId id="282" r:id="rId7"/>
    <p:sldId id="289" r:id="rId8"/>
    <p:sldId id="296" r:id="rId9"/>
    <p:sldId id="294" r:id="rId10"/>
    <p:sldId id="286" r:id="rId11"/>
    <p:sldId id="295" r:id="rId12"/>
    <p:sldId id="297" r:id="rId13"/>
    <p:sldId id="298" r:id="rId14"/>
    <p:sldId id="303" r:id="rId15"/>
    <p:sldId id="304" r:id="rId16"/>
    <p:sldId id="305" r:id="rId17"/>
    <p:sldId id="300" r:id="rId18"/>
    <p:sldId id="302" r:id="rId19"/>
    <p:sldId id="292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07"/>
  </p:normalViewPr>
  <p:slideViewPr>
    <p:cSldViewPr snapToGrid="0" snapToObjects="1">
      <p:cViewPr varScale="1">
        <p:scale>
          <a:sx n="202" d="100"/>
          <a:sy n="202" d="100"/>
        </p:scale>
        <p:origin x="592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794995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6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pixabay.com/illustrations/lemonade-lemons-glass-beverage-1447521/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8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5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Shape 4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2543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0" i="0" u="none" strike="noStrike" dirty="0">
                <a:solidFill>
                  <a:srgbClr val="292929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K20 Center. (n.d.). Elbow partners. Strategies. </a:t>
            </a:r>
            <a:r>
              <a:rPr lang="en-US" sz="1800" b="0" i="0" u="sng" strike="noStrike" dirty="0">
                <a:solidFill>
                  <a:srgbClr val="1155CC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hlinkClick r:id="rId3"/>
              </a:rPr>
              <a:t>https://learn.k20center.ou.edu/strategy/116</a:t>
            </a:r>
            <a:endParaRPr lang="de-DE" sz="1800" b="0" i="0" u="none" strike="noStrike" dirty="0">
              <a:solidFill>
                <a:srgbClr val="292929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292929"/>
                </a:solidFill>
                <a:effectLst/>
                <a:latin typeface="Arial" panose="020B0604020202020204" pitchFamily="34" charset="0"/>
              </a:rPr>
              <a:t>Rachel C. [</a:t>
            </a:r>
            <a:r>
              <a:rPr lang="de-DE" sz="1800" b="0" i="0" u="none" strike="noStrike" dirty="0" err="1">
                <a:solidFill>
                  <a:srgbClr val="292929"/>
                </a:solidFill>
                <a:effectLst/>
                <a:latin typeface="Arial" panose="020B0604020202020204" pitchFamily="34" charset="0"/>
              </a:rPr>
              <a:t>caffeinesystem</a:t>
            </a:r>
            <a:r>
              <a:rPr lang="de-DE" sz="1800" b="0" i="0" u="none" strike="noStrike" dirty="0">
                <a:solidFill>
                  <a:srgbClr val="292929"/>
                </a:solidFill>
                <a:effectLst/>
                <a:latin typeface="Arial" panose="020B0604020202020204" pitchFamily="34" charset="0"/>
              </a:rPr>
              <a:t>]. (2016). </a:t>
            </a:r>
            <a:r>
              <a:rPr lang="de-DE" sz="1800" b="0" i="0" u="none" strike="noStrike" dirty="0" err="1">
                <a:solidFill>
                  <a:srgbClr val="292929"/>
                </a:solidFill>
                <a:effectLst/>
                <a:latin typeface="Arial" panose="020B0604020202020204" pitchFamily="34" charset="0"/>
              </a:rPr>
              <a:t>Lemonade</a:t>
            </a:r>
            <a:r>
              <a:rPr lang="de-DE" sz="1800" b="0" i="0" u="none" strike="noStrike" dirty="0">
                <a:solidFill>
                  <a:srgbClr val="292929"/>
                </a:solidFill>
                <a:effectLst/>
                <a:latin typeface="Arial" panose="020B0604020202020204" pitchFamily="34" charset="0"/>
              </a:rPr>
              <a:t>. [Illustration]. </a:t>
            </a:r>
            <a:r>
              <a:rPr lang="de-DE" sz="1800" b="0" i="0" u="none" strike="noStrike" dirty="0" err="1">
                <a:solidFill>
                  <a:srgbClr val="292929"/>
                </a:solidFill>
                <a:effectLst/>
                <a:latin typeface="Arial" panose="020B0604020202020204" pitchFamily="34" charset="0"/>
              </a:rPr>
              <a:t>Pixabay</a:t>
            </a:r>
            <a:r>
              <a:rPr lang="de-DE" sz="1800" b="0" i="0" u="none" strike="noStrike" dirty="0">
                <a:solidFill>
                  <a:srgbClr val="292929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de-DE" sz="1800" b="0" i="0" u="sng" strike="noStrike" dirty="0">
                <a:solidFill>
                  <a:srgbClr val="1155CC"/>
                </a:solidFill>
                <a:effectLst/>
                <a:latin typeface="Calibri" panose="020F0502020204030204" pitchFamily="34" charset="0"/>
                <a:hlinkClick r:id="rId4"/>
              </a:rPr>
              <a:t>https://pixabay.com/illustrations/lemonade-lemons-glass-beverage-1447521/</a:t>
            </a:r>
            <a:r>
              <a:rPr lang="de-DE" sz="1800" b="0" i="0" u="none" strike="noStrike" dirty="0">
                <a:solidFill>
                  <a:srgbClr val="7F7F7F"/>
                </a:solidFill>
                <a:effectLst/>
                <a:latin typeface="Calibri" panose="020F0502020204030204" pitchFamily="34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821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054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329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dirty="0">
                <a:solidFill>
                  <a:srgbClr val="292929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K20 Center. (n.d.). Gallery walk / carousel. Strategies. </a:t>
            </a:r>
            <a:r>
              <a:rPr lang="en-US" sz="1800" b="0" i="0" u="sng" strike="noStrike" dirty="0">
                <a:solidFill>
                  <a:srgbClr val="1155CC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hlinkClick r:id="rId3"/>
              </a:rPr>
              <a:t>https://learn.k20center.ou.edu/strategy/118</a:t>
            </a:r>
            <a:endParaRPr lang="en-US" sz="1800" b="0" i="0" u="none" strike="noStrike" dirty="0">
              <a:solidFill>
                <a:srgbClr val="292929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578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065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292929"/>
                </a:solidFill>
                <a:effectLst/>
                <a:latin typeface="Open Sans" panose="020B0606030504020204" pitchFamily="34" charset="0"/>
              </a:rPr>
              <a:t>K20 Center. (n.d.). Bell ringers and exit tickets. Strategies. </a:t>
            </a:r>
            <a:r>
              <a:rPr lang="en-US" b="0" i="0" u="none" strike="noStrike" dirty="0">
                <a:solidFill>
                  <a:srgbClr val="292929"/>
                </a:solidFill>
                <a:effectLst/>
                <a:latin typeface="Open Sans" panose="020B0606030504020204" pitchFamily="34" charset="0"/>
                <a:hlinkClick r:id="rId3"/>
              </a:rPr>
              <a:t>https://learn.k20center.ou.edu/strategy/125</a:t>
            </a:r>
            <a:endParaRPr lang="en-US" b="0" i="0" dirty="0">
              <a:solidFill>
                <a:srgbClr val="292929"/>
              </a:solidFill>
              <a:effectLst/>
              <a:latin typeface="Open Sans" panose="020B0606030504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622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AR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452" y="1028700"/>
            <a:ext cx="1911096" cy="312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1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E1121FC-8B0E-0F4B-8A9D-C7B1ADC40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8" y="3943350"/>
            <a:ext cx="914400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57A07C9-52E3-4212-9CBC-F4ACF85EB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7247"/>
            <a:ext cx="8229600" cy="857250"/>
          </a:xfrm>
        </p:spPr>
        <p:txBody>
          <a:bodyPr tIns="45718" anchor="b"/>
          <a:lstStyle>
            <a:lvl1pPr>
              <a:defRPr/>
            </a:lvl1pPr>
          </a:lstStyle>
          <a:p>
            <a:r>
              <a:rPr kumimoji="0" lang="en-US" dirty="0"/>
              <a:t>Slide Title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25752E28-88FD-4D46-A840-A174E90B52D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57517" y="1427702"/>
            <a:ext cx="7040563" cy="3057014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1090333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y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8" y="3943350"/>
            <a:ext cx="914400" cy="914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3561A6D-6963-4F42-BC51-710587FDD3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7247"/>
            <a:ext cx="8229600" cy="857250"/>
          </a:xfrm>
        </p:spPr>
        <p:txBody>
          <a:bodyPr tIns="45718" anchor="b"/>
          <a:lstStyle>
            <a:lvl1pPr>
              <a:defRPr/>
            </a:lvl1pPr>
          </a:lstStyle>
          <a:p>
            <a:r>
              <a:rPr kumimoji="0" lang="en-US" dirty="0"/>
              <a:t>Slide Title</a:t>
            </a:r>
          </a:p>
        </p:txBody>
      </p:sp>
      <p:sp>
        <p:nvSpPr>
          <p:cNvPr id="5" name="Shape 23">
            <a:extLst>
              <a:ext uri="{FF2B5EF4-FFF2-40B4-BE49-F238E27FC236}">
                <a16:creationId xmlns:a16="http://schemas.microsoft.com/office/drawing/2014/main" id="{ACA14D18-7E80-4DA7-8133-159DD521CE44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457200" y="1305059"/>
            <a:ext cx="5020614" cy="3620866"/>
          </a:xfrm>
          <a:prstGeom prst="rect">
            <a:avLst/>
          </a:prstGeom>
          <a:noFill/>
          <a:ln>
            <a:noFill/>
          </a:ln>
        </p:spPr>
        <p:txBody>
          <a:bodyPr lIns="91421" tIns="91421" rIns="91421" bIns="91421" anchor="t" anchorCtr="0"/>
          <a:lstStyle>
            <a:lvl1pPr rtl="0">
              <a:buSzPct val="100000"/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350"/>
            </a:lvl5pPr>
            <a:lvl6pPr rtl="0">
              <a:defRPr sz="1350"/>
            </a:lvl6pPr>
            <a:lvl7pPr rtl="0">
              <a:defRPr sz="1350"/>
            </a:lvl7pPr>
            <a:lvl8pPr rtl="0">
              <a:defRPr sz="1350"/>
            </a:lvl8pPr>
            <a:lvl9pPr rtl="0">
              <a:defRPr sz="1350"/>
            </a:lvl9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A7C2501-3118-4C0D-A655-F2D0DFA1CF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11850" y="1663336"/>
            <a:ext cx="1828800" cy="182800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5367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y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8" y="3943350"/>
            <a:ext cx="914400" cy="914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3561A6D-6963-4F42-BC51-710587FDD3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7247"/>
            <a:ext cx="8229600" cy="857250"/>
          </a:xfrm>
        </p:spPr>
        <p:txBody>
          <a:bodyPr tIns="45718" anchor="b"/>
          <a:lstStyle>
            <a:lvl1pPr>
              <a:defRPr/>
            </a:lvl1pPr>
          </a:lstStyle>
          <a:p>
            <a:r>
              <a:rPr kumimoji="0" lang="en-US" dirty="0"/>
              <a:t>Slide Title</a:t>
            </a:r>
          </a:p>
        </p:txBody>
      </p:sp>
      <p:sp>
        <p:nvSpPr>
          <p:cNvPr id="5" name="Shape 23">
            <a:extLst>
              <a:ext uri="{FF2B5EF4-FFF2-40B4-BE49-F238E27FC236}">
                <a16:creationId xmlns:a16="http://schemas.microsoft.com/office/drawing/2014/main" id="{0C6D66F0-1C84-4362-90AC-EAB0A6DF20A3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457200" y="1305059"/>
            <a:ext cx="3994500" cy="3620866"/>
          </a:xfrm>
          <a:prstGeom prst="rect">
            <a:avLst/>
          </a:prstGeom>
          <a:noFill/>
          <a:ln>
            <a:noFill/>
          </a:ln>
        </p:spPr>
        <p:txBody>
          <a:bodyPr lIns="91421" tIns="91421" rIns="91421" bIns="91421" anchor="t" anchorCtr="0"/>
          <a:lstStyle>
            <a:lvl1pPr rtl="0">
              <a:buSzPct val="100000"/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350"/>
            </a:lvl5pPr>
            <a:lvl6pPr rtl="0">
              <a:defRPr sz="1350"/>
            </a:lvl6pPr>
            <a:lvl7pPr rtl="0">
              <a:defRPr sz="1350"/>
            </a:lvl7pPr>
            <a:lvl8pPr rtl="0">
              <a:defRPr sz="1350"/>
            </a:lvl8pPr>
            <a:lvl9pPr rtl="0">
              <a:defRPr sz="1350"/>
            </a:lvl9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CD319D0-7727-40E0-9BB2-013BA6FE86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92302" y="1305059"/>
            <a:ext cx="3994150" cy="1420813"/>
          </a:xfrm>
          <a:ln w="6350">
            <a:solidFill>
              <a:schemeClr val="bg2">
                <a:lumMod val="90000"/>
              </a:schemeClr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04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Snipped 1">
            <a:extLst>
              <a:ext uri="{FF2B5EF4-FFF2-40B4-BE49-F238E27FC236}">
                <a16:creationId xmlns:a16="http://schemas.microsoft.com/office/drawing/2014/main" id="{3FE57066-AFD2-4D39-B9C9-BF451B892B56}"/>
              </a:ext>
            </a:extLst>
          </p:cNvPr>
          <p:cNvSpPr/>
          <p:nvPr userDrawn="1"/>
        </p:nvSpPr>
        <p:spPr>
          <a:xfrm>
            <a:off x="1721476" y="1313644"/>
            <a:ext cx="5701048" cy="3206840"/>
          </a:xfrm>
          <a:prstGeom prst="snip2Diag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8" y="3943350"/>
            <a:ext cx="914400" cy="914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3561A6D-6963-4F42-BC51-710587FDD3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7247"/>
            <a:ext cx="8229600" cy="857250"/>
          </a:xfrm>
        </p:spPr>
        <p:txBody>
          <a:bodyPr tIns="45718" anchor="b"/>
          <a:lstStyle>
            <a:lvl1pPr>
              <a:defRPr/>
            </a:lvl1pPr>
          </a:lstStyle>
          <a:p>
            <a:r>
              <a:rPr kumimoji="0" lang="en-US" dirty="0"/>
              <a:t>Slide Title</a:t>
            </a:r>
          </a:p>
        </p:txBody>
      </p:sp>
      <p:sp>
        <p:nvSpPr>
          <p:cNvPr id="5" name="Shape 23">
            <a:extLst>
              <a:ext uri="{FF2B5EF4-FFF2-40B4-BE49-F238E27FC236}">
                <a16:creationId xmlns:a16="http://schemas.microsoft.com/office/drawing/2014/main" id="{0C6D66F0-1C84-4362-90AC-EAB0A6DF20A3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2574750" y="1534732"/>
            <a:ext cx="3994500" cy="2376154"/>
          </a:xfrm>
          <a:prstGeom prst="rect">
            <a:avLst/>
          </a:prstGeom>
          <a:noFill/>
          <a:ln>
            <a:noFill/>
          </a:ln>
        </p:spPr>
        <p:txBody>
          <a:bodyPr lIns="91421" tIns="91421" rIns="91421" bIns="91421" anchor="t" anchorCtr="0"/>
          <a:lstStyle>
            <a:lvl1pPr marL="0" indent="0" rtl="0">
              <a:buSzPct val="100000"/>
              <a:buNone/>
              <a:defRPr b="1">
                <a:solidFill>
                  <a:schemeClr val="bg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350"/>
            </a:lvl5pPr>
            <a:lvl6pPr rtl="0">
              <a:defRPr sz="1350"/>
            </a:lvl6pPr>
            <a:lvl7pPr rtl="0">
              <a:defRPr sz="1350"/>
            </a:lvl7pPr>
            <a:lvl8pPr rtl="0">
              <a:defRPr sz="1350"/>
            </a:lvl8pPr>
            <a:lvl9pPr rtl="0">
              <a:defRPr sz="1350"/>
            </a:lvl9pPr>
          </a:lstStyle>
          <a:p>
            <a:pPr lvl="0"/>
            <a:r>
              <a:rPr lang="en-US" dirty="0"/>
              <a:t>Quote text</a:t>
            </a:r>
          </a:p>
        </p:txBody>
      </p:sp>
      <p:sp>
        <p:nvSpPr>
          <p:cNvPr id="7" name="Shape 23">
            <a:extLst>
              <a:ext uri="{FF2B5EF4-FFF2-40B4-BE49-F238E27FC236}">
                <a16:creationId xmlns:a16="http://schemas.microsoft.com/office/drawing/2014/main" id="{98ECED1A-A97B-463C-904C-0655947FAF68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3017949" y="3943350"/>
            <a:ext cx="3108101" cy="521326"/>
          </a:xfrm>
          <a:prstGeom prst="rect">
            <a:avLst/>
          </a:prstGeom>
          <a:noFill/>
          <a:ln>
            <a:noFill/>
          </a:ln>
        </p:spPr>
        <p:txBody>
          <a:bodyPr lIns="91421" tIns="91421" rIns="91421" bIns="91421" anchor="t" anchorCtr="0">
            <a:normAutofit/>
          </a:bodyPr>
          <a:lstStyle>
            <a:lvl1pPr marL="0" indent="0" rtl="0">
              <a:buSzPct val="100000"/>
              <a:buNone/>
              <a:defRPr sz="1600" b="1" i="1">
                <a:solidFill>
                  <a:schemeClr val="bg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350"/>
            </a:lvl5pPr>
            <a:lvl6pPr rtl="0">
              <a:defRPr sz="1350"/>
            </a:lvl6pPr>
            <a:lvl7pPr rtl="0">
              <a:defRPr sz="1350"/>
            </a:lvl7pPr>
            <a:lvl8pPr rtl="0">
              <a:defRPr sz="1350"/>
            </a:lvl8pPr>
            <a:lvl9pPr rtl="0">
              <a:defRPr sz="1350"/>
            </a:lvl9pPr>
          </a:lstStyle>
          <a:p>
            <a:pPr lvl="0"/>
            <a:r>
              <a:rPr lang="en-US" dirty="0"/>
              <a:t>-Attribution</a:t>
            </a:r>
          </a:p>
        </p:txBody>
      </p:sp>
      <p:pic>
        <p:nvPicPr>
          <p:cNvPr id="11" name="Picture 10" descr="A picture containing icon&#10;&#10;Description automatically generated">
            <a:extLst>
              <a:ext uri="{FF2B5EF4-FFF2-40B4-BE49-F238E27FC236}">
                <a16:creationId xmlns:a16="http://schemas.microsoft.com/office/drawing/2014/main" id="{D6017F3C-31CC-46B1-BC0D-495B548BE5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75000"/>
                    </a14:imgEffect>
                  </a14:imgLayer>
                </a14:imgProps>
              </a:ext>
            </a:extLst>
          </a:blip>
          <a:srcRect l="34179" t="21572" r="32618" b="56088"/>
          <a:stretch/>
        </p:blipFill>
        <p:spPr>
          <a:xfrm>
            <a:off x="1828288" y="1352281"/>
            <a:ext cx="639651" cy="53662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77449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8" y="3943350"/>
            <a:ext cx="914400" cy="914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3561A6D-6963-4F42-BC51-710587FDD3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7247"/>
            <a:ext cx="8229600" cy="857250"/>
          </a:xfrm>
        </p:spPr>
        <p:txBody>
          <a:bodyPr tIns="45718" anchor="b"/>
          <a:lstStyle>
            <a:lvl1pPr>
              <a:defRPr/>
            </a:lvl1pPr>
          </a:lstStyle>
          <a:p>
            <a:r>
              <a:rPr kumimoji="0"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1325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8" y="39433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65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hite B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8" y="39433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87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No Logo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182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flip="none" rotWithShape="1">
          <a:gsLst>
            <a:gs pos="0">
              <a:schemeClr val="accent4"/>
            </a:gs>
            <a:gs pos="85000">
              <a:schemeClr val="accent6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 hasCustomPrompt="1"/>
          </p:nvPr>
        </p:nvSpPr>
        <p:spPr>
          <a:xfrm>
            <a:off x="644652" y="1007598"/>
            <a:ext cx="7851648" cy="1371600"/>
          </a:xfrm>
          <a:ln>
            <a:noFill/>
          </a:ln>
        </p:spPr>
        <p:txBody>
          <a:bodyPr vert="horz" tIns="0" rIns="18287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</p:spPr>
        <p:txBody>
          <a:bodyPr lIns="0" rIns="18287">
            <a:normAutofit/>
          </a:bodyPr>
          <a:lstStyle>
            <a:lvl1pPr marL="0" marR="34289" indent="0" algn="l">
              <a:buNone/>
              <a:defRPr sz="2600">
                <a:solidFill>
                  <a:schemeClr val="tx1"/>
                </a:solidFill>
                <a:latin typeface="Calibri"/>
                <a:cs typeface="Calibri"/>
              </a:defRPr>
            </a:lvl1pPr>
            <a:lvl2pPr marL="342883" indent="0" algn="ctr">
              <a:buNone/>
            </a:lvl2pPr>
            <a:lvl3pPr marL="685765" indent="0" algn="ctr">
              <a:buNone/>
            </a:lvl3pPr>
            <a:lvl4pPr marL="1028648" indent="0" algn="ctr">
              <a:buNone/>
            </a:lvl4pPr>
            <a:lvl5pPr marL="1371530" indent="0" algn="ctr">
              <a:buNone/>
            </a:lvl5pPr>
            <a:lvl6pPr marL="1714412" indent="0" algn="ctr">
              <a:buNone/>
            </a:lvl6pPr>
            <a:lvl7pPr marL="2057295" indent="0" algn="ctr">
              <a:buNone/>
            </a:lvl7pPr>
            <a:lvl8pPr marL="2400177" indent="0" algn="ctr">
              <a:buNone/>
            </a:lvl8pPr>
            <a:lvl9pPr marL="2743060" indent="0" algn="ctr">
              <a:buNone/>
            </a:lvl9pPr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8" y="39433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9980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309352"/>
            <a:ext cx="8229600" cy="3434098"/>
          </a:xfrm>
        </p:spPr>
        <p:txBody>
          <a:bodyPr/>
          <a:lstStyle>
            <a:lvl1pPr marL="227013" indent="-227013"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  <a:defRPr sz="2600"/>
            </a:lvl1pPr>
            <a:lvl2pPr marL="480035" indent="-185156">
              <a:buSzPct val="100000"/>
              <a:buFont typeface="Arial" panose="020B0604020202020204" pitchFamily="34" charset="0"/>
              <a:buChar char="•"/>
              <a:defRPr sz="2000"/>
            </a:lvl2pPr>
            <a:lvl3pPr marL="685765" indent="-185156">
              <a:buSzPct val="100000"/>
              <a:buFont typeface="Arial" panose="020B0604020202020204" pitchFamily="34" charset="0"/>
              <a:buChar char="•"/>
              <a:defRPr sz="1700"/>
            </a:lvl3pPr>
            <a:lvl4pPr marL="891494" indent="-157726">
              <a:buSzPct val="100000"/>
              <a:buFont typeface="Arial" panose="020B0604020202020204" pitchFamily="34" charset="0"/>
              <a:buChar char="•"/>
              <a:defRPr/>
            </a:lvl4pPr>
            <a:lvl5pPr marL="1097224" indent="-157726">
              <a:buSzPct val="100000"/>
              <a:buFont typeface="Arial" panose="020B0604020202020204" pitchFamily="34" charset="0"/>
              <a:buChar char="•"/>
              <a:defRPr sz="1350"/>
            </a:lvl5pPr>
          </a:lstStyle>
          <a:p>
            <a:pPr lvl="0" eaLnBrk="1" latinLnBrk="0" hangingPunct="1"/>
            <a:r>
              <a:rPr lang="en-US" dirty="0"/>
              <a:t>This is the default layout for slide content. To see other layout options, right-click the slide thumbnail and select Layout.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8" y="3943350"/>
            <a:ext cx="914400" cy="9144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22F552B-173D-46BA-BBEA-1B2F42FED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7247"/>
            <a:ext cx="8229600" cy="857250"/>
          </a:xfrm>
        </p:spPr>
        <p:txBody>
          <a:bodyPr tIns="45718" anchor="b"/>
          <a:lstStyle>
            <a:lvl1pPr>
              <a:defRPr/>
            </a:lvl1pPr>
          </a:lstStyle>
          <a:p>
            <a:r>
              <a:rPr kumimoji="0"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42350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er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309352"/>
            <a:ext cx="8229600" cy="3434098"/>
          </a:xfrm>
        </p:spPr>
        <p:txBody>
          <a:bodyPr/>
          <a:lstStyle>
            <a:lvl1pPr marL="342900" indent="-342900">
              <a:buClr>
                <a:schemeClr val="accent4"/>
              </a:buClr>
              <a:buSzPct val="100000"/>
              <a:buFont typeface="+mj-lt"/>
              <a:buAutoNum type="arabicPeriod"/>
              <a:defRPr sz="2600"/>
            </a:lvl1pPr>
            <a:lvl2pPr marL="627063" indent="-333375">
              <a:buClr>
                <a:schemeClr val="accent4"/>
              </a:buClr>
              <a:buSzPct val="100000"/>
              <a:buFont typeface="+mj-lt"/>
              <a:buAutoNum type="alphaLcParenR"/>
              <a:defRPr sz="2000"/>
            </a:lvl2pPr>
            <a:lvl3pPr marL="914400" indent="-227013">
              <a:buClr>
                <a:schemeClr val="accent4"/>
              </a:buClr>
              <a:buSzPct val="100000"/>
              <a:buFont typeface="+mj-lt"/>
              <a:buAutoNum type="romanLcPeriod"/>
              <a:defRPr sz="1700"/>
            </a:lvl3pPr>
            <a:lvl4pPr marL="1076668" indent="-342900">
              <a:buSzPct val="100000"/>
              <a:buFont typeface="+mj-lt"/>
              <a:buAutoNum type="arabicPeriod"/>
              <a:defRPr/>
            </a:lvl4pPr>
            <a:lvl5pPr marL="1282398" indent="-342900">
              <a:buSzPct val="100000"/>
              <a:buFont typeface="+mj-lt"/>
              <a:buAutoNum type="arabicPeriod"/>
              <a:defRPr sz="1350"/>
            </a:lvl5pPr>
          </a:lstStyle>
          <a:p>
            <a:pPr lvl="0" eaLnBrk="1" latinLnBrk="0" hangingPunct="1"/>
            <a:r>
              <a:rPr lang="en-US" dirty="0"/>
              <a:t>Step</a:t>
            </a:r>
          </a:p>
          <a:p>
            <a:pPr lvl="1" eaLnBrk="1" latinLnBrk="0" hangingPunct="1"/>
            <a:r>
              <a:rPr lang="en-US" dirty="0" err="1"/>
              <a:t>Substep</a:t>
            </a:r>
            <a:endParaRPr lang="en-US" dirty="0"/>
          </a:p>
          <a:p>
            <a:pPr lvl="2" eaLnBrk="1" latinLnBrk="0" hangingPunct="1"/>
            <a:r>
              <a:rPr lang="en-US" dirty="0"/>
              <a:t>Sub-</a:t>
            </a:r>
            <a:r>
              <a:rPr lang="en-US" dirty="0" err="1"/>
              <a:t>substep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8" y="3943350"/>
            <a:ext cx="914400" cy="9144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22F552B-173D-46BA-BBEA-1B2F42FED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7247"/>
            <a:ext cx="8229600" cy="857250"/>
          </a:xfrm>
        </p:spPr>
        <p:txBody>
          <a:bodyPr tIns="45718" anchor="b"/>
          <a:lstStyle>
            <a:lvl1pPr>
              <a:defRPr/>
            </a:lvl1pPr>
          </a:lstStyle>
          <a:p>
            <a:r>
              <a:rPr kumimoji="0"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4571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659298"/>
            </a:gs>
            <a:gs pos="100000">
              <a:srgbClr val="4E6F74"/>
            </a:gs>
          </a:gsLst>
          <a:lin ang="159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/>
          </a:bodyPr>
          <a:lstStyle>
            <a:lvl1pPr algn="l" rtl="0">
              <a:spcBef>
                <a:spcPct val="0"/>
              </a:spcBef>
              <a:buNone/>
              <a:defRPr lang="en-US" sz="5000" b="0" cap="none" baseline="0" dirty="0">
                <a:ln w="635"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dirty="0"/>
              <a:t>Section Name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30352" y="2028498"/>
            <a:ext cx="7772400" cy="1132284"/>
          </a:xfrm>
        </p:spPr>
        <p:txBody>
          <a:bodyPr lIns="45718" rIns="45718" anchor="t">
            <a:normAutofit/>
          </a:bodyPr>
          <a:lstStyle>
            <a:lvl1pPr marL="398463" indent="-342900">
              <a:buClr>
                <a:schemeClr val="tx1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Item A</a:t>
            </a:r>
          </a:p>
          <a:p>
            <a:pPr lvl="0" eaLnBrk="1" latinLnBrk="0" hangingPunct="1"/>
            <a:r>
              <a:rPr kumimoji="0" lang="en-US" dirty="0"/>
              <a:t>Item B</a:t>
            </a:r>
          </a:p>
          <a:p>
            <a:pPr lvl="0" eaLnBrk="1" latinLnBrk="0" hangingPunct="1"/>
            <a:r>
              <a:rPr kumimoji="0" lang="en-US" dirty="0"/>
              <a:t>Item C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8" y="39433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18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02954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kumimoji="0"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17938"/>
            <a:ext cx="4038600" cy="3448256"/>
          </a:xfrm>
        </p:spPr>
        <p:txBody>
          <a:bodyPr/>
          <a:lstStyle>
            <a:lvl1pPr>
              <a:buSzPct val="100000"/>
              <a:defRPr sz="2400"/>
            </a:lvl1pPr>
            <a:lvl2pPr marL="480035" indent="-185156">
              <a:buSzPct val="100000"/>
              <a:buFont typeface="Arial" panose="020B0604020202020204" pitchFamily="34" charset="0"/>
              <a:buChar char="•"/>
              <a:defRPr sz="2000"/>
            </a:lvl2pPr>
            <a:lvl3pPr marL="685765" indent="-185156">
              <a:buSzPct val="100000"/>
              <a:buFont typeface="Arial" panose="020B0604020202020204" pitchFamily="34" charset="0"/>
              <a:buChar char="•"/>
              <a:defRPr sz="1800"/>
            </a:lvl3pPr>
            <a:lvl4pPr marL="891494" indent="-157726">
              <a:buSzPct val="100000"/>
              <a:buFont typeface="Arial" panose="020B0604020202020204" pitchFamily="34" charset="0"/>
              <a:buChar char="•"/>
              <a:defRPr sz="1500"/>
            </a:lvl4pPr>
            <a:lvl5pPr marL="1097224" indent="-157726">
              <a:buSzPct val="100000"/>
              <a:buFont typeface="Arial" panose="020B0604020202020204" pitchFamily="34" charset="0"/>
              <a:buChar char="•"/>
              <a:defRPr sz="1350"/>
            </a:lvl5pPr>
          </a:lstStyle>
          <a:p>
            <a:pPr lvl="0" eaLnBrk="1" latinLnBrk="0" hangingPunct="1"/>
            <a:r>
              <a:rPr lang="en-US" dirty="0"/>
              <a:t>First level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8" y="3943350"/>
            <a:ext cx="914400" cy="9144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A215C7E-697C-4702-93D3-61EBBCC240BD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48200" y="1317938"/>
            <a:ext cx="4038600" cy="3448256"/>
          </a:xfrm>
        </p:spPr>
        <p:txBody>
          <a:bodyPr/>
          <a:lstStyle>
            <a:lvl1pPr>
              <a:buSzPct val="100000"/>
              <a:defRPr sz="2400"/>
            </a:lvl1pPr>
            <a:lvl2pPr marL="480035" indent="-185156">
              <a:buSzPct val="100000"/>
              <a:buFont typeface="Arial" panose="020B0604020202020204" pitchFamily="34" charset="0"/>
              <a:buChar char="•"/>
              <a:defRPr sz="2000"/>
            </a:lvl2pPr>
            <a:lvl3pPr marL="685765" indent="-185156">
              <a:buSzPct val="100000"/>
              <a:buFont typeface="Arial" panose="020B0604020202020204" pitchFamily="34" charset="0"/>
              <a:buChar char="•"/>
              <a:defRPr sz="1800"/>
            </a:lvl3pPr>
            <a:lvl4pPr marL="891494" indent="-157726">
              <a:buSzPct val="100000"/>
              <a:buFont typeface="Arial" panose="020B0604020202020204" pitchFamily="34" charset="0"/>
              <a:buChar char="•"/>
              <a:defRPr sz="1500"/>
            </a:lvl4pPr>
            <a:lvl5pPr marL="1097224" indent="-157726">
              <a:buSzPct val="100000"/>
              <a:buFont typeface="Arial" panose="020B0604020202020204" pitchFamily="34" charset="0"/>
              <a:buChar char="•"/>
              <a:defRPr sz="1350"/>
            </a:lvl5pPr>
          </a:lstStyle>
          <a:p>
            <a:pPr lvl="0" eaLnBrk="1" latinLnBrk="0" hangingPunct="1"/>
            <a:r>
              <a:rPr lang="en-US" dirty="0"/>
              <a:t>First level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3223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07247"/>
            <a:ext cx="8229600" cy="857250"/>
          </a:xfrm>
        </p:spPr>
        <p:txBody>
          <a:bodyPr tIns="45718" anchor="b"/>
          <a:lstStyle>
            <a:lvl1pPr>
              <a:defRPr/>
            </a:lvl1pPr>
          </a:lstStyle>
          <a:p>
            <a:r>
              <a:rPr kumimoji="0" lang="en-US" dirty="0"/>
              <a:t>Slide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391436"/>
            <a:ext cx="4040188" cy="494514"/>
          </a:xfrm>
        </p:spPr>
        <p:txBody>
          <a:bodyPr lIns="45718" tIns="0" rIns="45718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 dirty="0"/>
              <a:t>Side A Subtitle/Header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 hasCustomPrompt="1"/>
          </p:nvPr>
        </p:nvSpPr>
        <p:spPr>
          <a:xfrm>
            <a:off x="4645027" y="1394820"/>
            <a:ext cx="4041775" cy="491132"/>
          </a:xfrm>
        </p:spPr>
        <p:txBody>
          <a:bodyPr lIns="45718" tIns="0" rIns="45718" bIns="0" anchor="ctr">
            <a:norm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 dirty="0"/>
              <a:t>Side B Subtitle/Header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 hasCustomPrompt="1"/>
          </p:nvPr>
        </p:nvSpPr>
        <p:spPr>
          <a:xfrm>
            <a:off x="457200" y="1974760"/>
            <a:ext cx="4040188" cy="2795480"/>
          </a:xfrm>
        </p:spPr>
        <p:txBody>
          <a:bodyPr tIns="0"/>
          <a:lstStyle>
            <a:lvl1pPr>
              <a:defRPr sz="1800"/>
            </a:lvl1pPr>
            <a:lvl2pPr marL="480035" indent="-185156">
              <a:buSzPct val="100000"/>
              <a:buFont typeface="Arial" panose="020B0604020202020204" pitchFamily="34" charset="0"/>
              <a:buChar char="•"/>
              <a:defRPr sz="1500"/>
            </a:lvl2pPr>
            <a:lvl3pPr marL="685765" indent="-185156">
              <a:buSzPct val="100000"/>
              <a:buFont typeface="Arial" panose="020B0604020202020204" pitchFamily="34" charset="0"/>
              <a:buChar char="•"/>
              <a:defRPr sz="1350"/>
            </a:lvl3pPr>
            <a:lvl4pPr marL="891494" indent="-157726">
              <a:buSzPct val="100000"/>
              <a:buFont typeface="Arial" panose="020B0604020202020204" pitchFamily="34" charset="0"/>
              <a:buChar char="•"/>
              <a:defRPr sz="1200"/>
            </a:lvl4pPr>
            <a:lvl5pPr marL="1097224" indent="-157726">
              <a:buSzPct val="100000"/>
              <a:buFont typeface="Arial" panose="020B0604020202020204" pitchFamily="34" charset="0"/>
              <a:buChar char="•"/>
              <a:defRPr sz="1200"/>
            </a:lvl5pPr>
          </a:lstStyle>
          <a:p>
            <a:pPr lvl="0" eaLnBrk="1" latinLnBrk="0" hangingPunct="1"/>
            <a:r>
              <a:rPr lang="en-US" dirty="0"/>
              <a:t>First level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8" y="3943350"/>
            <a:ext cx="914400" cy="914400"/>
          </a:xfrm>
          <a:prstGeom prst="rect">
            <a:avLst/>
          </a:prstGeom>
        </p:spPr>
      </p:pic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2F6623D-9146-44DE-A2AF-4628874D04E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49788" y="1974760"/>
            <a:ext cx="4040188" cy="2795481"/>
          </a:xfrm>
        </p:spPr>
        <p:txBody>
          <a:bodyPr tIns="0"/>
          <a:lstStyle>
            <a:lvl1pPr>
              <a:defRPr sz="1800"/>
            </a:lvl1pPr>
            <a:lvl2pPr marL="480035" indent="-185156">
              <a:buSzPct val="100000"/>
              <a:buFont typeface="Arial" panose="020B0604020202020204" pitchFamily="34" charset="0"/>
              <a:buChar char="•"/>
              <a:defRPr sz="1500"/>
            </a:lvl2pPr>
            <a:lvl3pPr marL="685765" indent="-185156">
              <a:buSzPct val="100000"/>
              <a:buFont typeface="Arial" panose="020B0604020202020204" pitchFamily="34" charset="0"/>
              <a:buChar char="•"/>
              <a:defRPr sz="1350"/>
            </a:lvl3pPr>
            <a:lvl4pPr marL="891494" indent="-157726">
              <a:buSzPct val="100000"/>
              <a:buFont typeface="Arial" panose="020B0604020202020204" pitchFamily="34" charset="0"/>
              <a:buChar char="•"/>
              <a:defRPr sz="1200"/>
            </a:lvl4pPr>
            <a:lvl5pPr marL="1097224" indent="-157726">
              <a:buSzPct val="100000"/>
              <a:buFont typeface="Arial" panose="020B0604020202020204" pitchFamily="34" charset="0"/>
              <a:buChar char="•"/>
              <a:defRPr sz="1200"/>
            </a:lvl5pPr>
          </a:lstStyle>
          <a:p>
            <a:pPr lvl="0" eaLnBrk="1" latinLnBrk="0" hangingPunct="1"/>
            <a:r>
              <a:rPr lang="en-US" dirty="0"/>
              <a:t>First level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05144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 hasCustomPrompt="1"/>
          </p:nvPr>
        </p:nvSpPr>
        <p:spPr>
          <a:xfrm>
            <a:off x="3581400" y="1330012"/>
            <a:ext cx="5111750" cy="3257550"/>
          </a:xfrm>
        </p:spPr>
        <p:txBody>
          <a:bodyPr tIns="0"/>
          <a:lstStyle>
            <a:lvl1pPr marL="0" indent="0">
              <a:buNone/>
              <a:defRPr sz="2100" baseline="0"/>
            </a:lvl1pPr>
            <a:lvl2pPr>
              <a:defRPr sz="1950"/>
            </a:lvl2pPr>
            <a:lvl3pPr>
              <a:defRPr sz="1800"/>
            </a:lvl3pPr>
            <a:lvl4pPr>
              <a:defRPr sz="1500"/>
            </a:lvl4pPr>
            <a:lvl5pPr>
              <a:defRPr sz="1350"/>
            </a:lvl5pPr>
          </a:lstStyle>
          <a:p>
            <a:pPr lvl="0" eaLnBrk="1" latinLnBrk="0" hangingPunct="1"/>
            <a:r>
              <a:rPr kumimoji="0" lang="en-US" dirty="0"/>
              <a:t>{Insert photo or chart here}</a:t>
            </a:r>
          </a:p>
        </p:txBody>
      </p:sp>
      <p:sp>
        <p:nvSpPr>
          <p:cNvPr id="9" name="Content Placeholder 4"/>
          <p:cNvSpPr>
            <a:spLocks noGrp="1"/>
          </p:cNvSpPr>
          <p:nvPr>
            <p:ph sz="quarter" idx="2" hasCustomPrompt="1"/>
          </p:nvPr>
        </p:nvSpPr>
        <p:spPr>
          <a:xfrm>
            <a:off x="450850" y="1330012"/>
            <a:ext cx="3124200" cy="3257550"/>
          </a:xfrm>
        </p:spPr>
        <p:txBody>
          <a:bodyPr tIns="0"/>
          <a:lstStyle>
            <a:lvl1pPr>
              <a:buSzPct val="100000"/>
              <a:defRPr sz="1800"/>
            </a:lvl1pPr>
            <a:lvl2pPr marL="480035" indent="-185156">
              <a:buSzPct val="100000"/>
              <a:buFont typeface="Arial" panose="020B0604020202020204" pitchFamily="34" charset="0"/>
              <a:buChar char="•"/>
              <a:defRPr sz="1600"/>
            </a:lvl2pPr>
            <a:lvl3pPr marL="685765" indent="-185156">
              <a:buSzPct val="100000"/>
              <a:buFont typeface="Arial" panose="020B0604020202020204" pitchFamily="34" charset="0"/>
              <a:buChar char="•"/>
              <a:defRPr sz="1400"/>
            </a:lvl3pPr>
            <a:lvl4pPr marL="891494" indent="-157726">
              <a:buSzPct val="100000"/>
              <a:buFont typeface="Arial" panose="020B0604020202020204" pitchFamily="34" charset="0"/>
              <a:buChar char="•"/>
              <a:defRPr sz="1300"/>
            </a:lvl4pPr>
            <a:lvl5pPr marL="1097224" indent="-157726">
              <a:buSzPct val="100000"/>
              <a:buFont typeface="Arial" panose="020B0604020202020204" pitchFamily="34" charset="0"/>
              <a:buChar char="•"/>
              <a:defRPr sz="1200"/>
            </a:lvl5pPr>
          </a:lstStyle>
          <a:p>
            <a:pPr lvl="0" eaLnBrk="1" latinLnBrk="0" hangingPunct="1"/>
            <a:r>
              <a:rPr lang="en-US" dirty="0"/>
              <a:t>First level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8" y="3943350"/>
            <a:ext cx="914400" cy="9144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7CD2421-83B0-4920-AB5D-7E41627BC4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7247"/>
            <a:ext cx="8229600" cy="857250"/>
          </a:xfrm>
        </p:spPr>
        <p:txBody>
          <a:bodyPr tIns="45718" anchor="b"/>
          <a:lstStyle>
            <a:lvl1pPr>
              <a:defRPr/>
            </a:lvl1pPr>
          </a:lstStyle>
          <a:p>
            <a:r>
              <a:rPr kumimoji="0"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85169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BD588CD6-00FA-3647-9C32-955C9EE213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8" y="3943350"/>
            <a:ext cx="914400" cy="914400"/>
          </a:xfrm>
          <a:prstGeom prst="rect">
            <a:avLst/>
          </a:prstGeom>
        </p:spPr>
      </p:pic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B5E15DE5-15CD-41A8-BA89-39372E5587AC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457200" y="1343696"/>
            <a:ext cx="6125827" cy="3408340"/>
          </a:xfrm>
        </p:spPr>
        <p:txBody>
          <a:bodyPr/>
          <a:lstStyle/>
          <a:p>
            <a:r>
              <a:rPr lang="en-US"/>
              <a:t>Click icon to add media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1F4382-70BA-4DE9-9B01-7F103D1E9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7247"/>
            <a:ext cx="8229600" cy="857250"/>
          </a:xfrm>
        </p:spPr>
        <p:txBody>
          <a:bodyPr tIns="45718" anchor="b"/>
          <a:lstStyle>
            <a:lvl1pPr>
              <a:defRPr/>
            </a:lvl1pPr>
          </a:lstStyle>
          <a:p>
            <a:r>
              <a:rPr kumimoji="0"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616972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100000">
              <a:schemeClr val="bg1">
                <a:lumMod val="85000"/>
              </a:schemeClr>
            </a:gs>
          </a:gsLst>
          <a:lin ang="56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tIns="45718" rIns="0" bIns="0" anchor="b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 lIns="91435" tIns="45718" rIns="91435" bIns="45718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64073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93" r:id="rId4"/>
    <p:sldLayoutId id="2147483675" r:id="rId5"/>
    <p:sldLayoutId id="2147483676" r:id="rId6"/>
    <p:sldLayoutId id="2147483677" r:id="rId7"/>
    <p:sldLayoutId id="2147483680" r:id="rId8"/>
    <p:sldLayoutId id="2147483689" r:id="rId9"/>
    <p:sldLayoutId id="2147483690" r:id="rId10"/>
    <p:sldLayoutId id="2147483695" r:id="rId11"/>
    <p:sldLayoutId id="2147483696" r:id="rId12"/>
    <p:sldLayoutId id="2147483698" r:id="rId13"/>
    <p:sldLayoutId id="2147483697" r:id="rId14"/>
    <p:sldLayoutId id="2147483679" r:id="rId15"/>
    <p:sldLayoutId id="2147483688" r:id="rId16"/>
    <p:sldLayoutId id="2147483682" r:id="rId17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b="0" kern="1200">
          <a:ln>
            <a:noFill/>
          </a:ln>
          <a:solidFill>
            <a:schemeClr val="accent4"/>
          </a:solidFill>
          <a:effectLst/>
          <a:latin typeface="+mj-lt"/>
          <a:ea typeface="+mj-ea"/>
          <a:cs typeface="+mj-cs"/>
        </a:defRPr>
      </a:lvl1pPr>
    </p:titleStyle>
    <p:bodyStyle>
      <a:lvl1pPr marL="231775" indent="-231775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 panose="020B0604020202020204" pitchFamily="34" charset="0"/>
        <a:buChar char="•"/>
        <a:tabLst/>
        <a:defRPr kumimoji="0" sz="2600" kern="1200">
          <a:solidFill>
            <a:schemeClr val="tx1"/>
          </a:solidFill>
          <a:latin typeface="Calibri"/>
          <a:ea typeface="+mn-ea"/>
          <a:cs typeface="Calibri"/>
        </a:defRPr>
      </a:lvl1pPr>
      <a:lvl2pPr marL="480035" indent="-185156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1800" kern="1200">
          <a:solidFill>
            <a:schemeClr val="tx1"/>
          </a:solidFill>
          <a:latin typeface="Calibri"/>
          <a:ea typeface="+mn-ea"/>
          <a:cs typeface="Calibri"/>
        </a:defRPr>
      </a:lvl2pPr>
      <a:lvl3pPr marL="685765" indent="-185156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1575" kern="1200">
          <a:solidFill>
            <a:schemeClr val="tx1"/>
          </a:solidFill>
          <a:latin typeface="Calibri"/>
          <a:ea typeface="+mn-ea"/>
          <a:cs typeface="Calibri"/>
        </a:defRPr>
      </a:lvl3pPr>
      <a:lvl4pPr marL="891494" indent="-157726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1500" kern="1200">
          <a:solidFill>
            <a:schemeClr val="tx1"/>
          </a:solidFill>
          <a:latin typeface="Calibri"/>
          <a:ea typeface="+mn-ea"/>
          <a:cs typeface="Calibri"/>
        </a:defRPr>
      </a:lvl4pPr>
      <a:lvl5pPr marL="1097224" indent="-157726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1500" kern="1200">
          <a:solidFill>
            <a:schemeClr val="tx1"/>
          </a:solidFill>
          <a:latin typeface="Calibri"/>
          <a:ea typeface="+mn-ea"/>
          <a:cs typeface="Calibri"/>
        </a:defRPr>
      </a:lvl5pPr>
      <a:lvl6pPr marL="1302953" indent="-157726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1440106" indent="-137153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2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645836" indent="-137153" algn="l" rtl="0" eaLnBrk="1" latinLnBrk="0" hangingPunct="1">
        <a:spcBef>
          <a:spcPct val="20000"/>
        </a:spcBef>
        <a:buClr>
          <a:schemeClr val="tx2"/>
        </a:buClr>
        <a:buChar char="•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851566" indent="-137153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05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bit.ly/3RandomNumbers" TargetMode="Externa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90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C6F5AA5-8298-99FB-E828-9D501798764F}"/>
              </a:ext>
            </a:extLst>
          </p:cNvPr>
          <p:cNvSpPr/>
          <p:nvPr/>
        </p:nvSpPr>
        <p:spPr>
          <a:xfrm>
            <a:off x="457200" y="1243424"/>
            <a:ext cx="5938375" cy="34629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19">
            <a:extLst>
              <a:ext uri="{FF2B5EF4-FFF2-40B4-BE49-F238E27FC236}">
                <a16:creationId xmlns:a16="http://schemas.microsoft.com/office/drawing/2014/main" id="{EFE61062-B924-1C91-76F6-06D2F4638518}"/>
              </a:ext>
            </a:extLst>
          </p:cNvPr>
          <p:cNvSpPr txBox="1">
            <a:spLocks/>
          </p:cNvSpPr>
          <p:nvPr/>
        </p:nvSpPr>
        <p:spPr>
          <a:xfrm>
            <a:off x="457701" y="1284098"/>
            <a:ext cx="5880898" cy="3434098"/>
          </a:xfrm>
          <a:prstGeom prst="rect">
            <a:avLst/>
          </a:prstGeom>
        </p:spPr>
        <p:txBody>
          <a:bodyPr vert="horz" lIns="91435" tIns="45718" rIns="91435" bIns="45718">
            <a:normAutofit/>
          </a:bodyPr>
          <a:lstStyle>
            <a:lvl1pPr marL="227013" indent="-227013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  <a:tabLst/>
              <a:defRPr kumimoji="0" sz="26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80035" indent="-185156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685765" indent="-185156" algn="l" rtl="0" eaLnBrk="1" latinLnBrk="0" hangingPunct="1">
              <a:spcBef>
                <a:spcPct val="20000"/>
              </a:spcBef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kumimoji="0" sz="17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891494" indent="-157726" algn="l" rtl="0" eaLnBrk="1" latinLnBrk="0" hangingPunct="1">
              <a:spcBef>
                <a:spcPct val="20000"/>
              </a:spcBef>
              <a:buClr>
                <a:schemeClr val="accent3"/>
              </a:buClr>
              <a:buSzPct val="100000"/>
              <a:buFont typeface="Arial" panose="020B0604020202020204" pitchFamily="34" charset="0"/>
              <a:buChar char="•"/>
              <a:defRPr kumimoji="0" sz="15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1097224" indent="-157726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  <a:defRPr kumimoji="0" sz="135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1302953" indent="-157726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0106" indent="-137153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5836" indent="-137153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51566" indent="-137153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 i="1" dirty="0"/>
              <a:t>Maria’s Burgers &amp; Fry House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800" dirty="0"/>
          </a:p>
          <a:p>
            <a:r>
              <a:rPr lang="en-US" b="1" dirty="0"/>
              <a:t>Combo Meal:</a:t>
            </a:r>
          </a:p>
          <a:p>
            <a:endParaRPr lang="en-US" sz="1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Variables:</a:t>
            </a:r>
            <a:r>
              <a:rPr lang="en-US" dirty="0"/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i="1" dirty="0"/>
              <a:t> = burger,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i="1" dirty="0"/>
              <a:t> = fries,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i="1" dirty="0"/>
              <a:t> = drink</a:t>
            </a:r>
          </a:p>
          <a:p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4228987-4DD5-58BF-ADD6-B95C1FDBC17E}"/>
              </a:ext>
            </a:extLst>
          </p:cNvPr>
          <p:cNvGrpSpPr/>
          <p:nvPr/>
        </p:nvGrpSpPr>
        <p:grpSpPr>
          <a:xfrm>
            <a:off x="1871361" y="2395415"/>
            <a:ext cx="2304106" cy="1571835"/>
            <a:chOff x="1533605" y="2437857"/>
            <a:chExt cx="2304106" cy="1571835"/>
          </a:xfrm>
        </p:grpSpPr>
        <p:pic>
          <p:nvPicPr>
            <p:cNvPr id="15" name="Picture 14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4F4D31A5-9EA2-7D4B-19B5-800BEA2B9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0274" y="2437857"/>
              <a:ext cx="630876" cy="7315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5" descr="A cartoon of a burger&#10;&#10;Description automatically generated">
              <a:extLst>
                <a:ext uri="{FF2B5EF4-FFF2-40B4-BE49-F238E27FC236}">
                  <a16:creationId xmlns:a16="http://schemas.microsoft.com/office/drawing/2014/main" id="{D830B2DF-E102-90CF-84EF-469C259D6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33605" y="2437857"/>
              <a:ext cx="731520" cy="7315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Picture 16" descr="A cartoon of a burger&#10;&#10;Description automatically generated">
              <a:extLst>
                <a:ext uri="{FF2B5EF4-FFF2-40B4-BE49-F238E27FC236}">
                  <a16:creationId xmlns:a16="http://schemas.microsoft.com/office/drawing/2014/main" id="{52C8BCDF-FCE1-ED6C-3839-DE7861968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49692" y="3274786"/>
              <a:ext cx="731520" cy="7315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7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CA08B5F1-5145-8233-A5A8-E31E992691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1943" y="3278172"/>
              <a:ext cx="630876" cy="7315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Picture 20" descr="A blue can with white circles and a red circle on it&#10;&#10;Description automatically generated">
              <a:extLst>
                <a:ext uri="{FF2B5EF4-FFF2-40B4-BE49-F238E27FC236}">
                  <a16:creationId xmlns:a16="http://schemas.microsoft.com/office/drawing/2014/main" id="{B0DE33A4-DEEA-4433-EB7B-1DA7DC8A8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05835" y="2759848"/>
              <a:ext cx="531876" cy="7315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9" name="Title 18">
            <a:extLst>
              <a:ext uri="{FF2B5EF4-FFF2-40B4-BE49-F238E27FC236}">
                <a16:creationId xmlns:a16="http://schemas.microsoft.com/office/drawing/2014/main" id="{7D3ADB25-CB7B-467A-BB9B-0CFA403E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Combo Meal: Example</a:t>
            </a:r>
          </a:p>
        </p:txBody>
      </p:sp>
    </p:spTree>
    <p:extLst>
      <p:ext uri="{BB962C8B-B14F-4D97-AF65-F5344CB8AC3E}">
        <p14:creationId xmlns:p14="http://schemas.microsoft.com/office/powerpoint/2010/main" val="312570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Placeholder 10">
            <a:extLst>
              <a:ext uri="{FF2B5EF4-FFF2-40B4-BE49-F238E27FC236}">
                <a16:creationId xmlns:a16="http://schemas.microsoft.com/office/drawing/2014/main" id="{4104A21F-7389-DCA3-6BF1-62E7FF93D1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6266068"/>
              </p:ext>
            </p:extLst>
          </p:nvPr>
        </p:nvGraphicFramePr>
        <p:xfrm>
          <a:off x="457200" y="1827321"/>
          <a:ext cx="8229598" cy="3120390"/>
        </p:xfrm>
        <a:graphic>
          <a:graphicData uri="http://schemas.openxmlformats.org/drawingml/2006/table">
            <a:tbl>
              <a:tblPr firstRow="1" firstCol="1" bandRow="1"/>
              <a:tblGrid>
                <a:gridCol w="3446980">
                  <a:extLst>
                    <a:ext uri="{9D8B030D-6E8A-4147-A177-3AD203B41FA5}">
                      <a16:colId xmlns:a16="http://schemas.microsoft.com/office/drawing/2014/main" val="1361534871"/>
                    </a:ext>
                  </a:extLst>
                </a:gridCol>
                <a:gridCol w="4782618">
                  <a:extLst>
                    <a:ext uri="{9D8B030D-6E8A-4147-A177-3AD203B41FA5}">
                      <a16:colId xmlns:a16="http://schemas.microsoft.com/office/drawing/2014/main" val="236006375"/>
                    </a:ext>
                  </a:extLst>
                </a:gridCol>
              </a:tblGrid>
              <a:tr h="3959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You Ordered</a:t>
                      </a:r>
                    </a:p>
                  </a:txBody>
                  <a:tcPr marL="73025" marR="73025" marT="73025" marB="73025">
                    <a:lnL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5C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You Received</a:t>
                      </a:r>
                    </a:p>
                  </a:txBody>
                  <a:tcPr marL="73025" marR="73025" marT="73025" marB="73025">
                    <a:lnL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5C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777121"/>
                  </a:ext>
                </a:extLst>
              </a:tr>
              <a:tr h="12838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>
                    <a:lnL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3025" marR="73025" marT="73025" marB="73025">
                    <a:lnL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4509849"/>
                  </a:ext>
                </a:extLst>
              </a:tr>
              <a:tr h="10002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3(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>
                    <a:lnL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+ 3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9071073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5A3DBFF0-A1FE-96CC-B550-906AD75F5695}"/>
              </a:ext>
            </a:extLst>
          </p:cNvPr>
          <p:cNvGrpSpPr/>
          <p:nvPr/>
        </p:nvGrpSpPr>
        <p:grpSpPr>
          <a:xfrm>
            <a:off x="1480766" y="2357954"/>
            <a:ext cx="1454190" cy="1212276"/>
            <a:chOff x="1388023" y="1935273"/>
            <a:chExt cx="1454190" cy="1212276"/>
          </a:xfrm>
        </p:grpSpPr>
        <p:pic>
          <p:nvPicPr>
            <p:cNvPr id="31" name="Picture 30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E379C302-2B6E-E538-6984-8626682B8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7460" y="1935273"/>
              <a:ext cx="440567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2" name="Picture 31" descr="A cartoon of a burger&#10;&#10;Description automatically generated">
              <a:extLst>
                <a:ext uri="{FF2B5EF4-FFF2-40B4-BE49-F238E27FC236}">
                  <a16:creationId xmlns:a16="http://schemas.microsoft.com/office/drawing/2014/main" id="{2FC984F3-4502-C842-01A6-88899A2DD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8023" y="1935274"/>
              <a:ext cx="510851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3" name="Picture 32" descr="A cartoon of a burger&#10;&#10;Description automatically generated">
              <a:extLst>
                <a:ext uri="{FF2B5EF4-FFF2-40B4-BE49-F238E27FC236}">
                  <a16:creationId xmlns:a16="http://schemas.microsoft.com/office/drawing/2014/main" id="{1091BBD5-DC4A-C123-D432-3F5895FA9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8023" y="2621287"/>
              <a:ext cx="510851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Picture 33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195EC4BB-70E9-83F6-2BB5-6F0F7748E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7460" y="2636698"/>
              <a:ext cx="440567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" name="Picture 1" descr="A blue can with white circles and a red circle on it&#10;&#10;Description automatically generated">
              <a:extLst>
                <a:ext uri="{FF2B5EF4-FFF2-40B4-BE49-F238E27FC236}">
                  <a16:creationId xmlns:a16="http://schemas.microsoft.com/office/drawing/2014/main" id="{E1DBFAFD-EBB4-DADC-8ECD-FFE89CE3C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69900" y="2286480"/>
              <a:ext cx="372313" cy="51206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aphicFrame>
        <p:nvGraphicFramePr>
          <p:cNvPr id="38" name="Object 37">
            <a:extLst>
              <a:ext uri="{FF2B5EF4-FFF2-40B4-BE49-F238E27FC236}">
                <a16:creationId xmlns:a16="http://schemas.microsoft.com/office/drawing/2014/main" id="{DD3781DB-D856-BC3C-EB0B-4B694D391B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7674319"/>
              </p:ext>
            </p:extLst>
          </p:nvPr>
        </p:nvGraphicFramePr>
        <p:xfrm>
          <a:off x="976250" y="2295525"/>
          <a:ext cx="2211388" cy="133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270400" imgH="2768400" progId="Equation.DSMT4">
                  <p:embed/>
                </p:oleObj>
              </mc:Choice>
              <mc:Fallback>
                <p:oleObj name="Equation" r:id="rId6" imgW="5270400" imgH="2768400" progId="Equation.DSMT4">
                  <p:embed/>
                  <p:pic>
                    <p:nvPicPr>
                      <p:cNvPr id="38" name="Object 37">
                        <a:extLst>
                          <a:ext uri="{FF2B5EF4-FFF2-40B4-BE49-F238E27FC236}">
                            <a16:creationId xmlns:a16="http://schemas.microsoft.com/office/drawing/2014/main" id="{DD3781DB-D856-BC3C-EB0B-4B694D391B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76250" y="2295525"/>
                        <a:ext cx="2211388" cy="1336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itle 18">
            <a:extLst>
              <a:ext uri="{FF2B5EF4-FFF2-40B4-BE49-F238E27FC236}">
                <a16:creationId xmlns:a16="http://schemas.microsoft.com/office/drawing/2014/main" id="{7D3ADB25-CB7B-467A-BB9B-0CFA403E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Combo Meal: Example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1228430-A5CD-4C5D-A779-1E4F20C15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09352"/>
            <a:ext cx="7490242" cy="543782"/>
          </a:xfrm>
        </p:spPr>
        <p:txBody>
          <a:bodyPr/>
          <a:lstStyle/>
          <a:p>
            <a:r>
              <a:rPr lang="en-US" dirty="0"/>
              <a:t>You ordered 3 combo meals.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CA9688D-E481-1DF0-ACA6-B4ECFFD853AB}"/>
              </a:ext>
            </a:extLst>
          </p:cNvPr>
          <p:cNvGrpSpPr/>
          <p:nvPr/>
        </p:nvGrpSpPr>
        <p:grpSpPr>
          <a:xfrm>
            <a:off x="4062858" y="2357955"/>
            <a:ext cx="1454190" cy="1212276"/>
            <a:chOff x="1388023" y="1935273"/>
            <a:chExt cx="1454190" cy="1212276"/>
          </a:xfrm>
        </p:grpSpPr>
        <p:pic>
          <p:nvPicPr>
            <p:cNvPr id="15" name="Picture 14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32A24CC1-EDB0-F8AE-AA9D-7E24989579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7460" y="1935273"/>
              <a:ext cx="440567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5" descr="A cartoon of a burger&#10;&#10;Description automatically generated">
              <a:extLst>
                <a:ext uri="{FF2B5EF4-FFF2-40B4-BE49-F238E27FC236}">
                  <a16:creationId xmlns:a16="http://schemas.microsoft.com/office/drawing/2014/main" id="{12BA1898-B24A-BC30-7C4B-B2713B6CCA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8023" y="1935274"/>
              <a:ext cx="510851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Picture 16" descr="A cartoon of a burger&#10;&#10;Description automatically generated">
              <a:extLst>
                <a:ext uri="{FF2B5EF4-FFF2-40B4-BE49-F238E27FC236}">
                  <a16:creationId xmlns:a16="http://schemas.microsoft.com/office/drawing/2014/main" id="{1B083047-F511-0B1C-5A1B-C708869B1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8023" y="2621287"/>
              <a:ext cx="510851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7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1CAED8CC-7F5F-7FEB-9097-F2DF30736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7460" y="2636698"/>
              <a:ext cx="440567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Picture 20" descr="A blue can with white circles and a red circle on it&#10;&#10;Description automatically generated">
              <a:extLst>
                <a:ext uri="{FF2B5EF4-FFF2-40B4-BE49-F238E27FC236}">
                  <a16:creationId xmlns:a16="http://schemas.microsoft.com/office/drawing/2014/main" id="{6EFC6E41-4446-CEFA-0763-5C0E68224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69900" y="2286480"/>
              <a:ext cx="372313" cy="51206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BCC5436-8E77-F3DE-4CE4-6DB15EB9EAA7}"/>
              </a:ext>
            </a:extLst>
          </p:cNvPr>
          <p:cNvGrpSpPr/>
          <p:nvPr/>
        </p:nvGrpSpPr>
        <p:grpSpPr>
          <a:xfrm>
            <a:off x="5600470" y="2342544"/>
            <a:ext cx="1454190" cy="1212276"/>
            <a:chOff x="1388023" y="1935273"/>
            <a:chExt cx="1454190" cy="1212276"/>
          </a:xfrm>
        </p:grpSpPr>
        <p:pic>
          <p:nvPicPr>
            <p:cNvPr id="27" name="Picture 26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65A6AC64-F9FA-4AE1-DDE5-97866AB61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7460" y="1935273"/>
              <a:ext cx="440567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6" name="Picture 35" descr="A cartoon of a burger&#10;&#10;Description automatically generated">
              <a:extLst>
                <a:ext uri="{FF2B5EF4-FFF2-40B4-BE49-F238E27FC236}">
                  <a16:creationId xmlns:a16="http://schemas.microsoft.com/office/drawing/2014/main" id="{476A20C5-96B1-ABF6-A1B5-97133825B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8023" y="1935274"/>
              <a:ext cx="510851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7" name="Picture 36" descr="A cartoon of a burger&#10;&#10;Description automatically generated">
              <a:extLst>
                <a:ext uri="{FF2B5EF4-FFF2-40B4-BE49-F238E27FC236}">
                  <a16:creationId xmlns:a16="http://schemas.microsoft.com/office/drawing/2014/main" id="{2728B525-914D-DF6D-3E7C-83B53360D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8023" y="2621287"/>
              <a:ext cx="510851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9" name="Picture 38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6717F5CA-1063-B790-AB0A-BD0BC8F51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7460" y="2636698"/>
              <a:ext cx="440567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0" name="Picture 39" descr="A blue can with white circles and a red circle on it&#10;&#10;Description automatically generated">
              <a:extLst>
                <a:ext uri="{FF2B5EF4-FFF2-40B4-BE49-F238E27FC236}">
                  <a16:creationId xmlns:a16="http://schemas.microsoft.com/office/drawing/2014/main" id="{B5398D17-B0D6-418F-E3E6-4D1FC5F22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69900" y="2286480"/>
              <a:ext cx="372313" cy="51206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0AF534D-C193-D5CF-83A7-DA548E89151F}"/>
              </a:ext>
            </a:extLst>
          </p:cNvPr>
          <p:cNvGrpSpPr/>
          <p:nvPr/>
        </p:nvGrpSpPr>
        <p:grpSpPr>
          <a:xfrm>
            <a:off x="7138082" y="2343645"/>
            <a:ext cx="1454190" cy="1212276"/>
            <a:chOff x="1388023" y="1935273"/>
            <a:chExt cx="1454190" cy="1212276"/>
          </a:xfrm>
        </p:grpSpPr>
        <p:pic>
          <p:nvPicPr>
            <p:cNvPr id="42" name="Picture 41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82634997-73D9-AFD7-9EAA-354C0F2A1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7460" y="1935273"/>
              <a:ext cx="440567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3" name="Picture 42" descr="A cartoon of a burger&#10;&#10;Description automatically generated">
              <a:extLst>
                <a:ext uri="{FF2B5EF4-FFF2-40B4-BE49-F238E27FC236}">
                  <a16:creationId xmlns:a16="http://schemas.microsoft.com/office/drawing/2014/main" id="{2D2744E7-75B2-D021-3001-2AF1A844E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8023" y="1935274"/>
              <a:ext cx="510851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4" name="Picture 43" descr="A cartoon of a burger&#10;&#10;Description automatically generated">
              <a:extLst>
                <a:ext uri="{FF2B5EF4-FFF2-40B4-BE49-F238E27FC236}">
                  <a16:creationId xmlns:a16="http://schemas.microsoft.com/office/drawing/2014/main" id="{F702EE3B-9D4C-0234-444A-46355A929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8023" y="2621287"/>
              <a:ext cx="510851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5" name="Picture 44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8E164E7C-7F16-A329-5F87-5B2D169E1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7460" y="2636698"/>
              <a:ext cx="440567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6" name="Picture 45" descr="A blue can with white circles and a red circle on it&#10;&#10;Description automatically generated">
              <a:extLst>
                <a:ext uri="{FF2B5EF4-FFF2-40B4-BE49-F238E27FC236}">
                  <a16:creationId xmlns:a16="http://schemas.microsoft.com/office/drawing/2014/main" id="{047ABA96-00F7-98C3-787E-0CB99B749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69900" y="2286480"/>
              <a:ext cx="372313" cy="51206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24249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1228430-A5CD-4C5D-A779-1E4F20C15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09352"/>
            <a:ext cx="8229600" cy="3434098"/>
          </a:xfrm>
        </p:spPr>
        <p:txBody>
          <a:bodyPr/>
          <a:lstStyle/>
          <a:p>
            <a:r>
              <a:rPr lang="en-US" dirty="0"/>
              <a:t>Find 2 fast-food restaurants to place your orders.</a:t>
            </a:r>
          </a:p>
          <a:p>
            <a:r>
              <a:rPr lang="en-US" dirty="0"/>
              <a:t>Record your work on your Combo Meal handout.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7D3ADB25-CB7B-467A-BB9B-0CFA403E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Order’s Up</a:t>
            </a:r>
          </a:p>
        </p:txBody>
      </p:sp>
      <p:pic>
        <p:nvPicPr>
          <p:cNvPr id="13" name="Picture 12" descr="A french fries in a pink container&#10;&#10;Description automatically generated">
            <a:extLst>
              <a:ext uri="{FF2B5EF4-FFF2-40B4-BE49-F238E27FC236}">
                <a16:creationId xmlns:a16="http://schemas.microsoft.com/office/drawing/2014/main" id="{A6FA5B9B-A355-47B4-FD03-43999ADA8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097" y="2357920"/>
            <a:ext cx="1900523" cy="2203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A blue can with white circles and a red circle on it&#10;&#10;Description automatically generated">
            <a:extLst>
              <a:ext uri="{FF2B5EF4-FFF2-40B4-BE49-F238E27FC236}">
                <a16:creationId xmlns:a16="http://schemas.microsoft.com/office/drawing/2014/main" id="{03A7F9A8-AD81-2923-08DE-9CFB3F6F50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191" y="2357931"/>
            <a:ext cx="1602275" cy="22037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 descr="A cartoon of a burger&#10;&#10;Description automatically generated">
            <a:extLst>
              <a:ext uri="{FF2B5EF4-FFF2-40B4-BE49-F238E27FC236}">
                <a16:creationId xmlns:a16="http://schemas.microsoft.com/office/drawing/2014/main" id="{CE7A20F8-C845-A4F7-0251-508E9E91E7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641" y="2730037"/>
            <a:ext cx="2203715" cy="2203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group of rectangles and squares&#10;&#10;Description automatically generated">
            <a:extLst>
              <a:ext uri="{FF2B5EF4-FFF2-40B4-BE49-F238E27FC236}">
                <a16:creationId xmlns:a16="http://schemas.microsoft.com/office/drawing/2014/main" id="{F278B5EF-E27C-32C7-7125-D98C0DD9D8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8633" y="307247"/>
            <a:ext cx="1988167" cy="100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05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Placeholder 10">
            <a:extLst>
              <a:ext uri="{FF2B5EF4-FFF2-40B4-BE49-F238E27FC236}">
                <a16:creationId xmlns:a16="http://schemas.microsoft.com/office/drawing/2014/main" id="{4104A21F-7389-DCA3-6BF1-62E7FF93D19E}"/>
              </a:ext>
            </a:extLst>
          </p:cNvPr>
          <p:cNvGraphicFramePr>
            <a:graphicFrameLocks/>
          </p:cNvGraphicFramePr>
          <p:nvPr/>
        </p:nvGraphicFramePr>
        <p:xfrm>
          <a:off x="457200" y="1827321"/>
          <a:ext cx="8229598" cy="3120390"/>
        </p:xfrm>
        <a:graphic>
          <a:graphicData uri="http://schemas.openxmlformats.org/drawingml/2006/table">
            <a:tbl>
              <a:tblPr firstRow="1" firstCol="1" bandRow="1"/>
              <a:tblGrid>
                <a:gridCol w="3446980">
                  <a:extLst>
                    <a:ext uri="{9D8B030D-6E8A-4147-A177-3AD203B41FA5}">
                      <a16:colId xmlns:a16="http://schemas.microsoft.com/office/drawing/2014/main" val="1361534871"/>
                    </a:ext>
                  </a:extLst>
                </a:gridCol>
                <a:gridCol w="4782618">
                  <a:extLst>
                    <a:ext uri="{9D8B030D-6E8A-4147-A177-3AD203B41FA5}">
                      <a16:colId xmlns:a16="http://schemas.microsoft.com/office/drawing/2014/main" val="236006375"/>
                    </a:ext>
                  </a:extLst>
                </a:gridCol>
              </a:tblGrid>
              <a:tr h="3959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You Ordered</a:t>
                      </a:r>
                    </a:p>
                  </a:txBody>
                  <a:tcPr marL="73025" marR="73025" marT="73025" marB="73025">
                    <a:lnL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5C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You Received</a:t>
                      </a:r>
                    </a:p>
                  </a:txBody>
                  <a:tcPr marL="73025" marR="73025" marT="73025" marB="73025">
                    <a:lnL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5C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777121"/>
                  </a:ext>
                </a:extLst>
              </a:tr>
              <a:tr h="12838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>
                    <a:lnL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3025" marR="73025" marT="73025" marB="73025">
                    <a:lnL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4509849"/>
                  </a:ext>
                </a:extLst>
              </a:tr>
              <a:tr h="10002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3(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>
                    <a:lnL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+ 3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E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9071073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5A3DBFF0-A1FE-96CC-B550-906AD75F5695}"/>
              </a:ext>
            </a:extLst>
          </p:cNvPr>
          <p:cNvGrpSpPr/>
          <p:nvPr/>
        </p:nvGrpSpPr>
        <p:grpSpPr>
          <a:xfrm>
            <a:off x="1480766" y="2357954"/>
            <a:ext cx="1454190" cy="1212276"/>
            <a:chOff x="1388023" y="1935273"/>
            <a:chExt cx="1454190" cy="1212276"/>
          </a:xfrm>
        </p:grpSpPr>
        <p:pic>
          <p:nvPicPr>
            <p:cNvPr id="31" name="Picture 30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E379C302-2B6E-E538-6984-8626682B8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7460" y="1935273"/>
              <a:ext cx="440567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2" name="Picture 31" descr="A cartoon of a burger&#10;&#10;Description automatically generated">
              <a:extLst>
                <a:ext uri="{FF2B5EF4-FFF2-40B4-BE49-F238E27FC236}">
                  <a16:creationId xmlns:a16="http://schemas.microsoft.com/office/drawing/2014/main" id="{2FC984F3-4502-C842-01A6-88899A2DD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8023" y="1935274"/>
              <a:ext cx="510851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3" name="Picture 32" descr="A cartoon of a burger&#10;&#10;Description automatically generated">
              <a:extLst>
                <a:ext uri="{FF2B5EF4-FFF2-40B4-BE49-F238E27FC236}">
                  <a16:creationId xmlns:a16="http://schemas.microsoft.com/office/drawing/2014/main" id="{1091BBD5-DC4A-C123-D432-3F5895FA9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8023" y="2621287"/>
              <a:ext cx="510851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Picture 33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195EC4BB-70E9-83F6-2BB5-6F0F7748E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7460" y="2636698"/>
              <a:ext cx="440567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" name="Picture 1" descr="A blue can with white circles and a red circle on it&#10;&#10;Description automatically generated">
              <a:extLst>
                <a:ext uri="{FF2B5EF4-FFF2-40B4-BE49-F238E27FC236}">
                  <a16:creationId xmlns:a16="http://schemas.microsoft.com/office/drawing/2014/main" id="{E1DBFAFD-EBB4-DADC-8ECD-FFE89CE3C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69900" y="2286480"/>
              <a:ext cx="372313" cy="51206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aphicFrame>
        <p:nvGraphicFramePr>
          <p:cNvPr id="38" name="Object 37">
            <a:extLst>
              <a:ext uri="{FF2B5EF4-FFF2-40B4-BE49-F238E27FC236}">
                <a16:creationId xmlns:a16="http://schemas.microsoft.com/office/drawing/2014/main" id="{DD3781DB-D856-BC3C-EB0B-4B694D391B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6250" y="2295525"/>
          <a:ext cx="2211388" cy="133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270400" imgH="2768400" progId="Equation.DSMT4">
                  <p:embed/>
                </p:oleObj>
              </mc:Choice>
              <mc:Fallback>
                <p:oleObj name="Equation" r:id="rId6" imgW="5270400" imgH="2768400" progId="Equation.DSMT4">
                  <p:embed/>
                  <p:pic>
                    <p:nvPicPr>
                      <p:cNvPr id="38" name="Object 37">
                        <a:extLst>
                          <a:ext uri="{FF2B5EF4-FFF2-40B4-BE49-F238E27FC236}">
                            <a16:creationId xmlns:a16="http://schemas.microsoft.com/office/drawing/2014/main" id="{DD3781DB-D856-BC3C-EB0B-4B694D391B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76250" y="2295525"/>
                        <a:ext cx="2211388" cy="1336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itle 18">
            <a:extLst>
              <a:ext uri="{FF2B5EF4-FFF2-40B4-BE49-F238E27FC236}">
                <a16:creationId xmlns:a16="http://schemas.microsoft.com/office/drawing/2014/main" id="{7D3ADB25-CB7B-467A-BB9B-0CFA403E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Property?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CA9688D-E481-1DF0-ACA6-B4ECFFD853AB}"/>
              </a:ext>
            </a:extLst>
          </p:cNvPr>
          <p:cNvGrpSpPr/>
          <p:nvPr/>
        </p:nvGrpSpPr>
        <p:grpSpPr>
          <a:xfrm>
            <a:off x="4062858" y="2357955"/>
            <a:ext cx="1454190" cy="1212276"/>
            <a:chOff x="1388023" y="1935273"/>
            <a:chExt cx="1454190" cy="1212276"/>
          </a:xfrm>
        </p:grpSpPr>
        <p:pic>
          <p:nvPicPr>
            <p:cNvPr id="15" name="Picture 14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32A24CC1-EDB0-F8AE-AA9D-7E24989579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7460" y="1935273"/>
              <a:ext cx="440567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5" descr="A cartoon of a burger&#10;&#10;Description automatically generated">
              <a:extLst>
                <a:ext uri="{FF2B5EF4-FFF2-40B4-BE49-F238E27FC236}">
                  <a16:creationId xmlns:a16="http://schemas.microsoft.com/office/drawing/2014/main" id="{12BA1898-B24A-BC30-7C4B-B2713B6CCA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8023" y="1935274"/>
              <a:ext cx="510851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Picture 16" descr="A cartoon of a burger&#10;&#10;Description automatically generated">
              <a:extLst>
                <a:ext uri="{FF2B5EF4-FFF2-40B4-BE49-F238E27FC236}">
                  <a16:creationId xmlns:a16="http://schemas.microsoft.com/office/drawing/2014/main" id="{1B083047-F511-0B1C-5A1B-C708869B1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8023" y="2621287"/>
              <a:ext cx="510851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7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1CAED8CC-7F5F-7FEB-9097-F2DF30736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7460" y="2636698"/>
              <a:ext cx="440567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Picture 20" descr="A blue can with white circles and a red circle on it&#10;&#10;Description automatically generated">
              <a:extLst>
                <a:ext uri="{FF2B5EF4-FFF2-40B4-BE49-F238E27FC236}">
                  <a16:creationId xmlns:a16="http://schemas.microsoft.com/office/drawing/2014/main" id="{6EFC6E41-4446-CEFA-0763-5C0E68224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69900" y="2286480"/>
              <a:ext cx="372313" cy="51206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BCC5436-8E77-F3DE-4CE4-6DB15EB9EAA7}"/>
              </a:ext>
            </a:extLst>
          </p:cNvPr>
          <p:cNvGrpSpPr/>
          <p:nvPr/>
        </p:nvGrpSpPr>
        <p:grpSpPr>
          <a:xfrm>
            <a:off x="5600470" y="2342544"/>
            <a:ext cx="1454190" cy="1212276"/>
            <a:chOff x="1388023" y="1935273"/>
            <a:chExt cx="1454190" cy="1212276"/>
          </a:xfrm>
        </p:grpSpPr>
        <p:pic>
          <p:nvPicPr>
            <p:cNvPr id="27" name="Picture 26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65A6AC64-F9FA-4AE1-DDE5-97866AB61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7460" y="1935273"/>
              <a:ext cx="440567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6" name="Picture 35" descr="A cartoon of a burger&#10;&#10;Description automatically generated">
              <a:extLst>
                <a:ext uri="{FF2B5EF4-FFF2-40B4-BE49-F238E27FC236}">
                  <a16:creationId xmlns:a16="http://schemas.microsoft.com/office/drawing/2014/main" id="{476A20C5-96B1-ABF6-A1B5-97133825B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8023" y="1935274"/>
              <a:ext cx="510851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7" name="Picture 36" descr="A cartoon of a burger&#10;&#10;Description automatically generated">
              <a:extLst>
                <a:ext uri="{FF2B5EF4-FFF2-40B4-BE49-F238E27FC236}">
                  <a16:creationId xmlns:a16="http://schemas.microsoft.com/office/drawing/2014/main" id="{2728B525-914D-DF6D-3E7C-83B53360D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8023" y="2621287"/>
              <a:ext cx="510851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9" name="Picture 38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6717F5CA-1063-B790-AB0A-BD0BC8F51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7460" y="2636698"/>
              <a:ext cx="440567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0" name="Picture 39" descr="A blue can with white circles and a red circle on it&#10;&#10;Description automatically generated">
              <a:extLst>
                <a:ext uri="{FF2B5EF4-FFF2-40B4-BE49-F238E27FC236}">
                  <a16:creationId xmlns:a16="http://schemas.microsoft.com/office/drawing/2014/main" id="{B5398D17-B0D6-418F-E3E6-4D1FC5F22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69900" y="2286480"/>
              <a:ext cx="372313" cy="51206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0AF534D-C193-D5CF-83A7-DA548E89151F}"/>
              </a:ext>
            </a:extLst>
          </p:cNvPr>
          <p:cNvGrpSpPr/>
          <p:nvPr/>
        </p:nvGrpSpPr>
        <p:grpSpPr>
          <a:xfrm>
            <a:off x="7138082" y="2343645"/>
            <a:ext cx="1454190" cy="1212276"/>
            <a:chOff x="1388023" y="1935273"/>
            <a:chExt cx="1454190" cy="1212276"/>
          </a:xfrm>
        </p:grpSpPr>
        <p:pic>
          <p:nvPicPr>
            <p:cNvPr id="42" name="Picture 41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82634997-73D9-AFD7-9EAA-354C0F2A1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7460" y="1935273"/>
              <a:ext cx="440567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3" name="Picture 42" descr="A cartoon of a burger&#10;&#10;Description automatically generated">
              <a:extLst>
                <a:ext uri="{FF2B5EF4-FFF2-40B4-BE49-F238E27FC236}">
                  <a16:creationId xmlns:a16="http://schemas.microsoft.com/office/drawing/2014/main" id="{2D2744E7-75B2-D021-3001-2AF1A844E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8023" y="1935274"/>
              <a:ext cx="510851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4" name="Picture 43" descr="A cartoon of a burger&#10;&#10;Description automatically generated">
              <a:extLst>
                <a:ext uri="{FF2B5EF4-FFF2-40B4-BE49-F238E27FC236}">
                  <a16:creationId xmlns:a16="http://schemas.microsoft.com/office/drawing/2014/main" id="{F702EE3B-9D4C-0234-444A-46355A929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8023" y="2621287"/>
              <a:ext cx="510851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5" name="Picture 44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8E164E7C-7F16-A329-5F87-5B2D169E1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7460" y="2636698"/>
              <a:ext cx="440567" cy="5108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6" name="Picture 45" descr="A blue can with white circles and a red circle on it&#10;&#10;Description automatically generated">
              <a:extLst>
                <a:ext uri="{FF2B5EF4-FFF2-40B4-BE49-F238E27FC236}">
                  <a16:creationId xmlns:a16="http://schemas.microsoft.com/office/drawing/2014/main" id="{047ABA96-00F7-98C3-787E-0CB99B749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69900" y="2286480"/>
              <a:ext cx="372313" cy="51206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6" name="Arrow: U-Turn 5">
            <a:extLst>
              <a:ext uri="{FF2B5EF4-FFF2-40B4-BE49-F238E27FC236}">
                <a16:creationId xmlns:a16="http://schemas.microsoft.com/office/drawing/2014/main" id="{6C4DC7CE-C49B-066C-5219-DD95DEB1597B}"/>
              </a:ext>
            </a:extLst>
          </p:cNvPr>
          <p:cNvSpPr/>
          <p:nvPr/>
        </p:nvSpPr>
        <p:spPr>
          <a:xfrm>
            <a:off x="1991617" y="1164497"/>
            <a:ext cx="4341256" cy="580701"/>
          </a:xfrm>
          <a:prstGeom prst="uturnArrow">
            <a:avLst>
              <a:gd name="adj1" fmla="val 14202"/>
              <a:gd name="adj2" fmla="val 25000"/>
              <a:gd name="adj3" fmla="val 26799"/>
              <a:gd name="adj4" fmla="val 43750"/>
              <a:gd name="adj5" fmla="val 100000"/>
            </a:avLst>
          </a:prstGeom>
          <a:solidFill>
            <a:schemeClr val="accent2">
              <a:lumMod val="20000"/>
              <a:lumOff val="80000"/>
            </a:schemeClr>
          </a:solidFill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1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1228430-A5CD-4C5D-A779-1E4F20C15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3(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7D3ADB25-CB7B-467A-BB9B-0CFA403E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Distributive Property: How To</a:t>
            </a:r>
          </a:p>
        </p:txBody>
      </p:sp>
    </p:spTree>
    <p:extLst>
      <p:ext uri="{BB962C8B-B14F-4D97-AF65-F5344CB8AC3E}">
        <p14:creationId xmlns:p14="http://schemas.microsoft.com/office/powerpoint/2010/main" val="170075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1228430-A5CD-4C5D-A779-1E4F20C15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4(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+ 5) – 2(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6)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7D3ADB25-CB7B-467A-BB9B-0CFA403E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Distributive Property: Challenge Problem</a:t>
            </a:r>
          </a:p>
        </p:txBody>
      </p:sp>
    </p:spTree>
    <p:extLst>
      <p:ext uri="{BB962C8B-B14F-4D97-AF65-F5344CB8AC3E}">
        <p14:creationId xmlns:p14="http://schemas.microsoft.com/office/powerpoint/2010/main" val="16953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7D3ADB25-CB7B-467A-BB9B-0CFA403E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Keep It Simple: Question 1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C575AC3E-1865-D432-F07B-214BB74E49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396598"/>
              </p:ext>
            </p:extLst>
          </p:nvPr>
        </p:nvGraphicFramePr>
        <p:xfrm>
          <a:off x="3189288" y="1414463"/>
          <a:ext cx="23241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23800" imgH="698400" progId="Equation.DSMT4">
                  <p:embed/>
                </p:oleObj>
              </mc:Choice>
              <mc:Fallback>
                <p:oleObj name="Equation" r:id="rId2" imgW="2323800" imgH="6984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C575AC3E-1865-D432-F07B-214BB74E49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89288" y="1414463"/>
                        <a:ext cx="2324100" cy="698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871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1228430-A5CD-4C5D-A779-1E4F20C15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Go to </a:t>
            </a:r>
            <a:r>
              <a:rPr lang="en-US" dirty="0">
                <a:solidFill>
                  <a:schemeClr val="accent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bit.ly/</a:t>
            </a:r>
            <a:r>
              <a:rPr lang="en-US" dirty="0" err="1">
                <a:solidFill>
                  <a:schemeClr val="accent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3RandomNumbers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Click any of the numbers to run the random number generator.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Use these numbers to fill in the 3 blanks for the first problem.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Simplify each expression in the 1</a:t>
            </a:r>
            <a:r>
              <a:rPr lang="en-US" baseline="30000" dirty="0"/>
              <a:t>st</a:t>
            </a:r>
            <a:r>
              <a:rPr lang="en-US" dirty="0"/>
              <a:t> column.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7D3ADB25-CB7B-467A-BB9B-0CFA403E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Keep It Simple: Student #1</a:t>
            </a:r>
          </a:p>
        </p:txBody>
      </p:sp>
    </p:spTree>
    <p:extLst>
      <p:ext uri="{BB962C8B-B14F-4D97-AF65-F5344CB8AC3E}">
        <p14:creationId xmlns:p14="http://schemas.microsoft.com/office/powerpoint/2010/main" val="64601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1228430-A5CD-4C5D-A779-1E4F20C15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35" tIns="45718" rIns="91435" bIns="45718"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Trade papers.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 your own words, write what Student #1 used.</a:t>
            </a:r>
          </a:p>
          <a:p>
            <a:pPr marL="855345" lvl="1" indent="-342900">
              <a:buFont typeface="Wingdings" panose="020B0604020202020204" pitchFamily="34" charset="0"/>
              <a:buChar char="§"/>
            </a:pPr>
            <a:r>
              <a:rPr lang="en-US" dirty="0"/>
              <a:t>Be sure to write which properties your classmate used.</a:t>
            </a:r>
            <a:endParaRPr lang="en-US" dirty="0">
              <a:ea typeface="Calibri"/>
            </a:endParaRP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7D3ADB25-CB7B-467A-BB9B-0CFA403E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Keep It Simple: Student #2</a:t>
            </a:r>
          </a:p>
        </p:txBody>
      </p:sp>
    </p:spTree>
    <p:extLst>
      <p:ext uri="{BB962C8B-B14F-4D97-AF65-F5344CB8AC3E}">
        <p14:creationId xmlns:p14="http://schemas.microsoft.com/office/powerpoint/2010/main" val="338799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1228430-A5CD-4C5D-A779-1E4F20C15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35" tIns="45718" rIns="91435" bIns="45718" anchor="t">
            <a:normAutofit/>
          </a:bodyPr>
          <a:lstStyle/>
          <a:p>
            <a:pPr marL="226695" indent="-226695"/>
            <a:r>
              <a:rPr lang="en-US" dirty="0"/>
              <a:t>Simplify: </a:t>
            </a:r>
            <a:r>
              <a:rPr lang="en-US" b="1" dirty="0">
                <a:latin typeface="Times New Roman"/>
                <a:cs typeface="Times New Roman"/>
              </a:rPr>
              <a:t>3(4</a:t>
            </a:r>
            <a:r>
              <a:rPr lang="en-US" b="1" i="1" dirty="0">
                <a:latin typeface="Times New Roman"/>
                <a:cs typeface="Times New Roman"/>
              </a:rPr>
              <a:t>x</a:t>
            </a:r>
            <a:r>
              <a:rPr lang="en-US" b="1" dirty="0">
                <a:latin typeface="Times New Roman"/>
                <a:cs typeface="Times New Roman"/>
              </a:rPr>
              <a:t> – 5</a:t>
            </a:r>
            <a:r>
              <a:rPr lang="en-US" b="1" i="1" dirty="0">
                <a:latin typeface="Times New Roman"/>
                <a:cs typeface="Times New Roman"/>
              </a:rPr>
              <a:t>y</a:t>
            </a:r>
            <a:r>
              <a:rPr lang="en-US" b="1" dirty="0">
                <a:latin typeface="Times New Roman"/>
                <a:cs typeface="Times New Roman"/>
              </a:rPr>
              <a:t>) – 2(</a:t>
            </a:r>
            <a:r>
              <a:rPr lang="en-US" b="1" i="1" dirty="0">
                <a:latin typeface="Times New Roman"/>
                <a:cs typeface="Times New Roman"/>
              </a:rPr>
              <a:t>x</a:t>
            </a:r>
            <a:r>
              <a:rPr lang="en-US" b="1" dirty="0">
                <a:latin typeface="Times New Roman"/>
                <a:cs typeface="Times New Roman"/>
              </a:rPr>
              <a:t> – 3</a:t>
            </a:r>
            <a:r>
              <a:rPr lang="en-US" b="1" i="1" dirty="0">
                <a:latin typeface="Times New Roman"/>
                <a:cs typeface="Times New Roman"/>
              </a:rPr>
              <a:t>y</a:t>
            </a:r>
            <a:r>
              <a:rPr lang="en-US" b="1" dirty="0">
                <a:latin typeface="Times New Roman"/>
                <a:cs typeface="Times New Roman"/>
              </a:rPr>
              <a:t>)</a:t>
            </a:r>
            <a:endParaRPr lang="en-US">
              <a:latin typeface="Times New Roman"/>
              <a:cs typeface="Times New Roman"/>
            </a:endParaRPr>
          </a:p>
          <a:p>
            <a:pPr marL="479425" lvl="1" indent="-184785">
              <a:buFont typeface="Wingdings" panose="020B0604020202020204" pitchFamily="34" charset="0"/>
              <a:buChar char="§"/>
            </a:pPr>
            <a:r>
              <a:rPr lang="en-US" dirty="0"/>
              <a:t>Show all your steps.</a:t>
            </a:r>
            <a:endParaRPr lang="en-US" dirty="0">
              <a:ea typeface="Calibri"/>
            </a:endParaRP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7D3ADB25-CB7B-467A-BB9B-0CFA403E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Exit Ticket</a:t>
            </a:r>
          </a:p>
        </p:txBody>
      </p:sp>
      <p:pic>
        <p:nvPicPr>
          <p:cNvPr id="3" name="Picture 2" descr="A pink sign with black text&#10;&#10;Description automatically generated">
            <a:extLst>
              <a:ext uri="{FF2B5EF4-FFF2-40B4-BE49-F238E27FC236}">
                <a16:creationId xmlns:a16="http://schemas.microsoft.com/office/drawing/2014/main" id="{4462DBAB-86CC-E3ED-3EFD-D3B15ADB5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0506" y="400050"/>
            <a:ext cx="1896294" cy="128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01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FBCA28-140F-8A42-9364-1ED04BA0B6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Sharing Is Caring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D9A7854-D128-194F-AB89-C5ADDB206B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Distributive Property</a:t>
            </a: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F43316-D303-40EC-B829-211C2BCB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Essential Question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349D1D-F9F5-4708-9845-24D99C4709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5563" indent="0">
              <a:buNone/>
            </a:pPr>
            <a:r>
              <a:rPr lang="en-US" dirty="0"/>
              <a:t>Why is it helpful to represent the same mathematical expression in multiple ways?</a:t>
            </a:r>
          </a:p>
        </p:txBody>
      </p:sp>
    </p:spTree>
    <p:extLst>
      <p:ext uri="{BB962C8B-B14F-4D97-AF65-F5344CB8AC3E}">
        <p14:creationId xmlns:p14="http://schemas.microsoft.com/office/powerpoint/2010/main" val="352637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8575D-3662-4A13-BACA-E7044AD3F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 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574266-61E7-4912-8A51-C9B03DDB6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2028497"/>
            <a:ext cx="7772400" cy="2402423"/>
          </a:xfrm>
        </p:spPr>
        <p:txBody>
          <a:bodyPr>
            <a:normAutofit/>
          </a:bodyPr>
          <a:lstStyle/>
          <a:p>
            <a:r>
              <a:rPr lang="en-US" dirty="0"/>
              <a:t>Use the distributive property to simplify expressions.</a:t>
            </a:r>
          </a:p>
          <a:p>
            <a:r>
              <a:rPr lang="en-US" dirty="0"/>
              <a:t>Identify properties used to simplify algebraic expressions.</a:t>
            </a:r>
          </a:p>
        </p:txBody>
      </p:sp>
    </p:spTree>
    <p:extLst>
      <p:ext uri="{BB962C8B-B14F-4D97-AF65-F5344CB8AC3E}">
        <p14:creationId xmlns:p14="http://schemas.microsoft.com/office/powerpoint/2010/main" val="149505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1228430-A5CD-4C5D-A779-1E4F20C15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You have invited two of your best friends over for dinner. The dinner consists of their favorite foods: pizza, strawberries, cookies, and lemonade. Your friends are running late, so you decide to make their plates for them.</a:t>
            </a:r>
          </a:p>
          <a:p>
            <a:endParaRPr lang="en-US" dirty="0"/>
          </a:p>
          <a:p>
            <a:r>
              <a:rPr lang="en-US" dirty="0"/>
              <a:t>How do you fill everyone’s plates equally?</a:t>
            </a:r>
          </a:p>
          <a:p>
            <a:r>
              <a:rPr lang="en-US" dirty="0"/>
              <a:t>Draw what you put on each plate and explain your choice.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7D3ADB25-CB7B-467A-BB9B-0CFA403E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Fill Your Plate</a:t>
            </a:r>
          </a:p>
        </p:txBody>
      </p:sp>
      <p:pic>
        <p:nvPicPr>
          <p:cNvPr id="2" name="image3.png">
            <a:extLst>
              <a:ext uri="{FF2B5EF4-FFF2-40B4-BE49-F238E27FC236}">
                <a16:creationId xmlns:a16="http://schemas.microsoft.com/office/drawing/2014/main" id="{A874A377-1EB7-C072-57A8-C44A177022FE}"/>
              </a:ext>
            </a:extLst>
          </p:cNvPr>
          <p:cNvPicPr/>
          <p:nvPr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24773" t="20843" r="25605" b="20520"/>
          <a:stretch/>
        </p:blipFill>
        <p:spPr bwMode="auto">
          <a:xfrm>
            <a:off x="7268174" y="307247"/>
            <a:ext cx="1418626" cy="10853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4374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1228430-A5CD-4C5D-A779-1E4F20C15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09352"/>
            <a:ext cx="4652990" cy="343409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With your Elbow Partner, discuss the following questions:</a:t>
            </a:r>
          </a:p>
          <a:p>
            <a:r>
              <a:rPr lang="en-US" dirty="0"/>
              <a:t>What did you put on each friend’s plate?</a:t>
            </a:r>
          </a:p>
          <a:p>
            <a:r>
              <a:rPr lang="en-US" dirty="0"/>
              <a:t>How can you ensure that the food is distributed fairly?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7D3ADB25-CB7B-467A-BB9B-0CFA403E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Elbow Partners</a:t>
            </a:r>
          </a:p>
        </p:txBody>
      </p:sp>
      <p:pic>
        <p:nvPicPr>
          <p:cNvPr id="3" name="Picture 2" descr="A glass of lemonade with ice and a straw&#10;&#10;Description automatically generated">
            <a:extLst>
              <a:ext uri="{FF2B5EF4-FFF2-40B4-BE49-F238E27FC236}">
                <a16:creationId xmlns:a16="http://schemas.microsoft.com/office/drawing/2014/main" id="{39021532-2298-785B-053E-5B8924E26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0279" y="813489"/>
            <a:ext cx="3516521" cy="351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2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1228430-A5CD-4C5D-A779-1E4F20C15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09352"/>
            <a:ext cx="3953866" cy="3434098"/>
          </a:xfrm>
        </p:spPr>
        <p:txBody>
          <a:bodyPr/>
          <a:lstStyle/>
          <a:p>
            <a:r>
              <a:rPr lang="en-US" dirty="0"/>
              <a:t>When you order fast food, is it cheaper to buy items separately or together in a combo meal?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7D3ADB25-CB7B-467A-BB9B-0CFA403E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Is Cheaper?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812FA03-D401-5375-82A9-A92EFB00EB25}"/>
              </a:ext>
            </a:extLst>
          </p:cNvPr>
          <p:cNvGrpSpPr/>
          <p:nvPr/>
        </p:nvGrpSpPr>
        <p:grpSpPr>
          <a:xfrm>
            <a:off x="4411066" y="1164497"/>
            <a:ext cx="4456548" cy="2517158"/>
            <a:chOff x="1615191" y="2357920"/>
            <a:chExt cx="4560429" cy="2575832"/>
          </a:xfrm>
        </p:grpSpPr>
        <p:pic>
          <p:nvPicPr>
            <p:cNvPr id="2" name="Picture 1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762EF3DB-1BBC-FD8D-48DF-9C4F7AD6D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75097" y="2357920"/>
              <a:ext cx="1900523" cy="220371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" name="Picture 3" descr="A blue can with white circles and a red circle on it&#10;&#10;Description automatically generated">
              <a:extLst>
                <a:ext uri="{FF2B5EF4-FFF2-40B4-BE49-F238E27FC236}">
                  <a16:creationId xmlns:a16="http://schemas.microsoft.com/office/drawing/2014/main" id="{948AC9A2-6E9D-64E3-8D07-DA432DC3D4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5191" y="2357931"/>
              <a:ext cx="1602275" cy="22037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Picture 5" descr="A cartoon of a burger&#10;&#10;Description automatically generated">
              <a:extLst>
                <a:ext uri="{FF2B5EF4-FFF2-40B4-BE49-F238E27FC236}">
                  <a16:creationId xmlns:a16="http://schemas.microsoft.com/office/drawing/2014/main" id="{5389B95E-03E2-6907-D6F3-95D0055E5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33641" y="2730037"/>
              <a:ext cx="2203715" cy="220371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4616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7D3ADB25-CB7B-467A-BB9B-0CFA403E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Combo Meal: Create Your Own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ED893B-6AE2-9448-617D-55A0AE567D98}"/>
              </a:ext>
            </a:extLst>
          </p:cNvPr>
          <p:cNvSpPr/>
          <p:nvPr/>
        </p:nvSpPr>
        <p:spPr>
          <a:xfrm>
            <a:off x="457200" y="1280489"/>
            <a:ext cx="5938375" cy="34629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1228430-A5CD-4C5D-A779-1E4F20C15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09352"/>
            <a:ext cx="5880898" cy="343409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i="1" dirty="0"/>
              <a:t>Restaurant Name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b="1" dirty="0"/>
              <a:t>Combo Meal:</a:t>
            </a:r>
          </a:p>
          <a:p>
            <a:endParaRPr lang="en-US" sz="1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Variables:</a:t>
            </a:r>
            <a:r>
              <a:rPr lang="en-US" dirty="0"/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i="1" dirty="0"/>
              <a:t> = burger,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i="1" dirty="0"/>
              <a:t> = fries,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i="1" dirty="0"/>
              <a:t> = drink</a:t>
            </a:r>
          </a:p>
          <a:p>
            <a:endParaRPr lang="en-US" dirty="0"/>
          </a:p>
        </p:txBody>
      </p:sp>
      <p:sp>
        <p:nvSpPr>
          <p:cNvPr id="4" name="Content Placeholder 19">
            <a:extLst>
              <a:ext uri="{FF2B5EF4-FFF2-40B4-BE49-F238E27FC236}">
                <a16:creationId xmlns:a16="http://schemas.microsoft.com/office/drawing/2014/main" id="{9DEC8B9A-D434-2798-F8A5-9F5AE40E5BA2}"/>
              </a:ext>
            </a:extLst>
          </p:cNvPr>
          <p:cNvSpPr txBox="1">
            <a:spLocks/>
          </p:cNvSpPr>
          <p:nvPr/>
        </p:nvSpPr>
        <p:spPr>
          <a:xfrm>
            <a:off x="6839712" y="2419211"/>
            <a:ext cx="1508827" cy="778816"/>
          </a:xfrm>
          <a:prstGeom prst="rect">
            <a:avLst/>
          </a:prstGeom>
        </p:spPr>
        <p:txBody>
          <a:bodyPr vert="horz" lIns="91435" tIns="45718" rIns="91435" bIns="45718">
            <a:normAutofit/>
          </a:bodyPr>
          <a:lstStyle>
            <a:lvl1pPr marL="227013" indent="-227013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  <a:tabLst/>
              <a:defRPr kumimoji="0" sz="26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80035" indent="-185156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685765" indent="-185156" algn="l" rtl="0" eaLnBrk="1" latinLnBrk="0" hangingPunct="1">
              <a:spcBef>
                <a:spcPct val="20000"/>
              </a:spcBef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kumimoji="0" sz="17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891494" indent="-157726" algn="l" rtl="0" eaLnBrk="1" latinLnBrk="0" hangingPunct="1">
              <a:spcBef>
                <a:spcPct val="20000"/>
              </a:spcBef>
              <a:buClr>
                <a:schemeClr val="accent3"/>
              </a:buClr>
              <a:buSzPct val="100000"/>
              <a:buFont typeface="Arial" panose="020B0604020202020204" pitchFamily="34" charset="0"/>
              <a:buChar char="•"/>
              <a:defRPr kumimoji="0" sz="15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1097224" indent="-157726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  <a:defRPr kumimoji="0" sz="135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1302953" indent="-157726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0106" indent="-137153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5836" indent="-137153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51566" indent="-137153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/>
              <a:t>Draw a Picture.</a:t>
            </a:r>
          </a:p>
        </p:txBody>
      </p:sp>
      <p:sp>
        <p:nvSpPr>
          <p:cNvPr id="6" name="Content Placeholder 19">
            <a:extLst>
              <a:ext uri="{FF2B5EF4-FFF2-40B4-BE49-F238E27FC236}">
                <a16:creationId xmlns:a16="http://schemas.microsoft.com/office/drawing/2014/main" id="{C3BB77B4-B66C-DEAA-F661-1530D956F4BF}"/>
              </a:ext>
            </a:extLst>
          </p:cNvPr>
          <p:cNvSpPr txBox="1">
            <a:spLocks/>
          </p:cNvSpPr>
          <p:nvPr/>
        </p:nvSpPr>
        <p:spPr>
          <a:xfrm>
            <a:off x="6839712" y="1468264"/>
            <a:ext cx="1508827" cy="766855"/>
          </a:xfrm>
          <a:prstGeom prst="rect">
            <a:avLst/>
          </a:prstGeom>
        </p:spPr>
        <p:txBody>
          <a:bodyPr vert="horz" lIns="91435" tIns="45718" rIns="91435" bIns="45718">
            <a:normAutofit/>
          </a:bodyPr>
          <a:lstStyle>
            <a:lvl1pPr marL="227013" indent="-227013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  <a:tabLst/>
              <a:defRPr kumimoji="0" sz="26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80035" indent="-185156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685765" indent="-185156" algn="l" rtl="0" eaLnBrk="1" latinLnBrk="0" hangingPunct="1">
              <a:spcBef>
                <a:spcPct val="20000"/>
              </a:spcBef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kumimoji="0" sz="17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891494" indent="-157726" algn="l" rtl="0" eaLnBrk="1" latinLnBrk="0" hangingPunct="1">
              <a:spcBef>
                <a:spcPct val="20000"/>
              </a:spcBef>
              <a:buClr>
                <a:schemeClr val="accent3"/>
              </a:buClr>
              <a:buSzPct val="100000"/>
              <a:buFont typeface="Arial" panose="020B0604020202020204" pitchFamily="34" charset="0"/>
              <a:buChar char="•"/>
              <a:defRPr kumimoji="0" sz="15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1097224" indent="-157726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  <a:defRPr kumimoji="0" sz="135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1302953" indent="-157726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0106" indent="-137153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5836" indent="-137153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51566" indent="-137153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/>
              <a:t>Name Your Restaurant.</a:t>
            </a:r>
          </a:p>
        </p:txBody>
      </p:sp>
      <p:sp>
        <p:nvSpPr>
          <p:cNvPr id="8" name="Content Placeholder 19">
            <a:extLst>
              <a:ext uri="{FF2B5EF4-FFF2-40B4-BE49-F238E27FC236}">
                <a16:creationId xmlns:a16="http://schemas.microsoft.com/office/drawing/2014/main" id="{FEEC395C-AF06-FF6E-31D1-1F2FD6CF728D}"/>
              </a:ext>
            </a:extLst>
          </p:cNvPr>
          <p:cNvSpPr txBox="1">
            <a:spLocks/>
          </p:cNvSpPr>
          <p:nvPr/>
        </p:nvSpPr>
        <p:spPr>
          <a:xfrm>
            <a:off x="6916229" y="3581454"/>
            <a:ext cx="1956064" cy="766855"/>
          </a:xfrm>
          <a:prstGeom prst="rect">
            <a:avLst/>
          </a:prstGeom>
        </p:spPr>
        <p:txBody>
          <a:bodyPr vert="horz" lIns="91435" tIns="45718" rIns="91435" bIns="45718">
            <a:normAutofit/>
          </a:bodyPr>
          <a:lstStyle>
            <a:lvl1pPr marL="227013" indent="-227013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  <a:tabLst/>
              <a:defRPr kumimoji="0" sz="26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80035" indent="-185156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685765" indent="-185156" algn="l" rtl="0" eaLnBrk="1" latinLnBrk="0" hangingPunct="1">
              <a:spcBef>
                <a:spcPct val="20000"/>
              </a:spcBef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kumimoji="0" sz="17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891494" indent="-157726" algn="l" rtl="0" eaLnBrk="1" latinLnBrk="0" hangingPunct="1">
              <a:spcBef>
                <a:spcPct val="20000"/>
              </a:spcBef>
              <a:buClr>
                <a:schemeClr val="accent3"/>
              </a:buClr>
              <a:buSzPct val="100000"/>
              <a:buFont typeface="Arial" panose="020B0604020202020204" pitchFamily="34" charset="0"/>
              <a:buChar char="•"/>
              <a:defRPr kumimoji="0" sz="15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1097224" indent="-157726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  <a:defRPr kumimoji="0" sz="135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1302953" indent="-157726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0106" indent="-137153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5836" indent="-137153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51566" indent="-137153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/>
              <a:t>Pick a variable for each item.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03CF930-5761-0079-0C73-7D745B3D66A6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4796681" y="1604119"/>
            <a:ext cx="2043031" cy="2475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C7762B2-F495-0D15-F5BF-5A2C986EC7A1}"/>
              </a:ext>
            </a:extLst>
          </p:cNvPr>
          <p:cNvCxnSpPr>
            <a:cxnSpLocks/>
            <a:stCxn id="4" idx="1"/>
          </p:cNvCxnSpPr>
          <p:nvPr/>
        </p:nvCxnSpPr>
        <p:spPr>
          <a:xfrm flipH="1">
            <a:off x="4441371" y="2808619"/>
            <a:ext cx="2398341" cy="2219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E2E1AF8-8AF0-2567-B555-8DD55EAF28DD}"/>
              </a:ext>
            </a:extLst>
          </p:cNvPr>
          <p:cNvGrpSpPr/>
          <p:nvPr/>
        </p:nvGrpSpPr>
        <p:grpSpPr>
          <a:xfrm>
            <a:off x="1533605" y="2437857"/>
            <a:ext cx="2304106" cy="1571835"/>
            <a:chOff x="1533605" y="2437857"/>
            <a:chExt cx="2304106" cy="1571835"/>
          </a:xfrm>
        </p:grpSpPr>
        <p:pic>
          <p:nvPicPr>
            <p:cNvPr id="14" name="Picture 13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865D35B3-732D-4386-0859-AB187E3FB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10274" y="2437857"/>
              <a:ext cx="630876" cy="7315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14" descr="A cartoon of a burger&#10;&#10;Description automatically generated">
              <a:extLst>
                <a:ext uri="{FF2B5EF4-FFF2-40B4-BE49-F238E27FC236}">
                  <a16:creationId xmlns:a16="http://schemas.microsoft.com/office/drawing/2014/main" id="{95A84255-A697-445D-F149-F81C93706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33605" y="2437857"/>
              <a:ext cx="731520" cy="7315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5" descr="A cartoon of a burger&#10;&#10;Description automatically generated">
              <a:extLst>
                <a:ext uri="{FF2B5EF4-FFF2-40B4-BE49-F238E27FC236}">
                  <a16:creationId xmlns:a16="http://schemas.microsoft.com/office/drawing/2014/main" id="{8594B204-5C84-128F-80F1-3E8A8B2BB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49692" y="3274786"/>
              <a:ext cx="731520" cy="7315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Picture 16" descr="A french fries in a pink container&#10;&#10;Description automatically generated">
              <a:extLst>
                <a:ext uri="{FF2B5EF4-FFF2-40B4-BE49-F238E27FC236}">
                  <a16:creationId xmlns:a16="http://schemas.microsoft.com/office/drawing/2014/main" id="{64D28D9F-BE82-C7C2-894A-13F1B38FF3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31943" y="3278172"/>
              <a:ext cx="630876" cy="7315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7" descr="A blue can with white circles and a red circle on it&#10;&#10;Description automatically generated">
              <a:extLst>
                <a:ext uri="{FF2B5EF4-FFF2-40B4-BE49-F238E27FC236}">
                  <a16:creationId xmlns:a16="http://schemas.microsoft.com/office/drawing/2014/main" id="{FA8395AF-2AC9-68F3-72F2-48228979D3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05835" y="2759848"/>
              <a:ext cx="531876" cy="7315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A2C3BDE-7478-5831-80DC-EA512767BAAC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5799909" y="3964882"/>
            <a:ext cx="1116320" cy="1943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00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1228430-A5CD-4C5D-A779-1E4F20C15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09352"/>
            <a:ext cx="8229600" cy="3434098"/>
          </a:xfrm>
        </p:spPr>
        <p:txBody>
          <a:bodyPr/>
          <a:lstStyle/>
          <a:p>
            <a:r>
              <a:rPr lang="en-US" dirty="0"/>
              <a:t>Find 2 fast-food restaurants to place your orders.</a:t>
            </a:r>
          </a:p>
          <a:p>
            <a:r>
              <a:rPr lang="en-US" dirty="0"/>
              <a:t>Record your work on your Combo Meal handout.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7D3ADB25-CB7B-467A-BB9B-0CFA403E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Combo Meal: Challenge</a:t>
            </a:r>
          </a:p>
        </p:txBody>
      </p:sp>
      <p:pic>
        <p:nvPicPr>
          <p:cNvPr id="13" name="Picture 12" descr="A french fries in a pink container&#10;&#10;Description automatically generated">
            <a:extLst>
              <a:ext uri="{FF2B5EF4-FFF2-40B4-BE49-F238E27FC236}">
                <a16:creationId xmlns:a16="http://schemas.microsoft.com/office/drawing/2014/main" id="{A6FA5B9B-A355-47B4-FD03-43999ADA8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097" y="2357920"/>
            <a:ext cx="1900523" cy="2203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A blue can with white circles and a red circle on it&#10;&#10;Description automatically generated">
            <a:extLst>
              <a:ext uri="{FF2B5EF4-FFF2-40B4-BE49-F238E27FC236}">
                <a16:creationId xmlns:a16="http://schemas.microsoft.com/office/drawing/2014/main" id="{03A7F9A8-AD81-2923-08DE-9CFB3F6F5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191" y="2357931"/>
            <a:ext cx="1602275" cy="22037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 descr="A cartoon of a burger&#10;&#10;Description automatically generated">
            <a:extLst>
              <a:ext uri="{FF2B5EF4-FFF2-40B4-BE49-F238E27FC236}">
                <a16:creationId xmlns:a16="http://schemas.microsoft.com/office/drawing/2014/main" id="{CE7A20F8-C845-A4F7-0251-508E9E91E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641" y="2730037"/>
            <a:ext cx="2203715" cy="2203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017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EARN theme">
  <a:themeElements>
    <a:clrScheme name="LEARN Colors">
      <a:dk1>
        <a:sysClr val="windowText" lastClr="000000"/>
      </a:dk1>
      <a:lt1>
        <a:sysClr val="window" lastClr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LEARN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ARN Slides Template" id="{418F4C7D-6FF6-4BC3-8FFB-630639050169}" vid="{6C158D59-EBB1-47A7-9CFF-6E4552F2CE41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LEARN Slides Template</Template>
  <TotalTime>626</TotalTime>
  <Words>565</Words>
  <Application>Microsoft Office PowerPoint</Application>
  <PresentationFormat>On-screen Show (16:9)</PresentationFormat>
  <Paragraphs>87</Paragraphs>
  <Slides>19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Open Sans</vt:lpstr>
      <vt:lpstr>Times New Roman</vt:lpstr>
      <vt:lpstr>Wingdings</vt:lpstr>
      <vt:lpstr>Wingdings 2</vt:lpstr>
      <vt:lpstr>LEARN theme</vt:lpstr>
      <vt:lpstr>Equation</vt:lpstr>
      <vt:lpstr>PowerPoint Presentation</vt:lpstr>
      <vt:lpstr>Sharing Is Caring</vt:lpstr>
      <vt:lpstr>Essential Question</vt:lpstr>
      <vt:lpstr>Lesson Objectives</vt:lpstr>
      <vt:lpstr>Fill Your Plate</vt:lpstr>
      <vt:lpstr>Elbow Partners</vt:lpstr>
      <vt:lpstr>Which Is Cheaper?</vt:lpstr>
      <vt:lpstr>Combo Meal: Create Your Own</vt:lpstr>
      <vt:lpstr>Combo Meal: Challenge</vt:lpstr>
      <vt:lpstr>Combo Meal: Example</vt:lpstr>
      <vt:lpstr>Combo Meal: Example</vt:lpstr>
      <vt:lpstr>Order’s Up</vt:lpstr>
      <vt:lpstr>Which Property?</vt:lpstr>
      <vt:lpstr>Distributive Property: How To</vt:lpstr>
      <vt:lpstr>Distributive Property: Challenge Problem</vt:lpstr>
      <vt:lpstr>Keep It Simple: Question 1</vt:lpstr>
      <vt:lpstr>Keep It Simple: Student #1</vt:lpstr>
      <vt:lpstr>Keep It Simple: Student #2</vt:lpstr>
      <vt:lpstr>Exit Ticket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Eike, Michell L.</dc:creator>
  <cp:lastModifiedBy>McLeod Porter, Delma</cp:lastModifiedBy>
  <cp:revision>26</cp:revision>
  <dcterms:created xsi:type="dcterms:W3CDTF">2024-08-16T18:08:37Z</dcterms:created>
  <dcterms:modified xsi:type="dcterms:W3CDTF">2024-10-03T12:47:53Z</dcterms:modified>
</cp:coreProperties>
</file>