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7" roundtripDataSignature="AMtx7mhWIIIm2v0WH53Tq33YbnAVCaPn2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2" name="Google Shape;22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0" name="Google Shape;40;p7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1" name="Google Shape;41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8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8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8" name="Google Shape;48;p8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8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0" name="Google Shape;50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Relationship Id="rId4" Type="http://schemas.openxmlformats.org/officeDocument/2006/relationships/image" Target="../media/image4.jpg"/><Relationship Id="rId5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/>
          <p:nvPr/>
        </p:nvSpPr>
        <p:spPr>
          <a:xfrm>
            <a:off x="0" y="0"/>
            <a:ext cx="4572000" cy="6858000"/>
          </a:xfrm>
          <a:custGeom>
            <a:rect b="b" l="l" r="r" t="t"/>
            <a:pathLst>
              <a:path extrusionOk="0" h="6858000" w="4572000">
                <a:moveTo>
                  <a:pt x="0" y="0"/>
                </a:moveTo>
                <a:lnTo>
                  <a:pt x="4572000" y="0"/>
                </a:lnTo>
                <a:lnTo>
                  <a:pt x="4572000" y="6858000"/>
                </a:lnTo>
                <a:lnTo>
                  <a:pt x="0" y="6858000"/>
                </a:lnTo>
                <a:close/>
                <a:moveTo>
                  <a:pt x="571500" y="571500"/>
                </a:moveTo>
                <a:lnTo>
                  <a:pt x="571500" y="6286500"/>
                </a:lnTo>
                <a:lnTo>
                  <a:pt x="4000500" y="6286500"/>
                </a:lnTo>
                <a:lnTo>
                  <a:pt x="4000500" y="571500"/>
                </a:lnTo>
                <a:close/>
              </a:path>
            </a:pathLst>
          </a:custGeom>
          <a:blipFill rotWithShape="1">
            <a:blip r:embed="rId3">
              <a:alphaModFix/>
            </a:blip>
            <a:tile algn="tl" flip="none" tx="0" sx="100000" ty="0" sy="100000"/>
          </a:blip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2775" lIns="85550" spcFirstLastPara="1" rIns="85550" wrap="square" tIns="427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42862" y="112712"/>
            <a:ext cx="4384675" cy="1482725"/>
          </a:xfrm>
          <a:prstGeom prst="ellipseRibbon">
            <a:avLst>
              <a:gd fmla="val 25000" name="adj1"/>
              <a:gd fmla="val 50000" name="adj2"/>
              <a:gd fmla="val 12500" name="adj3"/>
            </a:avLst>
          </a:prstGeom>
          <a:blipFill rotWithShape="1">
            <a:blip r:embed="rId4">
              <a:alphaModFix/>
            </a:blip>
            <a:tile algn="tl" flip="none" tx="0" sx="100000" ty="0" sy="100000"/>
          </a:blip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2775" lIns="85550" spcFirstLastPara="1" rIns="85550" wrap="square" tIns="427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trading card temp" id="91" name="Google Shape;91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503737" y="0"/>
            <a:ext cx="4640262" cy="44164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rading card temp" id="92" name="Google Shape;92;p1"/>
          <p:cNvPicPr preferRelativeResize="0"/>
          <p:nvPr/>
        </p:nvPicPr>
        <p:blipFill rotWithShape="1">
          <a:blip r:embed="rId5">
            <a:alphaModFix/>
          </a:blip>
          <a:srcRect b="0" l="0" r="0" t="13729"/>
          <a:stretch/>
        </p:blipFill>
        <p:spPr>
          <a:xfrm>
            <a:off x="4495800" y="4316412"/>
            <a:ext cx="4643437" cy="2541587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"/>
          <p:cNvSpPr/>
          <p:nvPr/>
        </p:nvSpPr>
        <p:spPr>
          <a:xfrm rot="-720000">
            <a:off x="11112" y="5367337"/>
            <a:ext cx="1220787" cy="1243012"/>
          </a:xfrm>
          <a:custGeom>
            <a:rect b="b" l="l" r="r" t="t"/>
            <a:pathLst>
              <a:path extrusionOk="0" h="1241966" w="1221995">
                <a:moveTo>
                  <a:pt x="1" y="474387"/>
                </a:moveTo>
                <a:lnTo>
                  <a:pt x="466763" y="474391"/>
                </a:lnTo>
                <a:lnTo>
                  <a:pt x="610998" y="0"/>
                </a:lnTo>
                <a:lnTo>
                  <a:pt x="755232" y="474391"/>
                </a:lnTo>
                <a:lnTo>
                  <a:pt x="1221994" y="474387"/>
                </a:lnTo>
                <a:lnTo>
                  <a:pt x="844374" y="767573"/>
                </a:lnTo>
                <a:lnTo>
                  <a:pt x="988615" y="1241962"/>
                </a:lnTo>
                <a:lnTo>
                  <a:pt x="610998" y="948771"/>
                </a:lnTo>
                <a:lnTo>
                  <a:pt x="233380" y="1241962"/>
                </a:lnTo>
                <a:lnTo>
                  <a:pt x="377621" y="767573"/>
                </a:lnTo>
                <a:close/>
              </a:path>
            </a:pathLst>
          </a:custGeom>
          <a:solidFill>
            <a:srgbClr val="FFFF66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2775" lIns="85550" spcFirstLastPara="1" rIns="85550" wrap="square" tIns="427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1143000" y="838200"/>
            <a:ext cx="2209800" cy="307975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b="0" i="0" lang="en-US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Name:</a:t>
            </a:r>
            <a:endParaRPr/>
          </a:p>
        </p:txBody>
      </p:sp>
      <p:sp>
        <p:nvSpPr>
          <p:cNvPr id="95" name="Google Shape;95;p1"/>
          <p:cNvSpPr txBox="1"/>
          <p:nvPr/>
        </p:nvSpPr>
        <p:spPr>
          <a:xfrm>
            <a:off x="4800600" y="271462"/>
            <a:ext cx="3581400" cy="2616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Summary description</a:t>
            </a:r>
            <a:endParaRPr/>
          </a:p>
        </p:txBody>
      </p:sp>
      <p:sp>
        <p:nvSpPr>
          <p:cNvPr id="96" name="Google Shape;96;p1"/>
          <p:cNvSpPr txBox="1"/>
          <p:nvPr/>
        </p:nvSpPr>
        <p:spPr>
          <a:xfrm>
            <a:off x="762000" y="5410200"/>
            <a:ext cx="29718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Picture and summary of her occupation(s) </a:t>
            </a:r>
            <a:endParaRPr/>
          </a:p>
        </p:txBody>
      </p:sp>
      <p:sp>
        <p:nvSpPr>
          <p:cNvPr id="97" name="Google Shape;97;p1"/>
          <p:cNvSpPr txBox="1"/>
          <p:nvPr/>
        </p:nvSpPr>
        <p:spPr>
          <a:xfrm>
            <a:off x="6400800" y="2922587"/>
            <a:ext cx="2438400" cy="2616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 Achievements</a:t>
            </a:r>
            <a:endParaRPr/>
          </a:p>
        </p:txBody>
      </p:sp>
      <p:sp>
        <p:nvSpPr>
          <p:cNvPr id="98" name="Google Shape;98;p1"/>
          <p:cNvSpPr txBox="1"/>
          <p:nvPr/>
        </p:nvSpPr>
        <p:spPr>
          <a:xfrm>
            <a:off x="4800600" y="4495800"/>
            <a:ext cx="4038600" cy="2616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Challenges and how she overcame them </a:t>
            </a:r>
            <a:endParaRPr/>
          </a:p>
        </p:txBody>
      </p:sp>
      <p:sp>
        <p:nvSpPr>
          <p:cNvPr id="99" name="Google Shape;99;p1"/>
          <p:cNvSpPr txBox="1"/>
          <p:nvPr/>
        </p:nvSpPr>
        <p:spPr>
          <a:xfrm>
            <a:off x="4800600" y="838200"/>
            <a:ext cx="4038600" cy="2616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Background information</a:t>
            </a:r>
            <a:endParaRPr/>
          </a:p>
        </p:txBody>
      </p:sp>
      <p:sp>
        <p:nvSpPr>
          <p:cNvPr id="100" name="Google Shape;100;p1"/>
          <p:cNvSpPr txBox="1"/>
          <p:nvPr/>
        </p:nvSpPr>
        <p:spPr>
          <a:xfrm>
            <a:off x="4800600" y="1600200"/>
            <a:ext cx="3962400" cy="2616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Business information</a:t>
            </a:r>
            <a:endParaRPr/>
          </a:p>
        </p:txBody>
      </p:sp>
      <p:sp>
        <p:nvSpPr>
          <p:cNvPr id="101" name="Google Shape;101;p1"/>
          <p:cNvSpPr txBox="1"/>
          <p:nvPr/>
        </p:nvSpPr>
        <p:spPr>
          <a:xfrm>
            <a:off x="4800600" y="5867400"/>
            <a:ext cx="1371600" cy="2616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b="0" i="0" lang="en-US" sz="11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Memorable quote</a:t>
            </a:r>
            <a:endParaRPr/>
          </a:p>
        </p:txBody>
      </p:sp>
      <p:sp>
        <p:nvSpPr>
          <p:cNvPr id="102" name="Google Shape;102;p1"/>
          <p:cNvSpPr txBox="1"/>
          <p:nvPr/>
        </p:nvSpPr>
        <p:spPr>
          <a:xfrm>
            <a:off x="4800600" y="2895600"/>
            <a:ext cx="13716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Facts or At-A-Glance information</a:t>
            </a:r>
            <a:endParaRPr/>
          </a:p>
        </p:txBody>
      </p:sp>
      <p:sp>
        <p:nvSpPr>
          <p:cNvPr id="103" name="Google Shape;103;p1"/>
          <p:cNvSpPr txBox="1"/>
          <p:nvPr/>
        </p:nvSpPr>
        <p:spPr>
          <a:xfrm>
            <a:off x="6400800" y="5818187"/>
            <a:ext cx="2667000" cy="4308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b="0" i="0" lang="en-US" sz="11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</a:t>
            </a: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makes this businesswoman a standout in her field</a:t>
            </a:r>
            <a:r>
              <a:rPr b="0" i="0" lang="en-US" sz="11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2013-05-13T23:25:35Z</dcterms:created>
  <dc:creator>Kathy Bonyun</dc:creator>
</cp:coreProperties>
</file>