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WIIIm2v0WH53Tq33YbnAVCaPn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22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0"/>
            <a:ext cx="4572000" cy="6858000"/>
          </a:xfrm>
          <a:custGeom>
            <a:avLst/>
            <a:gdLst/>
            <a:ahLst/>
            <a:cxnLst/>
            <a:rect l="l" t="t" r="r" b="b"/>
            <a:pathLst>
              <a:path w="4572000" h="6858000" extrusionOk="0">
                <a:moveTo>
                  <a:pt x="0" y="0"/>
                </a:moveTo>
                <a:lnTo>
                  <a:pt x="4572000" y="0"/>
                </a:lnTo>
                <a:lnTo>
                  <a:pt x="4572000" y="6858000"/>
                </a:lnTo>
                <a:lnTo>
                  <a:pt x="0" y="6858000"/>
                </a:lnTo>
                <a:close/>
                <a:moveTo>
                  <a:pt x="571500" y="571500"/>
                </a:moveTo>
                <a:lnTo>
                  <a:pt x="571500" y="6286500"/>
                </a:lnTo>
                <a:lnTo>
                  <a:pt x="4000500" y="6286500"/>
                </a:lnTo>
                <a:lnTo>
                  <a:pt x="4000500" y="571500"/>
                </a:lnTo>
                <a:close/>
              </a:path>
            </a:pathLst>
          </a:custGeom>
          <a:blipFill rotWithShape="1">
            <a:blip r:embed="rId3">
              <a:alphaModFix/>
            </a:blip>
            <a:tile tx="0" ty="0" sx="100000" sy="100000" flip="none" algn="tl"/>
          </a:blip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5550" tIns="42775" rIns="85550" bIns="42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2862" y="112712"/>
            <a:ext cx="4384675" cy="1482725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blipFill rotWithShape="1">
            <a:blip r:embed="rId4">
              <a:alphaModFix/>
            </a:blip>
            <a:tile tx="0" ty="0" sx="100000" sy="100000" flip="none" algn="tl"/>
          </a:blip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5550" tIns="42775" rIns="85550" bIns="42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trading card te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03737" y="0"/>
            <a:ext cx="4640262" cy="441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 descr="trading card temp"/>
          <p:cNvPicPr preferRelativeResize="0"/>
          <p:nvPr/>
        </p:nvPicPr>
        <p:blipFill rotWithShape="1">
          <a:blip r:embed="rId5">
            <a:alphaModFix/>
          </a:blip>
          <a:srcRect t="13729"/>
          <a:stretch/>
        </p:blipFill>
        <p:spPr>
          <a:xfrm>
            <a:off x="4495800" y="4316412"/>
            <a:ext cx="4643437" cy="254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 rot="-720000">
            <a:off x="11112" y="5367337"/>
            <a:ext cx="1220787" cy="1243012"/>
          </a:xfrm>
          <a:custGeom>
            <a:avLst/>
            <a:gdLst/>
            <a:ahLst/>
            <a:cxnLst/>
            <a:rect l="l" t="t" r="r" b="b"/>
            <a:pathLst>
              <a:path w="1221995" h="1241966" extrusionOk="0">
                <a:moveTo>
                  <a:pt x="1" y="474387"/>
                </a:moveTo>
                <a:lnTo>
                  <a:pt x="466763" y="474391"/>
                </a:lnTo>
                <a:lnTo>
                  <a:pt x="610998" y="0"/>
                </a:lnTo>
                <a:lnTo>
                  <a:pt x="755232" y="474391"/>
                </a:lnTo>
                <a:lnTo>
                  <a:pt x="1221994" y="474387"/>
                </a:lnTo>
                <a:lnTo>
                  <a:pt x="844374" y="767573"/>
                </a:lnTo>
                <a:lnTo>
                  <a:pt x="988615" y="1241962"/>
                </a:lnTo>
                <a:lnTo>
                  <a:pt x="610998" y="948771"/>
                </a:lnTo>
                <a:lnTo>
                  <a:pt x="233380" y="1241962"/>
                </a:lnTo>
                <a:lnTo>
                  <a:pt x="377621" y="767573"/>
                </a:lnTo>
                <a:close/>
              </a:path>
            </a:pathLst>
          </a:custGeom>
          <a:solidFill>
            <a:srgbClr val="FFFF66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5550" tIns="42775" rIns="85550" bIns="42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43000" y="838200"/>
            <a:ext cx="2209800" cy="307975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Name: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4800600" y="271462"/>
            <a:ext cx="3581400" cy="2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 Description</a:t>
            </a:r>
            <a:endParaRPr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762000" y="5410200"/>
            <a:ext cx="2971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Picture and summary of her occupation(s) 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6400800" y="2922587"/>
            <a:ext cx="2438400" cy="2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Achievements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4800600" y="4495800"/>
            <a:ext cx="4038600" cy="2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Challenges and How She Overcame </a:t>
            </a: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hem </a:t>
            </a:r>
            <a:endParaRPr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4800600" y="838200"/>
            <a:ext cx="4038600" cy="2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 Information</a:t>
            </a:r>
            <a:endParaRPr dirty="0"/>
          </a:p>
        </p:txBody>
      </p:sp>
      <p:sp>
        <p:nvSpPr>
          <p:cNvPr id="100" name="Google Shape;100;p1"/>
          <p:cNvSpPr txBox="1"/>
          <p:nvPr/>
        </p:nvSpPr>
        <p:spPr>
          <a:xfrm>
            <a:off x="4800600" y="1600200"/>
            <a:ext cx="3962400" cy="2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Information</a:t>
            </a:r>
            <a:endParaRPr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4800600" y="5867400"/>
            <a:ext cx="1371600" cy="261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Memorable </a:t>
            </a: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</a:t>
            </a:r>
            <a:r>
              <a:rPr lang="en-US" sz="11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uote</a:t>
            </a:r>
            <a:endParaRPr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4800600" y="2895600"/>
            <a:ext cx="1371600" cy="400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Facts or At-A-Glance Information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6400800" y="5818187"/>
            <a:ext cx="2667000" cy="430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makes this businesswoman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 out in her field</a:t>
            </a:r>
            <a:r>
              <a:rPr lang="en-US" sz="11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Kathy Bonyun</dc:creator>
  <cp:lastModifiedBy>McLeod Porter, Delma</cp:lastModifiedBy>
  <cp:revision>1</cp:revision>
  <dcterms:created xsi:type="dcterms:W3CDTF">2013-05-13T23:25:35Z</dcterms:created>
  <dcterms:modified xsi:type="dcterms:W3CDTF">2025-03-27T18:48:25Z</dcterms:modified>
</cp:coreProperties>
</file>