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A805AA-3A80-4736-B183-FCF3491656A7}">
  <a:tblStyle styleId="{74A805AA-3A80-4736-B183-FCF3491656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8"/>
  </p:normalViewPr>
  <p:slideViewPr>
    <p:cSldViewPr snapToGrid="0">
      <p:cViewPr varScale="1">
        <p:scale>
          <a:sx n="123" d="100"/>
          <a:sy n="123" d="100"/>
        </p:scale>
        <p:origin x="18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75856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75856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4758564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4758564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9ee26af2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9ee26af2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e1ff2eed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e1ff2eed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49ee26a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49ee26af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47585648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47585648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47585648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47585648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functionmachin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Junk Food Junction: </a:t>
            </a:r>
            <a:br>
              <a:rPr lang="en" dirty="0"/>
            </a:br>
            <a:r>
              <a:rPr lang="en" dirty="0"/>
              <a:t>What’s Your Function?</a:t>
            </a:r>
            <a:endParaRPr dirty="0"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8th and 9th Grade Mathematics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Vending Machine 3-2-1</a:t>
            </a:r>
            <a:endParaRPr dirty="0"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457200" y="1355500"/>
            <a:ext cx="53763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b="1" dirty="0">
                <a:solidFill>
                  <a:schemeClr val="accent2"/>
                </a:solidFill>
              </a:rPr>
              <a:t>3</a:t>
            </a:r>
            <a:r>
              <a:rPr lang="en" dirty="0">
                <a:solidFill>
                  <a:srgbClr val="1A2836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b="1" dirty="0">
                <a:solidFill>
                  <a:schemeClr val="accent2"/>
                </a:solidFill>
              </a:rPr>
              <a:t>2</a:t>
            </a:r>
            <a:endParaRPr dirty="0">
              <a:solidFill>
                <a:srgbClr val="1A2836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2"/>
                </a:solidFill>
              </a:rPr>
              <a:t>1</a:t>
            </a:r>
            <a:endParaRPr dirty="0">
              <a:solidFill>
                <a:srgbClr val="1A283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CC854E-BF0A-453E-B66E-1B3B8196E07D}"/>
              </a:ext>
            </a:extLst>
          </p:cNvPr>
          <p:cNvSpPr/>
          <p:nvPr/>
        </p:nvSpPr>
        <p:spPr>
          <a:xfrm>
            <a:off x="905562" y="1568033"/>
            <a:ext cx="2568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520"/>
              </a:spcBef>
            </a:pPr>
            <a:r>
              <a:rPr lang="en-US" sz="1600" dirty="0">
                <a:solidFill>
                  <a:srgbClr val="1A2836"/>
                </a:solidFill>
              </a:rPr>
              <a:t>Items you are going to sell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ED1E0A-D39C-4EF9-A079-5464C7440610}"/>
              </a:ext>
            </a:extLst>
          </p:cNvPr>
          <p:cNvSpPr/>
          <p:nvPr/>
        </p:nvSpPr>
        <p:spPr>
          <a:xfrm>
            <a:off x="905562" y="2289527"/>
            <a:ext cx="2045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>
                <a:solidFill>
                  <a:srgbClr val="1A2836"/>
                </a:solidFill>
              </a:rPr>
              <a:t>Methods of payment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69629-BED8-4B0F-8123-2CFD3B6DA8C9}"/>
              </a:ext>
            </a:extLst>
          </p:cNvPr>
          <p:cNvSpPr/>
          <p:nvPr/>
        </p:nvSpPr>
        <p:spPr>
          <a:xfrm>
            <a:off x="905562" y="3116961"/>
            <a:ext cx="3752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>
                <a:solidFill>
                  <a:srgbClr val="1A2836"/>
                </a:solidFill>
              </a:rPr>
              <a:t>Unique aspect </a:t>
            </a:r>
            <a:r>
              <a:rPr lang="en-US" sz="1600" dirty="0">
                <a:solidFill>
                  <a:srgbClr val="1A2836"/>
                </a:solidFill>
              </a:rPr>
              <a:t>of </a:t>
            </a:r>
            <a:r>
              <a:rPr lang="en" sz="1600" dirty="0">
                <a:solidFill>
                  <a:srgbClr val="1A2836"/>
                </a:solidFill>
              </a:rPr>
              <a:t>your vending machine</a:t>
            </a:r>
            <a:endParaRPr lang="en-US" sz="1600" dirty="0"/>
          </a:p>
        </p:txBody>
      </p:sp>
      <p:pic>
        <p:nvPicPr>
          <p:cNvPr id="8" name="Google Shape;135;p34">
            <a:extLst>
              <a:ext uri="{FF2B5EF4-FFF2-40B4-BE49-F238E27FC236}">
                <a16:creationId xmlns:a16="http://schemas.microsoft.com/office/drawing/2014/main" id="{B4B3560C-CC4A-48DD-AB2D-158999740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634" t="7050" r="31707" b="6015"/>
          <a:stretch/>
        </p:blipFill>
        <p:spPr>
          <a:xfrm>
            <a:off x="5002304" y="731520"/>
            <a:ext cx="2826856" cy="426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Machine </a:t>
            </a:r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457200" y="1451599"/>
            <a:ext cx="4398433" cy="2566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Visit this</a:t>
            </a:r>
            <a:r>
              <a:rPr lang="en" dirty="0"/>
              <a:t> link:</a:t>
            </a:r>
            <a:endParaRPr dirty="0"/>
          </a:p>
          <a:p>
            <a:pPr marL="588645" lvl="1" indent="0" algn="l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https://www.mathplayground.com/functionmachine.html</a:t>
            </a:r>
            <a:endParaRPr sz="1200"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Pick an input to put into the function and figure out the pattern.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" dirty="0"/>
              <a:t>Play </a:t>
            </a:r>
            <a:r>
              <a:rPr lang="en-US" dirty="0"/>
              <a:t>at least </a:t>
            </a:r>
            <a:r>
              <a:rPr lang="en" dirty="0"/>
              <a:t>three rounds.</a:t>
            </a:r>
            <a:endParaRPr dirty="0"/>
          </a:p>
        </p:txBody>
      </p:sp>
      <p:pic>
        <p:nvPicPr>
          <p:cNvPr id="6" name="Google Shape;135;p34">
            <a:extLst>
              <a:ext uri="{FF2B5EF4-FFF2-40B4-BE49-F238E27FC236}">
                <a16:creationId xmlns:a16="http://schemas.microsoft.com/office/drawing/2014/main" id="{6A8B085B-DD11-43C8-A035-C0EE1AE609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0634" t="7050" r="31707" b="6015"/>
          <a:stretch/>
        </p:blipFill>
        <p:spPr>
          <a:xfrm>
            <a:off x="5002304" y="731520"/>
            <a:ext cx="2826856" cy="426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530351" y="987551"/>
            <a:ext cx="8161828" cy="2212849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Based on </a:t>
            </a:r>
            <a:r>
              <a:rPr lang="en-US" dirty="0"/>
              <a:t>your experience with </a:t>
            </a:r>
            <a:r>
              <a:rPr lang="en" dirty="0"/>
              <a:t>the </a:t>
            </a:r>
            <a:r>
              <a:rPr lang="en-US" dirty="0"/>
              <a:t>F</a:t>
            </a:r>
            <a:r>
              <a:rPr lang="en" dirty="0"/>
              <a:t>unction Machine, </a:t>
            </a:r>
            <a:r>
              <a:rPr lang="en-US" dirty="0"/>
              <a:t>how would you </a:t>
            </a:r>
            <a:r>
              <a:rPr lang="en" dirty="0"/>
              <a:t>defin</a:t>
            </a:r>
            <a:r>
              <a:rPr lang="en-US" dirty="0"/>
              <a:t>e</a:t>
            </a:r>
            <a:r>
              <a:rPr lang="en" dirty="0"/>
              <a:t> “function”?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37"/>
          <p:cNvGraphicFramePr/>
          <p:nvPr/>
        </p:nvGraphicFramePr>
        <p:xfrm>
          <a:off x="663550" y="474125"/>
          <a:ext cx="7239000" cy="3931975"/>
        </p:xfrm>
        <a:graphic>
          <a:graphicData uri="http://schemas.openxmlformats.org/drawingml/2006/table">
            <a:tbl>
              <a:tblPr>
                <a:noFill/>
                <a:tableStyleId>{74A805AA-3A80-4736-B183-FCF3491656A7}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Domain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Range</a:t>
                      </a:r>
                      <a:endParaRPr sz="3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38"/>
          <p:cNvGraphicFramePr/>
          <p:nvPr>
            <p:extLst>
              <p:ext uri="{D42A27DB-BD31-4B8C-83A1-F6EECF244321}">
                <p14:modId xmlns:p14="http://schemas.microsoft.com/office/powerpoint/2010/main" val="1616735964"/>
              </p:ext>
            </p:extLst>
          </p:nvPr>
        </p:nvGraphicFramePr>
        <p:xfrm>
          <a:off x="663550" y="474125"/>
          <a:ext cx="7239000" cy="4229300"/>
        </p:xfrm>
        <a:graphic>
          <a:graphicData uri="http://schemas.openxmlformats.org/drawingml/2006/table">
            <a:tbl>
              <a:tblPr>
                <a:noFill/>
                <a:tableStyleId>{74A805AA-3A80-4736-B183-FCF3491656A7}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Independent</a:t>
                      </a:r>
                      <a:endParaRPr sz="3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3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Dependent</a:t>
                      </a:r>
                      <a:endParaRPr sz="3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3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Vending Machine Advertisement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1"/>
          </p:nvPr>
        </p:nvSpPr>
        <p:spPr>
          <a:xfrm>
            <a:off x="457200" y="1564555"/>
            <a:ext cx="6234056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It’s time to advertise your</a:t>
            </a:r>
            <a:r>
              <a:rPr lang="en" dirty="0"/>
              <a:t> </a:t>
            </a:r>
            <a:r>
              <a:rPr lang="en-US" dirty="0"/>
              <a:t>v</a:t>
            </a:r>
            <a:r>
              <a:rPr lang="en" dirty="0"/>
              <a:t>ending machine! </a:t>
            </a:r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</a:t>
            </a:r>
            <a:r>
              <a:rPr lang="en" dirty="0"/>
              <a:t>nclude </a:t>
            </a:r>
            <a:r>
              <a:rPr lang="en-US" dirty="0"/>
              <a:t>all of </a:t>
            </a:r>
            <a:r>
              <a:rPr lang="en" dirty="0"/>
              <a:t>the following:</a:t>
            </a:r>
            <a:endParaRPr dirty="0"/>
          </a:p>
          <a:p>
            <a:pPr marL="588645" indent="-45720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Name of the </a:t>
            </a:r>
            <a:r>
              <a:rPr lang="en-US" dirty="0"/>
              <a:t>v</a:t>
            </a:r>
            <a:r>
              <a:rPr lang="en" dirty="0"/>
              <a:t>ending </a:t>
            </a:r>
            <a:r>
              <a:rPr lang="en-US" dirty="0"/>
              <a:t>m</a:t>
            </a:r>
            <a:r>
              <a:rPr lang="en" dirty="0"/>
              <a:t>achine</a:t>
            </a:r>
            <a:endParaRPr dirty="0"/>
          </a:p>
          <a:p>
            <a:pPr marL="588645" indent="-45720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Picture of the </a:t>
            </a:r>
            <a:r>
              <a:rPr lang="en-US" dirty="0"/>
              <a:t>v</a:t>
            </a:r>
            <a:r>
              <a:rPr lang="en" dirty="0"/>
              <a:t>ending </a:t>
            </a:r>
            <a:r>
              <a:rPr lang="en-US" dirty="0"/>
              <a:t>m</a:t>
            </a:r>
            <a:r>
              <a:rPr lang="en" dirty="0"/>
              <a:t>achine</a:t>
            </a:r>
            <a:endParaRPr dirty="0"/>
          </a:p>
          <a:p>
            <a:pPr marL="588645" indent="-45720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Description of the </a:t>
            </a:r>
            <a:r>
              <a:rPr lang="en-US" dirty="0"/>
              <a:t>p</a:t>
            </a:r>
            <a:r>
              <a:rPr lang="en" dirty="0"/>
              <a:t>roducts</a:t>
            </a:r>
            <a:endParaRPr dirty="0"/>
          </a:p>
          <a:p>
            <a:pPr marL="588645" indent="-45720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" dirty="0"/>
              <a:t>Cost of the </a:t>
            </a:r>
            <a:r>
              <a:rPr lang="en-US" dirty="0"/>
              <a:t>p</a:t>
            </a:r>
            <a:r>
              <a:rPr lang="en" dirty="0"/>
              <a:t>roducts</a:t>
            </a:r>
            <a:endParaRPr dirty="0"/>
          </a:p>
          <a:p>
            <a:pPr marL="588645" indent="-457200">
              <a:spcBef>
                <a:spcPts val="0"/>
              </a:spcBef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Sales pitch, why a customer </a:t>
            </a:r>
            <a:r>
              <a:rPr lang="en" dirty="0"/>
              <a:t>would want the </a:t>
            </a:r>
            <a:r>
              <a:rPr lang="en-US" dirty="0"/>
              <a:t>p</a:t>
            </a:r>
            <a:r>
              <a:rPr lang="en" dirty="0"/>
              <a:t>roducts</a:t>
            </a:r>
            <a:endParaRPr dirty="0"/>
          </a:p>
        </p:txBody>
      </p:sp>
      <p:pic>
        <p:nvPicPr>
          <p:cNvPr id="5" name="Google Shape;135;p34">
            <a:extLst>
              <a:ext uri="{FF2B5EF4-FFF2-40B4-BE49-F238E27FC236}">
                <a16:creationId xmlns:a16="http://schemas.microsoft.com/office/drawing/2014/main" id="{E6CB8D88-48BA-4515-88F9-38B61B2DF3E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634" t="7050" r="31707" b="6015"/>
          <a:stretch/>
        </p:blipFill>
        <p:spPr>
          <a:xfrm>
            <a:off x="6745010" y="828333"/>
            <a:ext cx="1941790" cy="290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 You Want </a:t>
            </a:r>
            <a:r>
              <a:rPr lang="en-US"/>
              <a:t>To Buy</a:t>
            </a:r>
            <a:r>
              <a:rPr lang="en"/>
              <a:t>? </a:t>
            </a:r>
            <a:endParaRPr dirty="0"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185647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C</a:t>
            </a:r>
            <a:r>
              <a:rPr lang="en" sz="2800" dirty="0"/>
              <a:t>heck out the vending machine advertisements </a:t>
            </a:r>
            <a:r>
              <a:rPr lang="en-US" sz="2800" dirty="0"/>
              <a:t>around the room</a:t>
            </a:r>
            <a:r>
              <a:rPr lang="en" sz="2800" dirty="0"/>
              <a:t>. </a:t>
            </a:r>
            <a:endParaRPr sz="2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800" dirty="0"/>
              <a:t>Evaluate the following:</a:t>
            </a:r>
            <a:endParaRPr sz="2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Vending </a:t>
            </a:r>
            <a:r>
              <a:rPr lang="en-US" sz="2000" dirty="0"/>
              <a:t>m</a:t>
            </a:r>
            <a:r>
              <a:rPr lang="en" sz="2000" dirty="0"/>
              <a:t>achine </a:t>
            </a:r>
            <a:r>
              <a:rPr lang="en-US" sz="2000" dirty="0"/>
              <a:t>n</a:t>
            </a:r>
            <a:r>
              <a:rPr lang="en" sz="2000" dirty="0"/>
              <a:t>ame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Domain and </a:t>
            </a:r>
            <a:r>
              <a:rPr lang="en-US" sz="2000" dirty="0"/>
              <a:t>r</a:t>
            </a:r>
            <a:r>
              <a:rPr lang="en" sz="2000" dirty="0"/>
              <a:t>ange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Independent and </a:t>
            </a:r>
            <a:r>
              <a:rPr lang="en-US" sz="2000" dirty="0"/>
              <a:t>d</a:t>
            </a:r>
            <a:r>
              <a:rPr lang="en" sz="2000" dirty="0"/>
              <a:t>ependent </a:t>
            </a:r>
            <a:r>
              <a:rPr lang="en-US" sz="2000" dirty="0"/>
              <a:t>v</a:t>
            </a:r>
            <a:r>
              <a:rPr lang="en" sz="2000" dirty="0"/>
              <a:t>ariables 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" sz="2000" dirty="0"/>
              <a:t>Function (pattern)</a:t>
            </a:r>
            <a:endParaRPr sz="2000" dirty="0"/>
          </a:p>
        </p:txBody>
      </p:sp>
      <p:pic>
        <p:nvPicPr>
          <p:cNvPr id="5" name="Google Shape;135;p34">
            <a:extLst>
              <a:ext uri="{FF2B5EF4-FFF2-40B4-BE49-F238E27FC236}">
                <a16:creationId xmlns:a16="http://schemas.microsoft.com/office/drawing/2014/main" id="{D930A1EC-A349-472E-8F2D-E7BE073199E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634" t="7050" r="31707" b="6015"/>
          <a:stretch/>
        </p:blipFill>
        <p:spPr>
          <a:xfrm>
            <a:off x="6745010" y="828333"/>
            <a:ext cx="1941790" cy="290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191</Words>
  <Application>Microsoft Macintosh PowerPoint</Application>
  <PresentationFormat>On-screen Show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Georgia</vt:lpstr>
      <vt:lpstr>Calibri</vt:lpstr>
      <vt:lpstr>Noto Sans Symbols</vt:lpstr>
      <vt:lpstr>Arial</vt:lpstr>
      <vt:lpstr>Constantia</vt:lpstr>
      <vt:lpstr>LEARN theme</vt:lpstr>
      <vt:lpstr>LEARN theme</vt:lpstr>
      <vt:lpstr>Junk Food Junction:  What’s Your Function?</vt:lpstr>
      <vt:lpstr>Vending Machine 3-2-1</vt:lpstr>
      <vt:lpstr>Function Machine </vt:lpstr>
      <vt:lpstr>Based on your experience with the Function Machine, how would you define “function”? </vt:lpstr>
      <vt:lpstr>PowerPoint Presentation</vt:lpstr>
      <vt:lpstr>PowerPoint Presentation</vt:lpstr>
      <vt:lpstr>Vending Machine Advertisement</vt:lpstr>
      <vt:lpstr>What Do You Want To Buy?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Junk Food Junction</dc:title>
  <dc:creator>K20 Center</dc:creator>
  <cp:lastModifiedBy>Walters, Darrin J.</cp:lastModifiedBy>
  <cp:revision>9</cp:revision>
  <dcterms:modified xsi:type="dcterms:W3CDTF">2020-08-11T16:46:55Z</dcterms:modified>
</cp:coreProperties>
</file>