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1" r:id="rId1"/>
  </p:sldMasterIdLst>
  <p:notesMasterIdLst>
    <p:notesMasterId r:id="rId30"/>
  </p:notesMasterIdLst>
  <p:sldIdLst>
    <p:sldId id="276" r:id="rId2"/>
    <p:sldId id="256" r:id="rId3"/>
    <p:sldId id="274" r:id="rId4"/>
    <p:sldId id="275" r:id="rId5"/>
    <p:sldId id="282" r:id="rId6"/>
    <p:sldId id="313" r:id="rId7"/>
    <p:sldId id="314" r:id="rId8"/>
    <p:sldId id="315" r:id="rId9"/>
    <p:sldId id="316" r:id="rId10"/>
    <p:sldId id="317" r:id="rId11"/>
    <p:sldId id="318" r:id="rId12"/>
    <p:sldId id="303" r:id="rId13"/>
    <p:sldId id="312" r:id="rId14"/>
    <p:sldId id="273" r:id="rId15"/>
    <p:sldId id="283" r:id="rId16"/>
    <p:sldId id="320" r:id="rId17"/>
    <p:sldId id="332" r:id="rId18"/>
    <p:sldId id="324" r:id="rId19"/>
    <p:sldId id="322" r:id="rId20"/>
    <p:sldId id="321" r:id="rId21"/>
    <p:sldId id="325" r:id="rId22"/>
    <p:sldId id="326" r:id="rId23"/>
    <p:sldId id="327" r:id="rId24"/>
    <p:sldId id="319" r:id="rId25"/>
    <p:sldId id="328" r:id="rId26"/>
    <p:sldId id="330" r:id="rId27"/>
    <p:sldId id="329" r:id="rId28"/>
    <p:sldId id="331" r:id="rId29"/>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D7D3"/>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BF5E11-9FC5-42E2-BF15-2E4CE797ADD7}" v="177" dt="2022-09-19T21:47:53.30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97" autoAdjust="0"/>
    <p:restoredTop sz="94762" autoAdjust="0"/>
  </p:normalViewPr>
  <p:slideViewPr>
    <p:cSldViewPr snapToGrid="0" snapToObjects="1">
      <p:cViewPr>
        <p:scale>
          <a:sx n="75" d="100"/>
          <a:sy n="75" d="100"/>
        </p:scale>
        <p:origin x="1574" y="749"/>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5/10/relationships/revisionInfo" Target="revisionInfo.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val="977949955"/>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learn.k20center.ou.edu/strategy/1837"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pixabay.com/photos/treasure-map-island-map-3964944/"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pixabay.com/photos/treasure-map-island-map-3964944/"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pixabay.com/photos/treasure-map-island-map-3964944/"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learn.k20center.ou.edu/strategy/125"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learn.k20center.ou.edu/strategy/125"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learn.k20center.ou.edu/strategy/1837"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Shape 42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30" name="Shape 43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7125431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rgbClr val="000000"/>
                </a:solidFill>
                <a:effectLst/>
                <a:latin typeface="Arial" panose="020B0604020202020204" pitchFamily="34" charset="0"/>
                <a:ea typeface="Times New Roman" panose="02020603050405020304" pitchFamily="18" charset="0"/>
              </a:rPr>
              <a:t>K20 Center. (n.d.). Card Matching. Strategies. Retrieved from </a:t>
            </a:r>
            <a:r>
              <a:rPr lang="en-US" sz="1100" u="sng" dirty="0">
                <a:solidFill>
                  <a:srgbClr val="0000FF"/>
                </a:solidFill>
                <a:effectLst/>
                <a:latin typeface="Arial" panose="020B0604020202020204" pitchFamily="34" charset="0"/>
                <a:ea typeface="Times New Roman" panose="02020603050405020304" pitchFamily="18" charset="0"/>
                <a:hlinkClick r:id="rId3"/>
              </a:rPr>
              <a:t>https://learn.k20center.ou.edu/strategy/1837</a:t>
            </a:r>
            <a:endParaRPr lang="en-US" sz="11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17471303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K20 Center. (2022). Function Machine (Image).</a:t>
            </a:r>
          </a:p>
        </p:txBody>
      </p:sp>
    </p:spTree>
    <p:extLst>
      <p:ext uri="{BB962C8B-B14F-4D97-AF65-F5344CB8AC3E}">
        <p14:creationId xmlns:p14="http://schemas.microsoft.com/office/powerpoint/2010/main" val="36082643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err="1">
                <a:effectLst/>
                <a:latin typeface="Calibri" panose="020F0502020204030204" pitchFamily="34" charset="0"/>
                <a:ea typeface="Calibri" panose="020F0502020204030204" pitchFamily="34" charset="0"/>
                <a:cs typeface="Times New Roman" panose="02020603050405020304" pitchFamily="18" charset="0"/>
              </a:rPr>
              <a:t>Schweihofer</a:t>
            </a:r>
            <a:r>
              <a:rPr lang="en-US" sz="1800" dirty="0">
                <a:effectLst/>
                <a:latin typeface="Calibri" panose="020F0502020204030204" pitchFamily="34" charset="0"/>
                <a:ea typeface="Calibri" panose="020F0502020204030204" pitchFamily="34" charset="0"/>
                <a:cs typeface="Times New Roman" panose="02020603050405020304" pitchFamily="18" charset="0"/>
              </a:rPr>
              <a:t>, S. (2019, January 30). Treasure Map [Photograph].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Pixabay</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https://pixabay.com/photos/treasure-map-island-map-3964944/</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7020551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err="1">
                <a:effectLst/>
                <a:latin typeface="Calibri" panose="020F0502020204030204" pitchFamily="34" charset="0"/>
                <a:ea typeface="Calibri" panose="020F0502020204030204" pitchFamily="34" charset="0"/>
                <a:cs typeface="Times New Roman" panose="02020603050405020304" pitchFamily="18" charset="0"/>
              </a:rPr>
              <a:t>Schweihofer</a:t>
            </a:r>
            <a:r>
              <a:rPr lang="en-US" sz="1100" dirty="0">
                <a:effectLst/>
                <a:latin typeface="Calibri" panose="020F0502020204030204" pitchFamily="34" charset="0"/>
                <a:ea typeface="Calibri" panose="020F0502020204030204" pitchFamily="34" charset="0"/>
                <a:cs typeface="Times New Roman" panose="02020603050405020304" pitchFamily="18" charset="0"/>
              </a:rPr>
              <a:t>, S. (2019, January 30). Treasure Map [Photograph]. </a:t>
            </a:r>
            <a:r>
              <a:rPr lang="en-US" sz="1100" dirty="0" err="1">
                <a:effectLst/>
                <a:latin typeface="Calibri" panose="020F0502020204030204" pitchFamily="34" charset="0"/>
                <a:ea typeface="Calibri" panose="020F0502020204030204" pitchFamily="34" charset="0"/>
                <a:cs typeface="Times New Roman" panose="02020603050405020304" pitchFamily="18" charset="0"/>
              </a:rPr>
              <a:t>Pixabay</a:t>
            </a: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r>
              <a:rPr lang="en-US" sz="11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https://pixabay.com/photos/treasure-map-island-map-3964944/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endParaRPr lang="en-US" dirty="0"/>
          </a:p>
        </p:txBody>
      </p:sp>
    </p:spTree>
    <p:extLst>
      <p:ext uri="{BB962C8B-B14F-4D97-AF65-F5344CB8AC3E}">
        <p14:creationId xmlns:p14="http://schemas.microsoft.com/office/powerpoint/2010/main" val="4125082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err="1">
                <a:effectLst/>
                <a:latin typeface="Calibri" panose="020F0502020204030204" pitchFamily="34" charset="0"/>
                <a:ea typeface="Calibri" panose="020F0502020204030204" pitchFamily="34" charset="0"/>
                <a:cs typeface="Times New Roman" panose="02020603050405020304" pitchFamily="18" charset="0"/>
              </a:rPr>
              <a:t>Schweihofer</a:t>
            </a:r>
            <a:r>
              <a:rPr lang="en-US" sz="1100" dirty="0">
                <a:effectLst/>
                <a:latin typeface="Calibri" panose="020F0502020204030204" pitchFamily="34" charset="0"/>
                <a:ea typeface="Calibri" panose="020F0502020204030204" pitchFamily="34" charset="0"/>
                <a:cs typeface="Times New Roman" panose="02020603050405020304" pitchFamily="18" charset="0"/>
              </a:rPr>
              <a:t>, S. (2019, January 30). Treasure Map [Photograph]. </a:t>
            </a:r>
            <a:r>
              <a:rPr lang="en-US" sz="1100" dirty="0" err="1">
                <a:effectLst/>
                <a:latin typeface="Calibri" panose="020F0502020204030204" pitchFamily="34" charset="0"/>
                <a:ea typeface="Calibri" panose="020F0502020204030204" pitchFamily="34" charset="0"/>
                <a:cs typeface="Times New Roman" panose="02020603050405020304" pitchFamily="18" charset="0"/>
              </a:rPr>
              <a:t>Pixabay</a:t>
            </a: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r>
              <a:rPr lang="en-US" sz="11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https://pixabay.com/photos/treasure-map-island-map-3964944/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endParaRPr lang="en-US" dirty="0"/>
          </a:p>
        </p:txBody>
      </p:sp>
    </p:spTree>
    <p:extLst>
      <p:ext uri="{BB962C8B-B14F-4D97-AF65-F5344CB8AC3E}">
        <p14:creationId xmlns:p14="http://schemas.microsoft.com/office/powerpoint/2010/main" val="19008378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dirty="0">
                <a:solidFill>
                  <a:srgbClr val="292929"/>
                </a:solidFill>
                <a:effectLst/>
                <a:latin typeface="Arial" panose="020B0604020202020204" pitchFamily="34" charset="0"/>
              </a:rPr>
              <a:t>K20 Center. (n.d.). Bell Ringers and Exit Tickets. Strategies. </a:t>
            </a:r>
            <a:r>
              <a:rPr lang="en-US" sz="1800" b="0" i="0" u="sng" strike="noStrike" dirty="0">
                <a:solidFill>
                  <a:srgbClr val="1155CC"/>
                </a:solidFill>
                <a:effectLst/>
                <a:latin typeface="Arial" panose="020B0604020202020204" pitchFamily="34" charset="0"/>
                <a:hlinkClick r:id="rId3"/>
              </a:rPr>
              <a:t>https://learn.k20center.ou.edu/strategy/125</a:t>
            </a:r>
            <a:endParaRPr lang="en-US" sz="1800" b="0" i="0" u="none" strike="noStrike" dirty="0">
              <a:solidFill>
                <a:srgbClr val="292929"/>
              </a:solidFill>
              <a:effectLst/>
              <a:latin typeface="Arial" panose="020B0604020202020204" pitchFamily="34" charset="0"/>
            </a:endParaRPr>
          </a:p>
          <a:p>
            <a:endParaRPr lang="en-US" dirty="0"/>
          </a:p>
        </p:txBody>
      </p:sp>
    </p:spTree>
    <p:extLst>
      <p:ext uri="{BB962C8B-B14F-4D97-AF65-F5344CB8AC3E}">
        <p14:creationId xmlns:p14="http://schemas.microsoft.com/office/powerpoint/2010/main" val="1108678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dirty="0">
                <a:solidFill>
                  <a:srgbClr val="292929"/>
                </a:solidFill>
                <a:effectLst/>
                <a:latin typeface="Arial" panose="020B0604020202020204" pitchFamily="34" charset="0"/>
              </a:rPr>
              <a:t>K20 Center. (n.d.). Bell Ringers and Exit Tickets. Strategies. </a:t>
            </a:r>
            <a:r>
              <a:rPr lang="en-US" sz="1800" b="0" i="0" u="sng" strike="noStrike" dirty="0">
                <a:solidFill>
                  <a:srgbClr val="1155CC"/>
                </a:solidFill>
                <a:effectLst/>
                <a:latin typeface="Arial" panose="020B0604020202020204" pitchFamily="34" charset="0"/>
                <a:hlinkClick r:id="rId3"/>
              </a:rPr>
              <a:t>https://learn.k20center.ou.edu/strategy/125</a:t>
            </a:r>
            <a:endParaRPr lang="en-US" sz="1800" b="0" i="0" u="none" strike="noStrike" dirty="0">
              <a:solidFill>
                <a:srgbClr val="292929"/>
              </a:solidFill>
              <a:effectLst/>
              <a:latin typeface="Arial" panose="020B0604020202020204" pitchFamily="34" charset="0"/>
            </a:endParaRPr>
          </a:p>
          <a:p>
            <a:endParaRPr lang="en-US" dirty="0"/>
          </a:p>
        </p:txBody>
      </p:sp>
    </p:spTree>
    <p:extLst>
      <p:ext uri="{BB962C8B-B14F-4D97-AF65-F5344CB8AC3E}">
        <p14:creationId xmlns:p14="http://schemas.microsoft.com/office/powerpoint/2010/main" val="7944271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K20 Center. (2022). Function Machine (Image).</a:t>
            </a:r>
          </a:p>
        </p:txBody>
      </p:sp>
    </p:spTree>
    <p:extLst>
      <p:ext uri="{BB962C8B-B14F-4D97-AF65-F5344CB8AC3E}">
        <p14:creationId xmlns:p14="http://schemas.microsoft.com/office/powerpoint/2010/main" val="31625659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K20 Center. (2022). Function Machine (Image).</a:t>
            </a:r>
          </a:p>
          <a:p>
            <a:endParaRPr lang="en-US" dirty="0"/>
          </a:p>
        </p:txBody>
      </p:sp>
    </p:spTree>
    <p:extLst>
      <p:ext uri="{BB962C8B-B14F-4D97-AF65-F5344CB8AC3E}">
        <p14:creationId xmlns:p14="http://schemas.microsoft.com/office/powerpoint/2010/main" val="26102211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K20 Center. (2022). Function Machine (Image).</a:t>
            </a:r>
          </a:p>
          <a:p>
            <a:endParaRPr lang="en-US" dirty="0"/>
          </a:p>
        </p:txBody>
      </p:sp>
    </p:spTree>
    <p:extLst>
      <p:ext uri="{BB962C8B-B14F-4D97-AF65-F5344CB8AC3E}">
        <p14:creationId xmlns:p14="http://schemas.microsoft.com/office/powerpoint/2010/main" val="18326719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K20 Center. (2022). Function Machine (Image).</a:t>
            </a:r>
          </a:p>
          <a:p>
            <a:endParaRPr lang="en-US" dirty="0"/>
          </a:p>
        </p:txBody>
      </p:sp>
    </p:spTree>
    <p:extLst>
      <p:ext uri="{BB962C8B-B14F-4D97-AF65-F5344CB8AC3E}">
        <p14:creationId xmlns:p14="http://schemas.microsoft.com/office/powerpoint/2010/main" val="3469762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K20 Center. (2022). Function Machine (Image).</a:t>
            </a:r>
          </a:p>
          <a:p>
            <a:endParaRPr lang="en-US" dirty="0"/>
          </a:p>
        </p:txBody>
      </p:sp>
    </p:spTree>
    <p:extLst>
      <p:ext uri="{BB962C8B-B14F-4D97-AF65-F5344CB8AC3E}">
        <p14:creationId xmlns:p14="http://schemas.microsoft.com/office/powerpoint/2010/main" val="26658260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K20 Center. (2022). Function Machine (Image).</a:t>
            </a:r>
          </a:p>
          <a:p>
            <a:endParaRPr lang="en-US" dirty="0"/>
          </a:p>
        </p:txBody>
      </p:sp>
    </p:spTree>
    <p:extLst>
      <p:ext uri="{BB962C8B-B14F-4D97-AF65-F5344CB8AC3E}">
        <p14:creationId xmlns:p14="http://schemas.microsoft.com/office/powerpoint/2010/main" val="9993448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K20 Center. (2022). Function Machine (Image).</a:t>
            </a:r>
          </a:p>
          <a:p>
            <a:endParaRPr lang="en-US" dirty="0"/>
          </a:p>
        </p:txBody>
      </p:sp>
    </p:spTree>
    <p:extLst>
      <p:ext uri="{BB962C8B-B14F-4D97-AF65-F5344CB8AC3E}">
        <p14:creationId xmlns:p14="http://schemas.microsoft.com/office/powerpoint/2010/main" val="1258382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rgbClr val="000000"/>
                </a:solidFill>
                <a:effectLst/>
                <a:latin typeface="Arial" panose="020B0604020202020204" pitchFamily="34" charset="0"/>
                <a:ea typeface="Times New Roman" panose="02020603050405020304" pitchFamily="18" charset="0"/>
              </a:rPr>
              <a:t>K20 Center. (n.d.). Card Matching. Strategies. Retrieved from </a:t>
            </a:r>
            <a:r>
              <a:rPr lang="en-US" sz="1100" u="sng" dirty="0">
                <a:solidFill>
                  <a:srgbClr val="0000FF"/>
                </a:solidFill>
                <a:effectLst/>
                <a:latin typeface="Arial" panose="020B0604020202020204" pitchFamily="34" charset="0"/>
                <a:ea typeface="Times New Roman" panose="02020603050405020304" pitchFamily="18" charset="0"/>
                <a:hlinkClick r:id="rId3"/>
              </a:rPr>
              <a:t>https://learn.k20center.ou.edu/strategy/1837</a:t>
            </a:r>
            <a:endParaRPr lang="en-US" sz="11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1942435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LEARN Logo">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16452" y="1028700"/>
            <a:ext cx="1911096" cy="3122792"/>
          </a:xfrm>
          <a:prstGeom prst="rect">
            <a:avLst/>
          </a:prstGeom>
        </p:spPr>
      </p:pic>
    </p:spTree>
    <p:extLst>
      <p:ext uri="{BB962C8B-B14F-4D97-AF65-F5344CB8AC3E}">
        <p14:creationId xmlns:p14="http://schemas.microsoft.com/office/powerpoint/2010/main" val="405001851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Shape 233"/>
        <p:cNvGrpSpPr/>
        <p:nvPr/>
      </p:nvGrpSpPr>
      <p:grpSpPr>
        <a:xfrm>
          <a:off x="0" y="0"/>
          <a:ext cx="0" cy="0"/>
          <a:chOff x="0" y="0"/>
          <a:chExt cx="0" cy="0"/>
        </a:xfrm>
      </p:grpSpPr>
      <p:pic>
        <p:nvPicPr>
          <p:cNvPr id="21" name="Picture 20">
            <a:extLst>
              <a:ext uri="{FF2B5EF4-FFF2-40B4-BE49-F238E27FC236}">
                <a16:creationId xmlns:a16="http://schemas.microsoft.com/office/drawing/2014/main" id="{4E1121FC-8B0E-0F4B-8A9D-C7B1ADC4049F}"/>
              </a:ext>
            </a:extLst>
          </p:cNvPr>
          <p:cNvPicPr>
            <a:picLocks noChangeAspect="1"/>
          </p:cNvPicPr>
          <p:nvPr userDrawn="1"/>
        </p:nvPicPr>
        <p:blipFill>
          <a:blip r:embed="rId2">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7927848" y="3943350"/>
            <a:ext cx="914400" cy="914400"/>
          </a:xfrm>
          <a:prstGeom prst="rect">
            <a:avLst/>
          </a:prstGeom>
        </p:spPr>
      </p:pic>
      <p:sp>
        <p:nvSpPr>
          <p:cNvPr id="8" name="Title 1">
            <a:extLst>
              <a:ext uri="{FF2B5EF4-FFF2-40B4-BE49-F238E27FC236}">
                <a16:creationId xmlns:a16="http://schemas.microsoft.com/office/drawing/2014/main" id="{357A07C9-52E3-4212-9CBC-F4ACF85EBAFE}"/>
              </a:ext>
            </a:extLst>
          </p:cNvPr>
          <p:cNvSpPr>
            <a:spLocks noGrp="1"/>
          </p:cNvSpPr>
          <p:nvPr>
            <p:ph type="title" hasCustomPrompt="1"/>
          </p:nvPr>
        </p:nvSpPr>
        <p:spPr>
          <a:xfrm>
            <a:off x="457200" y="307247"/>
            <a:ext cx="8229600" cy="857250"/>
          </a:xfrm>
        </p:spPr>
        <p:txBody>
          <a:bodyPr tIns="45718" anchor="b"/>
          <a:lstStyle>
            <a:lvl1pPr>
              <a:defRPr/>
            </a:lvl1pPr>
          </a:lstStyle>
          <a:p>
            <a:r>
              <a:rPr kumimoji="0" lang="en-US" dirty="0"/>
              <a:t>Slide Title</a:t>
            </a:r>
          </a:p>
        </p:txBody>
      </p:sp>
      <p:sp>
        <p:nvSpPr>
          <p:cNvPr id="3" name="Table Placeholder 2">
            <a:extLst>
              <a:ext uri="{FF2B5EF4-FFF2-40B4-BE49-F238E27FC236}">
                <a16:creationId xmlns:a16="http://schemas.microsoft.com/office/drawing/2014/main" id="{25752E28-88FD-4D46-A840-A174E90B52DD}"/>
              </a:ext>
            </a:extLst>
          </p:cNvPr>
          <p:cNvSpPr>
            <a:spLocks noGrp="1"/>
          </p:cNvSpPr>
          <p:nvPr>
            <p:ph type="tbl" sz="quarter" idx="10"/>
          </p:nvPr>
        </p:nvSpPr>
        <p:spPr>
          <a:xfrm>
            <a:off x="457517" y="1427702"/>
            <a:ext cx="7040563" cy="3057014"/>
          </a:xfrm>
        </p:spPr>
        <p:txBody>
          <a:bodyPr/>
          <a:lstStyle/>
          <a:p>
            <a:r>
              <a:rPr lang="en-US"/>
              <a:t>Click icon to add table</a:t>
            </a:r>
          </a:p>
        </p:txBody>
      </p:sp>
    </p:spTree>
    <p:extLst>
      <p:ext uri="{BB962C8B-B14F-4D97-AF65-F5344CB8AC3E}">
        <p14:creationId xmlns:p14="http://schemas.microsoft.com/office/powerpoint/2010/main" val="10903338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trategy v1">
    <p:spTree>
      <p:nvGrpSpPr>
        <p:cNvPr id="1" name=""/>
        <p:cNvGrpSpPr/>
        <p:nvPr/>
      </p:nvGrpSpPr>
      <p:grpSpPr>
        <a:xfrm>
          <a:off x="0" y="0"/>
          <a:ext cx="0" cy="0"/>
          <a:chOff x="0" y="0"/>
          <a:chExt cx="0" cy="0"/>
        </a:xfrm>
      </p:grpSpPr>
      <p:pic>
        <p:nvPicPr>
          <p:cNvPr id="3" name="Picture 2"/>
          <p:cNvPicPr>
            <a:picLocks noChangeAspect="1"/>
          </p:cNvPicPr>
          <p:nvPr/>
        </p:nvPicPr>
        <p:blipFill>
          <a:blip r:embed="rId2">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7927848" y="3943350"/>
            <a:ext cx="914400" cy="914400"/>
          </a:xfrm>
          <a:prstGeom prst="rect">
            <a:avLst/>
          </a:prstGeom>
        </p:spPr>
      </p:pic>
      <p:sp>
        <p:nvSpPr>
          <p:cNvPr id="4" name="Title 1">
            <a:extLst>
              <a:ext uri="{FF2B5EF4-FFF2-40B4-BE49-F238E27FC236}">
                <a16:creationId xmlns:a16="http://schemas.microsoft.com/office/drawing/2014/main" id="{33561A6D-6963-4F42-BC51-710587FDD325}"/>
              </a:ext>
            </a:extLst>
          </p:cNvPr>
          <p:cNvSpPr>
            <a:spLocks noGrp="1"/>
          </p:cNvSpPr>
          <p:nvPr>
            <p:ph type="title" hasCustomPrompt="1"/>
          </p:nvPr>
        </p:nvSpPr>
        <p:spPr>
          <a:xfrm>
            <a:off x="457200" y="307247"/>
            <a:ext cx="8229600" cy="857250"/>
          </a:xfrm>
        </p:spPr>
        <p:txBody>
          <a:bodyPr tIns="45718" anchor="b"/>
          <a:lstStyle>
            <a:lvl1pPr>
              <a:defRPr/>
            </a:lvl1pPr>
          </a:lstStyle>
          <a:p>
            <a:r>
              <a:rPr kumimoji="0" lang="en-US" dirty="0"/>
              <a:t>Slide Title</a:t>
            </a:r>
          </a:p>
        </p:txBody>
      </p:sp>
      <p:sp>
        <p:nvSpPr>
          <p:cNvPr id="5" name="Shape 23">
            <a:extLst>
              <a:ext uri="{FF2B5EF4-FFF2-40B4-BE49-F238E27FC236}">
                <a16:creationId xmlns:a16="http://schemas.microsoft.com/office/drawing/2014/main" id="{ACA14D18-7E80-4DA7-8133-159DD521CE44}"/>
              </a:ext>
            </a:extLst>
          </p:cNvPr>
          <p:cNvSpPr txBox="1">
            <a:spLocks noGrp="1"/>
          </p:cNvSpPr>
          <p:nvPr>
            <p:ph type="body" idx="1" hasCustomPrompt="1"/>
          </p:nvPr>
        </p:nvSpPr>
        <p:spPr>
          <a:xfrm>
            <a:off x="457200" y="1305059"/>
            <a:ext cx="5020614" cy="3620866"/>
          </a:xfrm>
          <a:prstGeom prst="rect">
            <a:avLst/>
          </a:prstGeom>
          <a:noFill/>
          <a:ln>
            <a:noFill/>
          </a:ln>
        </p:spPr>
        <p:txBody>
          <a:bodyPr lIns="91421" tIns="91421" rIns="91421" bIns="91421" anchor="t" anchorCtr="0"/>
          <a:lstStyle>
            <a:lvl1pPr rtl="0">
              <a:buSzPct val="100000"/>
              <a:defRPr/>
            </a:lvl1pPr>
            <a:lvl2pPr rtl="0">
              <a:defRPr/>
            </a:lvl2pPr>
            <a:lvl3pPr rtl="0">
              <a:defRPr/>
            </a:lvl3pPr>
            <a:lvl4pPr rtl="0">
              <a:defRPr/>
            </a:lvl4pPr>
            <a:lvl5pPr rtl="0">
              <a:defRPr sz="1350"/>
            </a:lvl5pPr>
            <a:lvl6pPr rtl="0">
              <a:defRPr sz="1350"/>
            </a:lvl6pPr>
            <a:lvl7pPr rtl="0">
              <a:defRPr sz="1350"/>
            </a:lvl7pPr>
            <a:lvl8pPr rtl="0">
              <a:defRPr sz="1350"/>
            </a:lvl8pPr>
            <a:lvl9pPr rtl="0">
              <a:defRPr sz="1350"/>
            </a:lvl9pPr>
          </a:lstStyle>
          <a:p>
            <a:pPr lvl="0"/>
            <a:r>
              <a:rPr lang="en-US" dirty="0"/>
              <a:t>Text</a:t>
            </a:r>
          </a:p>
        </p:txBody>
      </p:sp>
      <p:sp>
        <p:nvSpPr>
          <p:cNvPr id="7" name="Picture Placeholder 6">
            <a:extLst>
              <a:ext uri="{FF2B5EF4-FFF2-40B4-BE49-F238E27FC236}">
                <a16:creationId xmlns:a16="http://schemas.microsoft.com/office/drawing/2014/main" id="{5A7C2501-3118-4C0D-A655-F2D0DFA1CF13}"/>
              </a:ext>
            </a:extLst>
          </p:cNvPr>
          <p:cNvSpPr>
            <a:spLocks noGrp="1"/>
          </p:cNvSpPr>
          <p:nvPr>
            <p:ph type="pic" sz="quarter" idx="10"/>
          </p:nvPr>
        </p:nvSpPr>
        <p:spPr>
          <a:xfrm>
            <a:off x="5911850" y="1663336"/>
            <a:ext cx="1828800" cy="1828009"/>
          </a:xfrm>
        </p:spPr>
        <p:txBody>
          <a:bodyPr/>
          <a:lstStyle/>
          <a:p>
            <a:r>
              <a:rPr lang="en-US"/>
              <a:t>Click icon to add picture</a:t>
            </a:r>
          </a:p>
        </p:txBody>
      </p:sp>
    </p:spTree>
    <p:extLst>
      <p:ext uri="{BB962C8B-B14F-4D97-AF65-F5344CB8AC3E}">
        <p14:creationId xmlns:p14="http://schemas.microsoft.com/office/powerpoint/2010/main" val="345367521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trategy v2">
    <p:spTree>
      <p:nvGrpSpPr>
        <p:cNvPr id="1" name=""/>
        <p:cNvGrpSpPr/>
        <p:nvPr/>
      </p:nvGrpSpPr>
      <p:grpSpPr>
        <a:xfrm>
          <a:off x="0" y="0"/>
          <a:ext cx="0" cy="0"/>
          <a:chOff x="0" y="0"/>
          <a:chExt cx="0" cy="0"/>
        </a:xfrm>
      </p:grpSpPr>
      <p:pic>
        <p:nvPicPr>
          <p:cNvPr id="3" name="Picture 2"/>
          <p:cNvPicPr>
            <a:picLocks noChangeAspect="1"/>
          </p:cNvPicPr>
          <p:nvPr/>
        </p:nvPicPr>
        <p:blipFill>
          <a:blip r:embed="rId2">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7927848" y="3943350"/>
            <a:ext cx="914400" cy="914400"/>
          </a:xfrm>
          <a:prstGeom prst="rect">
            <a:avLst/>
          </a:prstGeom>
        </p:spPr>
      </p:pic>
      <p:sp>
        <p:nvSpPr>
          <p:cNvPr id="4" name="Title 1">
            <a:extLst>
              <a:ext uri="{FF2B5EF4-FFF2-40B4-BE49-F238E27FC236}">
                <a16:creationId xmlns:a16="http://schemas.microsoft.com/office/drawing/2014/main" id="{33561A6D-6963-4F42-BC51-710587FDD325}"/>
              </a:ext>
            </a:extLst>
          </p:cNvPr>
          <p:cNvSpPr>
            <a:spLocks noGrp="1"/>
          </p:cNvSpPr>
          <p:nvPr>
            <p:ph type="title" hasCustomPrompt="1"/>
          </p:nvPr>
        </p:nvSpPr>
        <p:spPr>
          <a:xfrm>
            <a:off x="457200" y="307247"/>
            <a:ext cx="8229600" cy="857250"/>
          </a:xfrm>
        </p:spPr>
        <p:txBody>
          <a:bodyPr tIns="45718" anchor="b"/>
          <a:lstStyle>
            <a:lvl1pPr>
              <a:defRPr/>
            </a:lvl1pPr>
          </a:lstStyle>
          <a:p>
            <a:r>
              <a:rPr kumimoji="0" lang="en-US" dirty="0"/>
              <a:t>Slide Title</a:t>
            </a:r>
          </a:p>
        </p:txBody>
      </p:sp>
      <p:sp>
        <p:nvSpPr>
          <p:cNvPr id="5" name="Shape 23">
            <a:extLst>
              <a:ext uri="{FF2B5EF4-FFF2-40B4-BE49-F238E27FC236}">
                <a16:creationId xmlns:a16="http://schemas.microsoft.com/office/drawing/2014/main" id="{0C6D66F0-1C84-4362-90AC-EAB0A6DF20A3}"/>
              </a:ext>
            </a:extLst>
          </p:cNvPr>
          <p:cNvSpPr txBox="1">
            <a:spLocks noGrp="1"/>
          </p:cNvSpPr>
          <p:nvPr>
            <p:ph type="body" idx="1" hasCustomPrompt="1"/>
          </p:nvPr>
        </p:nvSpPr>
        <p:spPr>
          <a:xfrm>
            <a:off x="457200" y="1305059"/>
            <a:ext cx="3994500" cy="3620866"/>
          </a:xfrm>
          <a:prstGeom prst="rect">
            <a:avLst/>
          </a:prstGeom>
          <a:noFill/>
          <a:ln>
            <a:noFill/>
          </a:ln>
        </p:spPr>
        <p:txBody>
          <a:bodyPr lIns="91421" tIns="91421" rIns="91421" bIns="91421" anchor="t" anchorCtr="0"/>
          <a:lstStyle>
            <a:lvl1pPr rtl="0">
              <a:buSzPct val="100000"/>
              <a:defRPr/>
            </a:lvl1pPr>
            <a:lvl2pPr rtl="0">
              <a:defRPr/>
            </a:lvl2pPr>
            <a:lvl3pPr rtl="0">
              <a:defRPr/>
            </a:lvl3pPr>
            <a:lvl4pPr rtl="0">
              <a:defRPr/>
            </a:lvl4pPr>
            <a:lvl5pPr rtl="0">
              <a:defRPr sz="1350"/>
            </a:lvl5pPr>
            <a:lvl6pPr rtl="0">
              <a:defRPr sz="1350"/>
            </a:lvl6pPr>
            <a:lvl7pPr rtl="0">
              <a:defRPr sz="1350"/>
            </a:lvl7pPr>
            <a:lvl8pPr rtl="0">
              <a:defRPr sz="1350"/>
            </a:lvl8pPr>
            <a:lvl9pPr rtl="0">
              <a:defRPr sz="1350"/>
            </a:lvl9pPr>
          </a:lstStyle>
          <a:p>
            <a:pPr lvl="0"/>
            <a:r>
              <a:rPr lang="en-US" dirty="0"/>
              <a:t>Text</a:t>
            </a:r>
          </a:p>
        </p:txBody>
      </p:sp>
      <p:sp>
        <p:nvSpPr>
          <p:cNvPr id="7" name="Picture Placeholder 6">
            <a:extLst>
              <a:ext uri="{FF2B5EF4-FFF2-40B4-BE49-F238E27FC236}">
                <a16:creationId xmlns:a16="http://schemas.microsoft.com/office/drawing/2014/main" id="{5CD319D0-7727-40E0-9BB2-013BA6FE865A}"/>
              </a:ext>
            </a:extLst>
          </p:cNvPr>
          <p:cNvSpPr>
            <a:spLocks noGrp="1"/>
          </p:cNvSpPr>
          <p:nvPr>
            <p:ph type="pic" sz="quarter" idx="10"/>
          </p:nvPr>
        </p:nvSpPr>
        <p:spPr>
          <a:xfrm>
            <a:off x="4692302" y="1305059"/>
            <a:ext cx="3994150" cy="1420813"/>
          </a:xfrm>
          <a:ln w="6350">
            <a:solidFill>
              <a:schemeClr val="bg2">
                <a:lumMod val="90000"/>
              </a:schemeClr>
            </a:solidFill>
          </a:ln>
        </p:spPr>
        <p:txBody>
          <a:bodyPr/>
          <a:lstStyle/>
          <a:p>
            <a:r>
              <a:rPr lang="en-US"/>
              <a:t>Click icon to add picture</a:t>
            </a:r>
          </a:p>
        </p:txBody>
      </p:sp>
    </p:spTree>
    <p:extLst>
      <p:ext uri="{BB962C8B-B14F-4D97-AF65-F5344CB8AC3E}">
        <p14:creationId xmlns:p14="http://schemas.microsoft.com/office/powerpoint/2010/main" val="22304880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ull Quote">
    <p:spTree>
      <p:nvGrpSpPr>
        <p:cNvPr id="1" name=""/>
        <p:cNvGrpSpPr/>
        <p:nvPr/>
      </p:nvGrpSpPr>
      <p:grpSpPr>
        <a:xfrm>
          <a:off x="0" y="0"/>
          <a:ext cx="0" cy="0"/>
          <a:chOff x="0" y="0"/>
          <a:chExt cx="0" cy="0"/>
        </a:xfrm>
      </p:grpSpPr>
      <p:sp>
        <p:nvSpPr>
          <p:cNvPr id="2" name="Rectangle: Diagonal Corners Snipped 1">
            <a:extLst>
              <a:ext uri="{FF2B5EF4-FFF2-40B4-BE49-F238E27FC236}">
                <a16:creationId xmlns:a16="http://schemas.microsoft.com/office/drawing/2014/main" id="{3FE57066-AFD2-4D39-B9C9-BF451B892B56}"/>
              </a:ext>
            </a:extLst>
          </p:cNvPr>
          <p:cNvSpPr/>
          <p:nvPr userDrawn="1"/>
        </p:nvSpPr>
        <p:spPr>
          <a:xfrm>
            <a:off x="1721476" y="1313644"/>
            <a:ext cx="5701048" cy="3206840"/>
          </a:xfrm>
          <a:prstGeom prst="snip2Diag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2">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7927848" y="3943350"/>
            <a:ext cx="914400" cy="914400"/>
          </a:xfrm>
          <a:prstGeom prst="rect">
            <a:avLst/>
          </a:prstGeom>
        </p:spPr>
      </p:pic>
      <p:sp>
        <p:nvSpPr>
          <p:cNvPr id="4" name="Title 1">
            <a:extLst>
              <a:ext uri="{FF2B5EF4-FFF2-40B4-BE49-F238E27FC236}">
                <a16:creationId xmlns:a16="http://schemas.microsoft.com/office/drawing/2014/main" id="{33561A6D-6963-4F42-BC51-710587FDD325}"/>
              </a:ext>
            </a:extLst>
          </p:cNvPr>
          <p:cNvSpPr>
            <a:spLocks noGrp="1"/>
          </p:cNvSpPr>
          <p:nvPr>
            <p:ph type="title" hasCustomPrompt="1"/>
          </p:nvPr>
        </p:nvSpPr>
        <p:spPr>
          <a:xfrm>
            <a:off x="457200" y="307247"/>
            <a:ext cx="8229600" cy="857250"/>
          </a:xfrm>
        </p:spPr>
        <p:txBody>
          <a:bodyPr tIns="45718" anchor="b"/>
          <a:lstStyle>
            <a:lvl1pPr>
              <a:defRPr/>
            </a:lvl1pPr>
          </a:lstStyle>
          <a:p>
            <a:r>
              <a:rPr kumimoji="0" lang="en-US" dirty="0"/>
              <a:t>Slide Title</a:t>
            </a:r>
          </a:p>
        </p:txBody>
      </p:sp>
      <p:sp>
        <p:nvSpPr>
          <p:cNvPr id="5" name="Shape 23">
            <a:extLst>
              <a:ext uri="{FF2B5EF4-FFF2-40B4-BE49-F238E27FC236}">
                <a16:creationId xmlns:a16="http://schemas.microsoft.com/office/drawing/2014/main" id="{0C6D66F0-1C84-4362-90AC-EAB0A6DF20A3}"/>
              </a:ext>
            </a:extLst>
          </p:cNvPr>
          <p:cNvSpPr txBox="1">
            <a:spLocks noGrp="1"/>
          </p:cNvSpPr>
          <p:nvPr>
            <p:ph type="body" idx="1" hasCustomPrompt="1"/>
          </p:nvPr>
        </p:nvSpPr>
        <p:spPr>
          <a:xfrm>
            <a:off x="2574750" y="1534732"/>
            <a:ext cx="3994500" cy="2376154"/>
          </a:xfrm>
          <a:prstGeom prst="rect">
            <a:avLst/>
          </a:prstGeom>
          <a:noFill/>
          <a:ln>
            <a:noFill/>
          </a:ln>
        </p:spPr>
        <p:txBody>
          <a:bodyPr lIns="91421" tIns="91421" rIns="91421" bIns="91421" anchor="t" anchorCtr="0"/>
          <a:lstStyle>
            <a:lvl1pPr marL="0" indent="0" rtl="0">
              <a:buSzPct val="100000"/>
              <a:buNone/>
              <a:defRPr b="1">
                <a:solidFill>
                  <a:schemeClr val="bg1"/>
                </a:solidFill>
              </a:defRPr>
            </a:lvl1pPr>
            <a:lvl2pPr rtl="0">
              <a:defRPr/>
            </a:lvl2pPr>
            <a:lvl3pPr rtl="0">
              <a:defRPr/>
            </a:lvl3pPr>
            <a:lvl4pPr rtl="0">
              <a:defRPr/>
            </a:lvl4pPr>
            <a:lvl5pPr rtl="0">
              <a:defRPr sz="1350"/>
            </a:lvl5pPr>
            <a:lvl6pPr rtl="0">
              <a:defRPr sz="1350"/>
            </a:lvl6pPr>
            <a:lvl7pPr rtl="0">
              <a:defRPr sz="1350"/>
            </a:lvl7pPr>
            <a:lvl8pPr rtl="0">
              <a:defRPr sz="1350"/>
            </a:lvl8pPr>
            <a:lvl9pPr rtl="0">
              <a:defRPr sz="1350"/>
            </a:lvl9pPr>
          </a:lstStyle>
          <a:p>
            <a:pPr lvl="0"/>
            <a:r>
              <a:rPr lang="en-US" dirty="0"/>
              <a:t>Quote text</a:t>
            </a:r>
          </a:p>
        </p:txBody>
      </p:sp>
      <p:sp>
        <p:nvSpPr>
          <p:cNvPr id="7" name="Shape 23">
            <a:extLst>
              <a:ext uri="{FF2B5EF4-FFF2-40B4-BE49-F238E27FC236}">
                <a16:creationId xmlns:a16="http://schemas.microsoft.com/office/drawing/2014/main" id="{98ECED1A-A97B-463C-904C-0655947FAF68}"/>
              </a:ext>
            </a:extLst>
          </p:cNvPr>
          <p:cNvSpPr txBox="1">
            <a:spLocks noGrp="1"/>
          </p:cNvSpPr>
          <p:nvPr>
            <p:ph type="body" idx="10" hasCustomPrompt="1"/>
          </p:nvPr>
        </p:nvSpPr>
        <p:spPr>
          <a:xfrm>
            <a:off x="3017949" y="3943350"/>
            <a:ext cx="3108101" cy="521326"/>
          </a:xfrm>
          <a:prstGeom prst="rect">
            <a:avLst/>
          </a:prstGeom>
          <a:noFill/>
          <a:ln>
            <a:noFill/>
          </a:ln>
        </p:spPr>
        <p:txBody>
          <a:bodyPr lIns="91421" tIns="91421" rIns="91421" bIns="91421" anchor="t" anchorCtr="0">
            <a:normAutofit/>
          </a:bodyPr>
          <a:lstStyle>
            <a:lvl1pPr marL="0" indent="0" rtl="0">
              <a:buSzPct val="100000"/>
              <a:buNone/>
              <a:defRPr sz="1600" b="1" i="1">
                <a:solidFill>
                  <a:schemeClr val="bg1"/>
                </a:solidFill>
              </a:defRPr>
            </a:lvl1pPr>
            <a:lvl2pPr rtl="0">
              <a:defRPr/>
            </a:lvl2pPr>
            <a:lvl3pPr rtl="0">
              <a:defRPr/>
            </a:lvl3pPr>
            <a:lvl4pPr rtl="0">
              <a:defRPr/>
            </a:lvl4pPr>
            <a:lvl5pPr rtl="0">
              <a:defRPr sz="1350"/>
            </a:lvl5pPr>
            <a:lvl6pPr rtl="0">
              <a:defRPr sz="1350"/>
            </a:lvl6pPr>
            <a:lvl7pPr rtl="0">
              <a:defRPr sz="1350"/>
            </a:lvl7pPr>
            <a:lvl8pPr rtl="0">
              <a:defRPr sz="1350"/>
            </a:lvl8pPr>
            <a:lvl9pPr rtl="0">
              <a:defRPr sz="1350"/>
            </a:lvl9pPr>
          </a:lstStyle>
          <a:p>
            <a:pPr lvl="0"/>
            <a:r>
              <a:rPr lang="en-US" dirty="0"/>
              <a:t>-Attribution</a:t>
            </a:r>
          </a:p>
        </p:txBody>
      </p:sp>
      <p:pic>
        <p:nvPicPr>
          <p:cNvPr id="11" name="Picture 10" descr="A picture containing icon&#10;&#10;Description automatically generated">
            <a:extLst>
              <a:ext uri="{FF2B5EF4-FFF2-40B4-BE49-F238E27FC236}">
                <a16:creationId xmlns:a16="http://schemas.microsoft.com/office/drawing/2014/main" id="{D6017F3C-31CC-46B1-BC0D-495B548BE5E1}"/>
              </a:ext>
            </a:extLst>
          </p:cNvPr>
          <p:cNvPicPr>
            <a:picLocks noChangeAspect="1"/>
          </p:cNvPicPr>
          <p:nvPr userDrawn="1"/>
        </p:nvPicPr>
        <p:blipFill rotWithShape="1">
          <a:blip r:embed="rId3">
            <a:biLevel thresh="25000"/>
            <a:extLst>
              <a:ext uri="{BEBA8EAE-BF5A-486C-A8C5-ECC9F3942E4B}">
                <a14:imgProps xmlns:a14="http://schemas.microsoft.com/office/drawing/2010/main">
                  <a14:imgLayer r:embed="rId4">
                    <a14:imgEffect>
                      <a14:saturation sat="175000"/>
                    </a14:imgEffect>
                  </a14:imgLayer>
                </a14:imgProps>
              </a:ext>
            </a:extLst>
          </a:blip>
          <a:srcRect l="34179" t="21572" r="32618" b="56088"/>
          <a:stretch/>
        </p:blipFill>
        <p:spPr>
          <a:xfrm>
            <a:off x="1828288" y="1352281"/>
            <a:ext cx="639651" cy="536620"/>
          </a:xfrm>
          <a:prstGeom prst="rect">
            <a:avLst/>
          </a:prstGeom>
          <a:solidFill>
            <a:schemeClr val="bg2">
              <a:lumMod val="25000"/>
            </a:schemeClr>
          </a:solidFill>
        </p:spPr>
      </p:pic>
    </p:spTree>
    <p:extLst>
      <p:ext uri="{BB962C8B-B14F-4D97-AF65-F5344CB8AC3E}">
        <p14:creationId xmlns:p14="http://schemas.microsoft.com/office/powerpoint/2010/main" val="377449388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3" name="Picture 2"/>
          <p:cNvPicPr>
            <a:picLocks noChangeAspect="1"/>
          </p:cNvPicPr>
          <p:nvPr/>
        </p:nvPicPr>
        <p:blipFill>
          <a:blip r:embed="rId2">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7927848" y="3943350"/>
            <a:ext cx="914400" cy="914400"/>
          </a:xfrm>
          <a:prstGeom prst="rect">
            <a:avLst/>
          </a:prstGeom>
        </p:spPr>
      </p:pic>
      <p:sp>
        <p:nvSpPr>
          <p:cNvPr id="4" name="Title 1">
            <a:extLst>
              <a:ext uri="{FF2B5EF4-FFF2-40B4-BE49-F238E27FC236}">
                <a16:creationId xmlns:a16="http://schemas.microsoft.com/office/drawing/2014/main" id="{33561A6D-6963-4F42-BC51-710587FDD325}"/>
              </a:ext>
            </a:extLst>
          </p:cNvPr>
          <p:cNvSpPr>
            <a:spLocks noGrp="1"/>
          </p:cNvSpPr>
          <p:nvPr>
            <p:ph type="title" hasCustomPrompt="1"/>
          </p:nvPr>
        </p:nvSpPr>
        <p:spPr>
          <a:xfrm>
            <a:off x="457200" y="307247"/>
            <a:ext cx="8229600" cy="857250"/>
          </a:xfrm>
        </p:spPr>
        <p:txBody>
          <a:bodyPr tIns="45718" anchor="b"/>
          <a:lstStyle>
            <a:lvl1pPr>
              <a:defRPr/>
            </a:lvl1pPr>
          </a:lstStyle>
          <a:p>
            <a:r>
              <a:rPr kumimoji="0" lang="en-US" dirty="0"/>
              <a:t>Slide Title</a:t>
            </a:r>
          </a:p>
        </p:txBody>
      </p:sp>
    </p:spTree>
    <p:extLst>
      <p:ext uri="{BB962C8B-B14F-4D97-AF65-F5344CB8AC3E}">
        <p14:creationId xmlns:p14="http://schemas.microsoft.com/office/powerpoint/2010/main" val="171325087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1">
    <p:spTree>
      <p:nvGrpSpPr>
        <p:cNvPr id="1" name=""/>
        <p:cNvGrpSpPr/>
        <p:nvPr/>
      </p:nvGrpSpPr>
      <p:grpSpPr>
        <a:xfrm>
          <a:off x="0" y="0"/>
          <a:ext cx="0" cy="0"/>
          <a:chOff x="0" y="0"/>
          <a:chExt cx="0" cy="0"/>
        </a:xfrm>
      </p:grpSpPr>
      <p:pic>
        <p:nvPicPr>
          <p:cNvPr id="2" name="Picture 1"/>
          <p:cNvPicPr>
            <a:picLocks noChangeAspect="1"/>
          </p:cNvPicPr>
          <p:nvPr/>
        </p:nvPicPr>
        <p:blipFill>
          <a:blip r:embed="rId2">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7927848" y="3943350"/>
            <a:ext cx="914400" cy="914400"/>
          </a:xfrm>
          <a:prstGeom prst="rect">
            <a:avLst/>
          </a:prstGeom>
        </p:spPr>
      </p:pic>
    </p:spTree>
    <p:extLst>
      <p:ext uri="{BB962C8B-B14F-4D97-AF65-F5344CB8AC3E}">
        <p14:creationId xmlns:p14="http://schemas.microsoft.com/office/powerpoint/2010/main" val="234765700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White BG">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7927848" y="3943350"/>
            <a:ext cx="914400" cy="914400"/>
          </a:xfrm>
          <a:prstGeom prst="rect">
            <a:avLst/>
          </a:prstGeom>
        </p:spPr>
      </p:pic>
    </p:spTree>
    <p:extLst>
      <p:ext uri="{BB962C8B-B14F-4D97-AF65-F5344CB8AC3E}">
        <p14:creationId xmlns:p14="http://schemas.microsoft.com/office/powerpoint/2010/main" val="231387376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Blank No Logo">
    <p:spTree>
      <p:nvGrpSpPr>
        <p:cNvPr id="1" name="Shape 9"/>
        <p:cNvGrpSpPr/>
        <p:nvPr/>
      </p:nvGrpSpPr>
      <p:grpSpPr>
        <a:xfrm>
          <a:off x="0" y="0"/>
          <a:ext cx="0" cy="0"/>
          <a:chOff x="0" y="0"/>
          <a:chExt cx="0" cy="0"/>
        </a:xfrm>
      </p:grpSpPr>
    </p:spTree>
    <p:extLst>
      <p:ext uri="{BB962C8B-B14F-4D97-AF65-F5344CB8AC3E}">
        <p14:creationId xmlns:p14="http://schemas.microsoft.com/office/powerpoint/2010/main" val="18218295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bg>
      <p:bgPr>
        <a:gradFill flip="none" rotWithShape="1">
          <a:gsLst>
            <a:gs pos="0">
              <a:schemeClr val="accent4"/>
            </a:gs>
            <a:gs pos="85000">
              <a:schemeClr val="accent6"/>
            </a:gs>
          </a:gsLst>
          <a:lin ang="16200000" scaled="0"/>
          <a:tileRect/>
        </a:gradFill>
        <a:effectLst/>
      </p:bgPr>
    </p:bg>
    <p:spTree>
      <p:nvGrpSpPr>
        <p:cNvPr id="1" name=""/>
        <p:cNvGrpSpPr/>
        <p:nvPr/>
      </p:nvGrpSpPr>
      <p:grpSpPr>
        <a:xfrm>
          <a:off x="0" y="0"/>
          <a:ext cx="0" cy="0"/>
          <a:chOff x="0" y="0"/>
          <a:chExt cx="0" cy="0"/>
        </a:xfrm>
      </p:grpSpPr>
      <p:sp>
        <p:nvSpPr>
          <p:cNvPr id="9" name="Title 8"/>
          <p:cNvSpPr>
            <a:spLocks noGrp="1"/>
          </p:cNvSpPr>
          <p:nvPr>
            <p:ph type="ctrTitle" hasCustomPrompt="1"/>
          </p:nvPr>
        </p:nvSpPr>
        <p:spPr>
          <a:xfrm>
            <a:off x="644652" y="1007598"/>
            <a:ext cx="7851648" cy="1371600"/>
          </a:xfrm>
          <a:ln>
            <a:noFill/>
          </a:ln>
        </p:spPr>
        <p:txBody>
          <a:bodyPr vert="horz" tIns="0" rIns="18287" bIns="0" anchor="b">
            <a:no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1"/>
                </a:solidFill>
                <a:effectLst/>
                <a:latin typeface="+mj-lt"/>
                <a:ea typeface="+mj-ea"/>
                <a:cs typeface="+mj-cs"/>
              </a:defRPr>
            </a:lvl1pPr>
          </a:lstStyle>
          <a:p>
            <a:r>
              <a:rPr kumimoji="0" lang="en-US" dirty="0"/>
              <a:t>Click To Edit Master Title Style</a:t>
            </a:r>
          </a:p>
        </p:txBody>
      </p:sp>
      <p:sp>
        <p:nvSpPr>
          <p:cNvPr id="17" name="Subtitle 16"/>
          <p:cNvSpPr>
            <a:spLocks noGrp="1"/>
          </p:cNvSpPr>
          <p:nvPr>
            <p:ph type="subTitle" idx="1"/>
          </p:nvPr>
        </p:nvSpPr>
        <p:spPr>
          <a:xfrm>
            <a:off x="644652" y="2400300"/>
            <a:ext cx="7854696" cy="1314450"/>
          </a:xfrm>
        </p:spPr>
        <p:txBody>
          <a:bodyPr lIns="0" rIns="18287">
            <a:normAutofit/>
          </a:bodyPr>
          <a:lstStyle>
            <a:lvl1pPr marL="0" marR="34289" indent="0" algn="l">
              <a:buNone/>
              <a:defRPr sz="2600">
                <a:solidFill>
                  <a:schemeClr val="tx1"/>
                </a:solidFill>
                <a:latin typeface="Calibri"/>
                <a:cs typeface="Calibri"/>
              </a:defRPr>
            </a:lvl1pPr>
            <a:lvl2pPr marL="342883" indent="0" algn="ctr">
              <a:buNone/>
            </a:lvl2pPr>
            <a:lvl3pPr marL="685765" indent="0" algn="ctr">
              <a:buNone/>
            </a:lvl3pPr>
            <a:lvl4pPr marL="1028648" indent="0" algn="ctr">
              <a:buNone/>
            </a:lvl4pPr>
            <a:lvl5pPr marL="1371530" indent="0" algn="ctr">
              <a:buNone/>
            </a:lvl5pPr>
            <a:lvl6pPr marL="1714412" indent="0" algn="ctr">
              <a:buNone/>
            </a:lvl6pPr>
            <a:lvl7pPr marL="2057295" indent="0" algn="ctr">
              <a:buNone/>
            </a:lvl7pPr>
            <a:lvl8pPr marL="2400177" indent="0" algn="ctr">
              <a:buNone/>
            </a:lvl8pPr>
            <a:lvl9pPr marL="2743060" indent="0" algn="ctr">
              <a:buNone/>
            </a:lvl9pPr>
          </a:lstStyle>
          <a:p>
            <a:r>
              <a:rPr kumimoji="0" lang="en-US"/>
              <a:t>Click to edit Master subtitle style</a:t>
            </a:r>
            <a:endParaRPr kumimoji="0" lang="en-US" dirty="0"/>
          </a:p>
        </p:txBody>
      </p:sp>
      <p:pic>
        <p:nvPicPr>
          <p:cNvPr id="2" name="Picture 1"/>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7927848" y="3943350"/>
            <a:ext cx="914400" cy="914400"/>
          </a:xfrm>
          <a:prstGeom prst="rect">
            <a:avLst/>
          </a:prstGeom>
        </p:spPr>
      </p:pic>
    </p:spTree>
    <p:extLst>
      <p:ext uri="{BB962C8B-B14F-4D97-AF65-F5344CB8AC3E}">
        <p14:creationId xmlns:p14="http://schemas.microsoft.com/office/powerpoint/2010/main" val="370299807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57200" y="1309352"/>
            <a:ext cx="8229600" cy="3434098"/>
          </a:xfrm>
        </p:spPr>
        <p:txBody>
          <a:bodyPr/>
          <a:lstStyle>
            <a:lvl1pPr marL="227013" indent="-227013">
              <a:buClr>
                <a:schemeClr val="accent4"/>
              </a:buClr>
              <a:buSzPct val="100000"/>
              <a:buFont typeface="Arial" panose="020B0604020202020204" pitchFamily="34" charset="0"/>
              <a:buChar char="•"/>
              <a:defRPr sz="2600"/>
            </a:lvl1pPr>
            <a:lvl2pPr marL="480035" indent="-185156">
              <a:buSzPct val="100000"/>
              <a:buFont typeface="Arial" panose="020B0604020202020204" pitchFamily="34" charset="0"/>
              <a:buChar char="•"/>
              <a:defRPr sz="2000"/>
            </a:lvl2pPr>
            <a:lvl3pPr marL="685765" indent="-185156">
              <a:buSzPct val="100000"/>
              <a:buFont typeface="Arial" panose="020B0604020202020204" pitchFamily="34" charset="0"/>
              <a:buChar char="•"/>
              <a:defRPr sz="1700"/>
            </a:lvl3pPr>
            <a:lvl4pPr marL="891494" indent="-157726">
              <a:buSzPct val="100000"/>
              <a:buFont typeface="Arial" panose="020B0604020202020204" pitchFamily="34" charset="0"/>
              <a:buChar char="•"/>
              <a:defRPr/>
            </a:lvl4pPr>
            <a:lvl5pPr marL="1097224" indent="-157726">
              <a:buSzPct val="100000"/>
              <a:buFont typeface="Arial" panose="020B0604020202020204" pitchFamily="34" charset="0"/>
              <a:buChar char="•"/>
              <a:defRPr sz="1350"/>
            </a:lvl5pPr>
          </a:lstStyle>
          <a:p>
            <a:pPr lvl="0" eaLnBrk="1" latinLnBrk="0" hangingPunct="1"/>
            <a:r>
              <a:rPr lang="en-US" dirty="0"/>
              <a:t>This is the default layout for slide content. To see other layout options, right-click the slide thumbnail and select Layout.</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pic>
        <p:nvPicPr>
          <p:cNvPr id="4" name="Picture 3"/>
          <p:cNvPicPr>
            <a:picLocks noChangeAspect="1"/>
          </p:cNvPicPr>
          <p:nvPr/>
        </p:nvPicPr>
        <p:blipFill>
          <a:blip r:embed="rId2">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7927848" y="3943350"/>
            <a:ext cx="914400" cy="914400"/>
          </a:xfrm>
          <a:prstGeom prst="rect">
            <a:avLst/>
          </a:prstGeom>
        </p:spPr>
      </p:pic>
      <p:sp>
        <p:nvSpPr>
          <p:cNvPr id="5" name="Title 1">
            <a:extLst>
              <a:ext uri="{FF2B5EF4-FFF2-40B4-BE49-F238E27FC236}">
                <a16:creationId xmlns:a16="http://schemas.microsoft.com/office/drawing/2014/main" id="{F22F552B-173D-46BA-BBEA-1B2F42FED86A}"/>
              </a:ext>
            </a:extLst>
          </p:cNvPr>
          <p:cNvSpPr>
            <a:spLocks noGrp="1"/>
          </p:cNvSpPr>
          <p:nvPr>
            <p:ph type="title" hasCustomPrompt="1"/>
          </p:nvPr>
        </p:nvSpPr>
        <p:spPr>
          <a:xfrm>
            <a:off x="457200" y="307247"/>
            <a:ext cx="8229600" cy="857250"/>
          </a:xfrm>
        </p:spPr>
        <p:txBody>
          <a:bodyPr tIns="45718" anchor="b"/>
          <a:lstStyle>
            <a:lvl1pPr>
              <a:defRPr/>
            </a:lvl1pPr>
          </a:lstStyle>
          <a:p>
            <a:r>
              <a:rPr kumimoji="0" lang="en-US" dirty="0"/>
              <a:t>Slide Title</a:t>
            </a:r>
          </a:p>
        </p:txBody>
      </p:sp>
    </p:spTree>
    <p:extLst>
      <p:ext uri="{BB962C8B-B14F-4D97-AF65-F5344CB8AC3E}">
        <p14:creationId xmlns:p14="http://schemas.microsoft.com/office/powerpoint/2010/main" val="342350617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rdered Lis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57200" y="1309352"/>
            <a:ext cx="8229600" cy="3434098"/>
          </a:xfrm>
        </p:spPr>
        <p:txBody>
          <a:bodyPr/>
          <a:lstStyle>
            <a:lvl1pPr marL="342900" indent="-342900">
              <a:buClr>
                <a:schemeClr val="accent4"/>
              </a:buClr>
              <a:buSzPct val="100000"/>
              <a:buFont typeface="+mj-lt"/>
              <a:buAutoNum type="arabicPeriod"/>
              <a:defRPr sz="2600"/>
            </a:lvl1pPr>
            <a:lvl2pPr marL="627063" indent="-333375">
              <a:buClr>
                <a:schemeClr val="accent4"/>
              </a:buClr>
              <a:buSzPct val="100000"/>
              <a:buFont typeface="+mj-lt"/>
              <a:buAutoNum type="alphaLcParenR"/>
              <a:defRPr sz="2000"/>
            </a:lvl2pPr>
            <a:lvl3pPr marL="914400" indent="-227013">
              <a:buClr>
                <a:schemeClr val="accent4"/>
              </a:buClr>
              <a:buSzPct val="100000"/>
              <a:buFont typeface="+mj-lt"/>
              <a:buAutoNum type="romanLcPeriod"/>
              <a:defRPr sz="1700"/>
            </a:lvl3pPr>
            <a:lvl4pPr marL="1076668" indent="-342900">
              <a:buSzPct val="100000"/>
              <a:buFont typeface="+mj-lt"/>
              <a:buAutoNum type="arabicPeriod"/>
              <a:defRPr/>
            </a:lvl4pPr>
            <a:lvl5pPr marL="1282398" indent="-342900">
              <a:buSzPct val="100000"/>
              <a:buFont typeface="+mj-lt"/>
              <a:buAutoNum type="arabicPeriod"/>
              <a:defRPr sz="1350"/>
            </a:lvl5pPr>
          </a:lstStyle>
          <a:p>
            <a:pPr lvl="0" eaLnBrk="1" latinLnBrk="0" hangingPunct="1"/>
            <a:r>
              <a:rPr lang="en-US" dirty="0"/>
              <a:t>Step</a:t>
            </a:r>
          </a:p>
          <a:p>
            <a:pPr lvl="1" eaLnBrk="1" latinLnBrk="0" hangingPunct="1"/>
            <a:r>
              <a:rPr lang="en-US" dirty="0" err="1"/>
              <a:t>Substep</a:t>
            </a:r>
            <a:endParaRPr lang="en-US" dirty="0"/>
          </a:p>
          <a:p>
            <a:pPr lvl="2" eaLnBrk="1" latinLnBrk="0" hangingPunct="1"/>
            <a:r>
              <a:rPr lang="en-US" dirty="0"/>
              <a:t>Sub-</a:t>
            </a:r>
            <a:r>
              <a:rPr lang="en-US" dirty="0" err="1"/>
              <a:t>substep</a:t>
            </a:r>
            <a:endParaRPr lang="en-US" dirty="0"/>
          </a:p>
        </p:txBody>
      </p:sp>
      <p:pic>
        <p:nvPicPr>
          <p:cNvPr id="4" name="Picture 3"/>
          <p:cNvPicPr>
            <a:picLocks noChangeAspect="1"/>
          </p:cNvPicPr>
          <p:nvPr/>
        </p:nvPicPr>
        <p:blipFill>
          <a:blip r:embed="rId2">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7927848" y="3943350"/>
            <a:ext cx="914400" cy="914400"/>
          </a:xfrm>
          <a:prstGeom prst="rect">
            <a:avLst/>
          </a:prstGeom>
        </p:spPr>
      </p:pic>
      <p:sp>
        <p:nvSpPr>
          <p:cNvPr id="5" name="Title 1">
            <a:extLst>
              <a:ext uri="{FF2B5EF4-FFF2-40B4-BE49-F238E27FC236}">
                <a16:creationId xmlns:a16="http://schemas.microsoft.com/office/drawing/2014/main" id="{F22F552B-173D-46BA-BBEA-1B2F42FED86A}"/>
              </a:ext>
            </a:extLst>
          </p:cNvPr>
          <p:cNvSpPr>
            <a:spLocks noGrp="1"/>
          </p:cNvSpPr>
          <p:nvPr>
            <p:ph type="title" hasCustomPrompt="1"/>
          </p:nvPr>
        </p:nvSpPr>
        <p:spPr>
          <a:xfrm>
            <a:off x="457200" y="307247"/>
            <a:ext cx="8229600" cy="857250"/>
          </a:xfrm>
        </p:spPr>
        <p:txBody>
          <a:bodyPr tIns="45718" anchor="b"/>
          <a:lstStyle>
            <a:lvl1pPr>
              <a:defRPr/>
            </a:lvl1pPr>
          </a:lstStyle>
          <a:p>
            <a:r>
              <a:rPr kumimoji="0" lang="en-US" dirty="0"/>
              <a:t>Slide Title</a:t>
            </a:r>
          </a:p>
        </p:txBody>
      </p:sp>
    </p:spTree>
    <p:extLst>
      <p:ext uri="{BB962C8B-B14F-4D97-AF65-F5344CB8AC3E}">
        <p14:creationId xmlns:p14="http://schemas.microsoft.com/office/powerpoint/2010/main" val="14571624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bg>
      <p:bgPr>
        <a:gradFill flip="none" rotWithShape="1">
          <a:gsLst>
            <a:gs pos="0">
              <a:srgbClr val="659298"/>
            </a:gs>
            <a:gs pos="100000">
              <a:srgbClr val="4E6F74"/>
            </a:gs>
          </a:gsLst>
          <a:lin ang="1596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0352" y="987552"/>
            <a:ext cx="7772400" cy="1021842"/>
          </a:xfrm>
          <a:ln>
            <a:noFill/>
          </a:ln>
        </p:spPr>
        <p:txBody>
          <a:bodyPr vert="horz" tIns="0" bIns="0" anchor="b">
            <a:noAutofit/>
            <a:scene3d>
              <a:camera prst="orthographicFront"/>
              <a:lightRig rig="freezing" dir="t">
                <a:rot lat="0" lon="0" rev="5640000"/>
              </a:lightRig>
            </a:scene3d>
            <a:sp3d prstMaterial="flat"/>
          </a:bodyPr>
          <a:lstStyle>
            <a:lvl1pPr algn="l" rtl="0">
              <a:spcBef>
                <a:spcPct val="0"/>
              </a:spcBef>
              <a:buNone/>
              <a:defRPr lang="en-US" sz="5000" b="0" cap="none" baseline="0" dirty="0">
                <a:ln w="635">
                  <a:noFill/>
                </a:ln>
                <a:solidFill>
                  <a:srgbClr val="FFFFFF"/>
                </a:solidFill>
                <a:effectLst/>
                <a:latin typeface="+mj-lt"/>
                <a:ea typeface="+mj-ea"/>
                <a:cs typeface="+mj-cs"/>
              </a:defRPr>
            </a:lvl1pPr>
          </a:lstStyle>
          <a:p>
            <a:r>
              <a:rPr kumimoji="0" lang="en-US" dirty="0"/>
              <a:t>Section Name</a:t>
            </a:r>
          </a:p>
        </p:txBody>
      </p:sp>
      <p:sp>
        <p:nvSpPr>
          <p:cNvPr id="3" name="Text Placeholder 2"/>
          <p:cNvSpPr>
            <a:spLocks noGrp="1"/>
          </p:cNvSpPr>
          <p:nvPr>
            <p:ph type="body" idx="1" hasCustomPrompt="1"/>
          </p:nvPr>
        </p:nvSpPr>
        <p:spPr>
          <a:xfrm>
            <a:off x="530352" y="2028498"/>
            <a:ext cx="7772400" cy="1132284"/>
          </a:xfrm>
        </p:spPr>
        <p:txBody>
          <a:bodyPr lIns="45718" rIns="45718" anchor="t">
            <a:normAutofit/>
          </a:bodyPr>
          <a:lstStyle>
            <a:lvl1pPr marL="398463" indent="-342900">
              <a:buClr>
                <a:schemeClr val="tx1"/>
              </a:buClr>
              <a:buFont typeface="Arial" panose="020B0604020202020204" pitchFamily="34" charset="0"/>
              <a:buChar char="•"/>
              <a:defRPr sz="2600">
                <a:solidFill>
                  <a:schemeClr val="tx1"/>
                </a:solidFill>
              </a:defRPr>
            </a:lvl1pPr>
            <a:lvl2pPr>
              <a:buNone/>
              <a:defRPr sz="1350">
                <a:solidFill>
                  <a:schemeClr val="tx1">
                    <a:tint val="75000"/>
                  </a:schemeClr>
                </a:solidFill>
              </a:defRPr>
            </a:lvl2pPr>
            <a:lvl3pPr>
              <a:buNone/>
              <a:defRPr sz="1200">
                <a:solidFill>
                  <a:schemeClr val="tx1">
                    <a:tint val="75000"/>
                  </a:schemeClr>
                </a:solidFill>
              </a:defRPr>
            </a:lvl3pPr>
            <a:lvl4pPr>
              <a:buNone/>
              <a:defRPr sz="1050">
                <a:solidFill>
                  <a:schemeClr val="tx1">
                    <a:tint val="75000"/>
                  </a:schemeClr>
                </a:solidFill>
              </a:defRPr>
            </a:lvl4pPr>
            <a:lvl5pPr>
              <a:buNone/>
              <a:defRPr sz="1050">
                <a:solidFill>
                  <a:schemeClr val="tx1">
                    <a:tint val="75000"/>
                  </a:schemeClr>
                </a:solidFill>
              </a:defRPr>
            </a:lvl5pPr>
          </a:lstStyle>
          <a:p>
            <a:pPr lvl="0" eaLnBrk="1" latinLnBrk="0" hangingPunct="1"/>
            <a:r>
              <a:rPr kumimoji="0" lang="en-US" dirty="0"/>
              <a:t>Item A</a:t>
            </a:r>
          </a:p>
          <a:p>
            <a:pPr lvl="0" eaLnBrk="1" latinLnBrk="0" hangingPunct="1"/>
            <a:r>
              <a:rPr kumimoji="0" lang="en-US" dirty="0"/>
              <a:t>Item B</a:t>
            </a:r>
          </a:p>
          <a:p>
            <a:pPr lvl="0" eaLnBrk="1" latinLnBrk="0" hangingPunct="1"/>
            <a:r>
              <a:rPr kumimoji="0" lang="en-US" dirty="0"/>
              <a:t>Item C</a:t>
            </a:r>
          </a:p>
        </p:txBody>
      </p:sp>
      <p:pic>
        <p:nvPicPr>
          <p:cNvPr id="4" name="Picture 3"/>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7927848" y="3943350"/>
            <a:ext cx="914400" cy="914400"/>
          </a:xfrm>
          <a:prstGeom prst="rect">
            <a:avLst/>
          </a:prstGeom>
        </p:spPr>
      </p:pic>
    </p:spTree>
    <p:extLst>
      <p:ext uri="{BB962C8B-B14F-4D97-AF65-F5344CB8AC3E}">
        <p14:creationId xmlns:p14="http://schemas.microsoft.com/office/powerpoint/2010/main" val="294311840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02954"/>
            <a:ext cx="8229600" cy="857250"/>
          </a:xfrm>
        </p:spPr>
        <p:txBody>
          <a:bodyPr/>
          <a:lstStyle>
            <a:lvl1pPr>
              <a:defRPr/>
            </a:lvl1pPr>
          </a:lstStyle>
          <a:p>
            <a:r>
              <a:rPr kumimoji="0" lang="en-US" dirty="0"/>
              <a:t>Slide Title</a:t>
            </a:r>
          </a:p>
        </p:txBody>
      </p:sp>
      <p:sp>
        <p:nvSpPr>
          <p:cNvPr id="3" name="Content Placeholder 2"/>
          <p:cNvSpPr>
            <a:spLocks noGrp="1"/>
          </p:cNvSpPr>
          <p:nvPr>
            <p:ph sz="half" idx="1" hasCustomPrompt="1"/>
          </p:nvPr>
        </p:nvSpPr>
        <p:spPr>
          <a:xfrm>
            <a:off x="457200" y="1317938"/>
            <a:ext cx="4038600" cy="3448256"/>
          </a:xfrm>
        </p:spPr>
        <p:txBody>
          <a:bodyPr/>
          <a:lstStyle>
            <a:lvl1pPr>
              <a:buSzPct val="100000"/>
              <a:defRPr sz="2400"/>
            </a:lvl1pPr>
            <a:lvl2pPr marL="480035" indent="-185156">
              <a:buSzPct val="100000"/>
              <a:buFont typeface="Arial" panose="020B0604020202020204" pitchFamily="34" charset="0"/>
              <a:buChar char="•"/>
              <a:defRPr sz="2000"/>
            </a:lvl2pPr>
            <a:lvl3pPr marL="685765" indent="-185156">
              <a:buSzPct val="100000"/>
              <a:buFont typeface="Arial" panose="020B0604020202020204" pitchFamily="34" charset="0"/>
              <a:buChar char="•"/>
              <a:defRPr sz="1800"/>
            </a:lvl3pPr>
            <a:lvl4pPr marL="891494" indent="-157726">
              <a:buSzPct val="100000"/>
              <a:buFont typeface="Arial" panose="020B0604020202020204" pitchFamily="34" charset="0"/>
              <a:buChar char="•"/>
              <a:defRPr sz="1500"/>
            </a:lvl4pPr>
            <a:lvl5pPr marL="1097224" indent="-157726">
              <a:buSzPct val="100000"/>
              <a:buFont typeface="Arial" panose="020B0604020202020204" pitchFamily="34" charset="0"/>
              <a:buChar char="•"/>
              <a:defRPr sz="1350"/>
            </a:lvl5pPr>
          </a:lstStyle>
          <a:p>
            <a:pPr lvl="0" eaLnBrk="1" latinLnBrk="0" hangingPunct="1"/>
            <a:r>
              <a:rPr lang="en-US" dirty="0"/>
              <a:t>First level</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pic>
        <p:nvPicPr>
          <p:cNvPr id="5" name="Picture 4"/>
          <p:cNvPicPr>
            <a:picLocks noChangeAspect="1"/>
          </p:cNvPicPr>
          <p:nvPr/>
        </p:nvPicPr>
        <p:blipFill>
          <a:blip r:embed="rId2">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7927848" y="3943350"/>
            <a:ext cx="914400" cy="914400"/>
          </a:xfrm>
          <a:prstGeom prst="rect">
            <a:avLst/>
          </a:prstGeom>
        </p:spPr>
      </p:pic>
      <p:sp>
        <p:nvSpPr>
          <p:cNvPr id="6" name="Content Placeholder 2">
            <a:extLst>
              <a:ext uri="{FF2B5EF4-FFF2-40B4-BE49-F238E27FC236}">
                <a16:creationId xmlns:a16="http://schemas.microsoft.com/office/drawing/2014/main" id="{AA215C7E-697C-4702-93D3-61EBBCC240BD}"/>
              </a:ext>
            </a:extLst>
          </p:cNvPr>
          <p:cNvSpPr>
            <a:spLocks noGrp="1"/>
          </p:cNvSpPr>
          <p:nvPr>
            <p:ph sz="half" idx="10" hasCustomPrompt="1"/>
          </p:nvPr>
        </p:nvSpPr>
        <p:spPr>
          <a:xfrm>
            <a:off x="4648200" y="1317938"/>
            <a:ext cx="4038600" cy="3448256"/>
          </a:xfrm>
        </p:spPr>
        <p:txBody>
          <a:bodyPr/>
          <a:lstStyle>
            <a:lvl1pPr>
              <a:buSzPct val="100000"/>
              <a:defRPr sz="2400"/>
            </a:lvl1pPr>
            <a:lvl2pPr marL="480035" indent="-185156">
              <a:buSzPct val="100000"/>
              <a:buFont typeface="Arial" panose="020B0604020202020204" pitchFamily="34" charset="0"/>
              <a:buChar char="•"/>
              <a:defRPr sz="2000"/>
            </a:lvl2pPr>
            <a:lvl3pPr marL="685765" indent="-185156">
              <a:buSzPct val="100000"/>
              <a:buFont typeface="Arial" panose="020B0604020202020204" pitchFamily="34" charset="0"/>
              <a:buChar char="•"/>
              <a:defRPr sz="1800"/>
            </a:lvl3pPr>
            <a:lvl4pPr marL="891494" indent="-157726">
              <a:buSzPct val="100000"/>
              <a:buFont typeface="Arial" panose="020B0604020202020204" pitchFamily="34" charset="0"/>
              <a:buChar char="•"/>
              <a:defRPr sz="1500"/>
            </a:lvl4pPr>
            <a:lvl5pPr marL="1097224" indent="-157726">
              <a:buSzPct val="100000"/>
              <a:buFont typeface="Arial" panose="020B0604020202020204" pitchFamily="34" charset="0"/>
              <a:buChar char="•"/>
              <a:defRPr sz="1350"/>
            </a:lvl5pPr>
          </a:lstStyle>
          <a:p>
            <a:pPr lvl="0" eaLnBrk="1" latinLnBrk="0" hangingPunct="1"/>
            <a:r>
              <a:rPr lang="en-US" dirty="0"/>
              <a:t>First level</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173223093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07247"/>
            <a:ext cx="8229600" cy="857250"/>
          </a:xfrm>
        </p:spPr>
        <p:txBody>
          <a:bodyPr tIns="45718" anchor="b"/>
          <a:lstStyle>
            <a:lvl1pPr>
              <a:defRPr/>
            </a:lvl1pPr>
          </a:lstStyle>
          <a:p>
            <a:r>
              <a:rPr kumimoji="0" lang="en-US" dirty="0"/>
              <a:t>Slide Title</a:t>
            </a:r>
          </a:p>
        </p:txBody>
      </p:sp>
      <p:sp>
        <p:nvSpPr>
          <p:cNvPr id="3" name="Text Placeholder 2"/>
          <p:cNvSpPr>
            <a:spLocks noGrp="1"/>
          </p:cNvSpPr>
          <p:nvPr>
            <p:ph type="body" idx="1" hasCustomPrompt="1"/>
          </p:nvPr>
        </p:nvSpPr>
        <p:spPr>
          <a:xfrm>
            <a:off x="457200" y="1391436"/>
            <a:ext cx="4040188" cy="494514"/>
          </a:xfrm>
        </p:spPr>
        <p:txBody>
          <a:bodyPr lIns="45718" tIns="0" rIns="45718" bIns="0" anchor="ctr">
            <a:noAutofit/>
          </a:bodyPr>
          <a:lstStyle>
            <a:lvl1pPr marL="0" indent="0">
              <a:buNone/>
              <a:defRPr sz="2400" b="1" cap="none" baseline="0">
                <a:solidFill>
                  <a:schemeClr val="tx2"/>
                </a:solidFill>
                <a:effectLst/>
              </a:defRPr>
            </a:lvl1pPr>
            <a:lvl2pPr>
              <a:buNone/>
              <a:defRPr sz="1500" b="1"/>
            </a:lvl2pPr>
            <a:lvl3pPr>
              <a:buNone/>
              <a:defRPr sz="1350" b="1"/>
            </a:lvl3pPr>
            <a:lvl4pPr>
              <a:buNone/>
              <a:defRPr sz="1200" b="1"/>
            </a:lvl4pPr>
            <a:lvl5pPr>
              <a:buNone/>
              <a:defRPr sz="1200" b="1"/>
            </a:lvl5pPr>
          </a:lstStyle>
          <a:p>
            <a:pPr lvl="0" eaLnBrk="1" latinLnBrk="0" hangingPunct="1"/>
            <a:r>
              <a:rPr kumimoji="0" lang="en-US" dirty="0"/>
              <a:t>Side A Subtitle/Header</a:t>
            </a:r>
          </a:p>
        </p:txBody>
      </p:sp>
      <p:sp>
        <p:nvSpPr>
          <p:cNvPr id="4" name="Text Placeholder 3"/>
          <p:cNvSpPr>
            <a:spLocks noGrp="1"/>
          </p:cNvSpPr>
          <p:nvPr>
            <p:ph type="body" sz="half" idx="3" hasCustomPrompt="1"/>
          </p:nvPr>
        </p:nvSpPr>
        <p:spPr>
          <a:xfrm>
            <a:off x="4645027" y="1394820"/>
            <a:ext cx="4041775" cy="491132"/>
          </a:xfrm>
        </p:spPr>
        <p:txBody>
          <a:bodyPr lIns="45718" tIns="0" rIns="45718" bIns="0" anchor="ctr">
            <a:normAutofit/>
          </a:bodyPr>
          <a:lstStyle>
            <a:lvl1pPr marL="0" indent="0">
              <a:buNone/>
              <a:defRPr sz="2400" b="1" cap="none" baseline="0">
                <a:solidFill>
                  <a:schemeClr val="tx2"/>
                </a:solidFill>
                <a:effectLst/>
              </a:defRPr>
            </a:lvl1pPr>
            <a:lvl2pPr>
              <a:buNone/>
              <a:defRPr sz="1500" b="1"/>
            </a:lvl2pPr>
            <a:lvl3pPr>
              <a:buNone/>
              <a:defRPr sz="1350" b="1"/>
            </a:lvl3pPr>
            <a:lvl4pPr>
              <a:buNone/>
              <a:defRPr sz="1200" b="1"/>
            </a:lvl4pPr>
            <a:lvl5pPr>
              <a:buNone/>
              <a:defRPr sz="1200" b="1"/>
            </a:lvl5pPr>
          </a:lstStyle>
          <a:p>
            <a:pPr lvl="0" eaLnBrk="1" latinLnBrk="0" hangingPunct="1"/>
            <a:r>
              <a:rPr kumimoji="0" lang="en-US" dirty="0"/>
              <a:t>Side B Subtitle/Header</a:t>
            </a:r>
          </a:p>
        </p:txBody>
      </p:sp>
      <p:sp>
        <p:nvSpPr>
          <p:cNvPr id="5" name="Content Placeholder 4"/>
          <p:cNvSpPr>
            <a:spLocks noGrp="1"/>
          </p:cNvSpPr>
          <p:nvPr>
            <p:ph sz="quarter" idx="2" hasCustomPrompt="1"/>
          </p:nvPr>
        </p:nvSpPr>
        <p:spPr>
          <a:xfrm>
            <a:off x="457200" y="1974760"/>
            <a:ext cx="4040188" cy="2795480"/>
          </a:xfrm>
        </p:spPr>
        <p:txBody>
          <a:bodyPr tIns="0"/>
          <a:lstStyle>
            <a:lvl1pPr>
              <a:defRPr sz="1800"/>
            </a:lvl1pPr>
            <a:lvl2pPr marL="480035" indent="-185156">
              <a:buSzPct val="100000"/>
              <a:buFont typeface="Arial" panose="020B0604020202020204" pitchFamily="34" charset="0"/>
              <a:buChar char="•"/>
              <a:defRPr sz="1500"/>
            </a:lvl2pPr>
            <a:lvl3pPr marL="685765" indent="-185156">
              <a:buSzPct val="100000"/>
              <a:buFont typeface="Arial" panose="020B0604020202020204" pitchFamily="34" charset="0"/>
              <a:buChar char="•"/>
              <a:defRPr sz="1350"/>
            </a:lvl3pPr>
            <a:lvl4pPr marL="891494" indent="-157726">
              <a:buSzPct val="100000"/>
              <a:buFont typeface="Arial" panose="020B0604020202020204" pitchFamily="34" charset="0"/>
              <a:buChar char="•"/>
              <a:defRPr sz="1200"/>
            </a:lvl4pPr>
            <a:lvl5pPr marL="1097224" indent="-157726">
              <a:buSzPct val="100000"/>
              <a:buFont typeface="Arial" panose="020B0604020202020204" pitchFamily="34" charset="0"/>
              <a:buChar char="•"/>
              <a:defRPr sz="1200"/>
            </a:lvl5pPr>
          </a:lstStyle>
          <a:p>
            <a:pPr lvl="0" eaLnBrk="1" latinLnBrk="0" hangingPunct="1"/>
            <a:r>
              <a:rPr lang="en-US" dirty="0"/>
              <a:t>First level</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pic>
        <p:nvPicPr>
          <p:cNvPr id="7" name="Picture 6"/>
          <p:cNvPicPr>
            <a:picLocks noChangeAspect="1"/>
          </p:cNvPicPr>
          <p:nvPr/>
        </p:nvPicPr>
        <p:blipFill>
          <a:blip r:embed="rId2">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7927848" y="3943350"/>
            <a:ext cx="914400" cy="914400"/>
          </a:xfrm>
          <a:prstGeom prst="rect">
            <a:avLst/>
          </a:prstGeom>
        </p:spPr>
      </p:pic>
      <p:sp>
        <p:nvSpPr>
          <p:cNvPr id="8" name="Content Placeholder 4">
            <a:extLst>
              <a:ext uri="{FF2B5EF4-FFF2-40B4-BE49-F238E27FC236}">
                <a16:creationId xmlns:a16="http://schemas.microsoft.com/office/drawing/2014/main" id="{F2F6623D-9146-44DE-A2AF-4628874D04EF}"/>
              </a:ext>
            </a:extLst>
          </p:cNvPr>
          <p:cNvSpPr>
            <a:spLocks noGrp="1"/>
          </p:cNvSpPr>
          <p:nvPr>
            <p:ph sz="quarter" idx="10" hasCustomPrompt="1"/>
          </p:nvPr>
        </p:nvSpPr>
        <p:spPr>
          <a:xfrm>
            <a:off x="4649788" y="1974760"/>
            <a:ext cx="4040188" cy="2795481"/>
          </a:xfrm>
        </p:spPr>
        <p:txBody>
          <a:bodyPr tIns="0"/>
          <a:lstStyle>
            <a:lvl1pPr>
              <a:defRPr sz="1800"/>
            </a:lvl1pPr>
            <a:lvl2pPr marL="480035" indent="-185156">
              <a:buSzPct val="100000"/>
              <a:buFont typeface="Arial" panose="020B0604020202020204" pitchFamily="34" charset="0"/>
              <a:buChar char="•"/>
              <a:defRPr sz="1500"/>
            </a:lvl2pPr>
            <a:lvl3pPr marL="685765" indent="-185156">
              <a:buSzPct val="100000"/>
              <a:buFont typeface="Arial" panose="020B0604020202020204" pitchFamily="34" charset="0"/>
              <a:buChar char="•"/>
              <a:defRPr sz="1350"/>
            </a:lvl3pPr>
            <a:lvl4pPr marL="891494" indent="-157726">
              <a:buSzPct val="100000"/>
              <a:buFont typeface="Arial" panose="020B0604020202020204" pitchFamily="34" charset="0"/>
              <a:buChar char="•"/>
              <a:defRPr sz="1200"/>
            </a:lvl4pPr>
            <a:lvl5pPr marL="1097224" indent="-157726">
              <a:buSzPct val="100000"/>
              <a:buFont typeface="Arial" panose="020B0604020202020204" pitchFamily="34" charset="0"/>
              <a:buChar char="•"/>
              <a:defRPr sz="1200"/>
            </a:lvl5pPr>
          </a:lstStyle>
          <a:p>
            <a:pPr lvl="0" eaLnBrk="1" latinLnBrk="0" hangingPunct="1"/>
            <a:r>
              <a:rPr lang="en-US" dirty="0"/>
              <a:t>First level</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105144847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Graphic">
    <p:spTree>
      <p:nvGrpSpPr>
        <p:cNvPr id="1" name=""/>
        <p:cNvGrpSpPr/>
        <p:nvPr/>
      </p:nvGrpSpPr>
      <p:grpSpPr>
        <a:xfrm>
          <a:off x="0" y="0"/>
          <a:ext cx="0" cy="0"/>
          <a:chOff x="0" y="0"/>
          <a:chExt cx="0" cy="0"/>
        </a:xfrm>
      </p:grpSpPr>
      <p:sp>
        <p:nvSpPr>
          <p:cNvPr id="4" name="Content Placeholder 3"/>
          <p:cNvSpPr>
            <a:spLocks noGrp="1"/>
          </p:cNvSpPr>
          <p:nvPr>
            <p:ph sz="half" idx="1" hasCustomPrompt="1"/>
          </p:nvPr>
        </p:nvSpPr>
        <p:spPr>
          <a:xfrm>
            <a:off x="3581400" y="1330012"/>
            <a:ext cx="5111750" cy="3257550"/>
          </a:xfrm>
        </p:spPr>
        <p:txBody>
          <a:bodyPr tIns="0"/>
          <a:lstStyle>
            <a:lvl1pPr marL="0" indent="0">
              <a:buNone/>
              <a:defRPr sz="2100" baseline="0"/>
            </a:lvl1pPr>
            <a:lvl2pPr>
              <a:defRPr sz="1950"/>
            </a:lvl2pPr>
            <a:lvl3pPr>
              <a:defRPr sz="1800"/>
            </a:lvl3pPr>
            <a:lvl4pPr>
              <a:defRPr sz="1500"/>
            </a:lvl4pPr>
            <a:lvl5pPr>
              <a:defRPr sz="1350"/>
            </a:lvl5pPr>
          </a:lstStyle>
          <a:p>
            <a:pPr lvl="0" eaLnBrk="1" latinLnBrk="0" hangingPunct="1"/>
            <a:r>
              <a:rPr kumimoji="0" lang="en-US" dirty="0"/>
              <a:t>{Insert photo or chart here}</a:t>
            </a:r>
          </a:p>
        </p:txBody>
      </p:sp>
      <p:sp>
        <p:nvSpPr>
          <p:cNvPr id="9" name="Content Placeholder 4"/>
          <p:cNvSpPr>
            <a:spLocks noGrp="1"/>
          </p:cNvSpPr>
          <p:nvPr>
            <p:ph sz="quarter" idx="2" hasCustomPrompt="1"/>
          </p:nvPr>
        </p:nvSpPr>
        <p:spPr>
          <a:xfrm>
            <a:off x="450850" y="1330012"/>
            <a:ext cx="3124200" cy="3257550"/>
          </a:xfrm>
        </p:spPr>
        <p:txBody>
          <a:bodyPr tIns="0"/>
          <a:lstStyle>
            <a:lvl1pPr>
              <a:buSzPct val="100000"/>
              <a:defRPr sz="1800"/>
            </a:lvl1pPr>
            <a:lvl2pPr marL="480035" indent="-185156">
              <a:buSzPct val="100000"/>
              <a:buFont typeface="Arial" panose="020B0604020202020204" pitchFamily="34" charset="0"/>
              <a:buChar char="•"/>
              <a:defRPr sz="1600"/>
            </a:lvl2pPr>
            <a:lvl3pPr marL="685765" indent="-185156">
              <a:buSzPct val="100000"/>
              <a:buFont typeface="Arial" panose="020B0604020202020204" pitchFamily="34" charset="0"/>
              <a:buChar char="•"/>
              <a:defRPr sz="1400"/>
            </a:lvl3pPr>
            <a:lvl4pPr marL="891494" indent="-157726">
              <a:buSzPct val="100000"/>
              <a:buFont typeface="Arial" panose="020B0604020202020204" pitchFamily="34" charset="0"/>
              <a:buChar char="•"/>
              <a:defRPr sz="1300"/>
            </a:lvl4pPr>
            <a:lvl5pPr marL="1097224" indent="-157726">
              <a:buSzPct val="100000"/>
              <a:buFont typeface="Arial" panose="020B0604020202020204" pitchFamily="34" charset="0"/>
              <a:buChar char="•"/>
              <a:defRPr sz="1200"/>
            </a:lvl5pPr>
          </a:lstStyle>
          <a:p>
            <a:pPr lvl="0" eaLnBrk="1" latinLnBrk="0" hangingPunct="1"/>
            <a:r>
              <a:rPr lang="en-US" dirty="0"/>
              <a:t>First level</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pic>
        <p:nvPicPr>
          <p:cNvPr id="5" name="Picture 4"/>
          <p:cNvPicPr>
            <a:picLocks noChangeAspect="1"/>
          </p:cNvPicPr>
          <p:nvPr/>
        </p:nvPicPr>
        <p:blipFill>
          <a:blip r:embed="rId2">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7927848" y="3943350"/>
            <a:ext cx="914400" cy="914400"/>
          </a:xfrm>
          <a:prstGeom prst="rect">
            <a:avLst/>
          </a:prstGeom>
        </p:spPr>
      </p:pic>
      <p:sp>
        <p:nvSpPr>
          <p:cNvPr id="6" name="Title 1">
            <a:extLst>
              <a:ext uri="{FF2B5EF4-FFF2-40B4-BE49-F238E27FC236}">
                <a16:creationId xmlns:a16="http://schemas.microsoft.com/office/drawing/2014/main" id="{57CD2421-83B0-4920-AB5D-7E41627BC404}"/>
              </a:ext>
            </a:extLst>
          </p:cNvPr>
          <p:cNvSpPr>
            <a:spLocks noGrp="1"/>
          </p:cNvSpPr>
          <p:nvPr>
            <p:ph type="title" hasCustomPrompt="1"/>
          </p:nvPr>
        </p:nvSpPr>
        <p:spPr>
          <a:xfrm>
            <a:off x="457200" y="307247"/>
            <a:ext cx="8229600" cy="857250"/>
          </a:xfrm>
        </p:spPr>
        <p:txBody>
          <a:bodyPr tIns="45718" anchor="b"/>
          <a:lstStyle>
            <a:lvl1pPr>
              <a:defRPr/>
            </a:lvl1pPr>
          </a:lstStyle>
          <a:p>
            <a:r>
              <a:rPr kumimoji="0" lang="en-US" dirty="0"/>
              <a:t>Slide Title</a:t>
            </a:r>
          </a:p>
        </p:txBody>
      </p:sp>
    </p:spTree>
    <p:extLst>
      <p:ext uri="{BB962C8B-B14F-4D97-AF65-F5344CB8AC3E}">
        <p14:creationId xmlns:p14="http://schemas.microsoft.com/office/powerpoint/2010/main" val="385169280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Shape 213"/>
        <p:cNvGrpSpPr/>
        <p:nvPr/>
      </p:nvGrpSpPr>
      <p:grpSpPr>
        <a:xfrm>
          <a:off x="0" y="0"/>
          <a:ext cx="0" cy="0"/>
          <a:chOff x="0" y="0"/>
          <a:chExt cx="0" cy="0"/>
        </a:xfrm>
      </p:grpSpPr>
      <p:pic>
        <p:nvPicPr>
          <p:cNvPr id="21" name="Picture 20">
            <a:extLst>
              <a:ext uri="{FF2B5EF4-FFF2-40B4-BE49-F238E27FC236}">
                <a16:creationId xmlns:a16="http://schemas.microsoft.com/office/drawing/2014/main" id="{BD588CD6-00FA-3647-9C32-955C9EE21388}"/>
              </a:ext>
            </a:extLst>
          </p:cNvPr>
          <p:cNvPicPr>
            <a:picLocks noChangeAspect="1"/>
          </p:cNvPicPr>
          <p:nvPr userDrawn="1"/>
        </p:nvPicPr>
        <p:blipFill>
          <a:blip r:embed="rId2">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7927848" y="3943350"/>
            <a:ext cx="914400" cy="914400"/>
          </a:xfrm>
          <a:prstGeom prst="rect">
            <a:avLst/>
          </a:prstGeom>
        </p:spPr>
      </p:pic>
      <p:sp>
        <p:nvSpPr>
          <p:cNvPr id="3" name="Media Placeholder 2">
            <a:extLst>
              <a:ext uri="{FF2B5EF4-FFF2-40B4-BE49-F238E27FC236}">
                <a16:creationId xmlns:a16="http://schemas.microsoft.com/office/drawing/2014/main" id="{B5E15DE5-15CD-41A8-BA89-39372E5587AC}"/>
              </a:ext>
            </a:extLst>
          </p:cNvPr>
          <p:cNvSpPr>
            <a:spLocks noGrp="1"/>
          </p:cNvSpPr>
          <p:nvPr>
            <p:ph type="media" sz="quarter" idx="10"/>
          </p:nvPr>
        </p:nvSpPr>
        <p:spPr>
          <a:xfrm>
            <a:off x="457200" y="1343696"/>
            <a:ext cx="6125827" cy="3408340"/>
          </a:xfrm>
        </p:spPr>
        <p:txBody>
          <a:bodyPr/>
          <a:lstStyle/>
          <a:p>
            <a:r>
              <a:rPr lang="en-US"/>
              <a:t>Click icon to add media</a:t>
            </a:r>
          </a:p>
        </p:txBody>
      </p:sp>
      <p:sp>
        <p:nvSpPr>
          <p:cNvPr id="7" name="Title 1">
            <a:extLst>
              <a:ext uri="{FF2B5EF4-FFF2-40B4-BE49-F238E27FC236}">
                <a16:creationId xmlns:a16="http://schemas.microsoft.com/office/drawing/2014/main" id="{B21F4382-70BA-4DE9-9B01-7F103D1E9305}"/>
              </a:ext>
            </a:extLst>
          </p:cNvPr>
          <p:cNvSpPr>
            <a:spLocks noGrp="1"/>
          </p:cNvSpPr>
          <p:nvPr>
            <p:ph type="title" hasCustomPrompt="1"/>
          </p:nvPr>
        </p:nvSpPr>
        <p:spPr>
          <a:xfrm>
            <a:off x="457200" y="307247"/>
            <a:ext cx="8229600" cy="857250"/>
          </a:xfrm>
        </p:spPr>
        <p:txBody>
          <a:bodyPr tIns="45718" anchor="b"/>
          <a:lstStyle>
            <a:lvl1pPr>
              <a:defRPr/>
            </a:lvl1pPr>
          </a:lstStyle>
          <a:p>
            <a:r>
              <a:rPr kumimoji="0" lang="en-US" dirty="0"/>
              <a:t>Slide Title</a:t>
            </a:r>
          </a:p>
        </p:txBody>
      </p:sp>
    </p:spTree>
    <p:extLst>
      <p:ext uri="{BB962C8B-B14F-4D97-AF65-F5344CB8AC3E}">
        <p14:creationId xmlns:p14="http://schemas.microsoft.com/office/powerpoint/2010/main" val="1616972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FFFFF"/>
            </a:gs>
            <a:gs pos="100000">
              <a:schemeClr val="bg1">
                <a:lumMod val="85000"/>
              </a:schemeClr>
            </a:gs>
          </a:gsLst>
          <a:lin ang="5640000" scaled="0"/>
          <a:tileRect/>
        </a:gradFill>
        <a:effectLst/>
      </p:bgPr>
    </p:bg>
    <p:spTree>
      <p:nvGrpSpPr>
        <p:cNvPr id="1" name=""/>
        <p:cNvGrpSpPr/>
        <p:nvPr/>
      </p:nvGrpSpPr>
      <p:grpSpPr>
        <a:xfrm>
          <a:off x="0" y="0"/>
          <a:ext cx="0" cy="0"/>
          <a:chOff x="0" y="0"/>
          <a:chExt cx="0" cy="0"/>
        </a:xfrm>
      </p:grpSpPr>
      <p:sp>
        <p:nvSpPr>
          <p:cNvPr id="9" name="Title Placeholder 8"/>
          <p:cNvSpPr>
            <a:spLocks noGrp="1"/>
          </p:cNvSpPr>
          <p:nvPr>
            <p:ph type="title"/>
          </p:nvPr>
        </p:nvSpPr>
        <p:spPr>
          <a:xfrm>
            <a:off x="457200" y="528066"/>
            <a:ext cx="8229600" cy="857250"/>
          </a:xfrm>
          <a:prstGeom prst="rect">
            <a:avLst/>
          </a:prstGeom>
        </p:spPr>
        <p:txBody>
          <a:bodyPr vert="horz" lIns="0" tIns="45718" rIns="0" bIns="0" anchor="b">
            <a:normAutofit/>
          </a:bodyPr>
          <a:lstStyle/>
          <a:p>
            <a:r>
              <a:rPr kumimoji="0" lang="en-US"/>
              <a:t>Click to edit Master title style</a:t>
            </a:r>
            <a:endParaRPr kumimoji="0" lang="en-US" dirty="0"/>
          </a:p>
        </p:txBody>
      </p:sp>
      <p:sp>
        <p:nvSpPr>
          <p:cNvPr id="30" name="Text Placeholder 29"/>
          <p:cNvSpPr>
            <a:spLocks noGrp="1"/>
          </p:cNvSpPr>
          <p:nvPr>
            <p:ph type="body" idx="1"/>
          </p:nvPr>
        </p:nvSpPr>
        <p:spPr>
          <a:xfrm>
            <a:off x="457200" y="1451610"/>
            <a:ext cx="8229600" cy="3291840"/>
          </a:xfrm>
          <a:prstGeom prst="rect">
            <a:avLst/>
          </a:prstGeom>
        </p:spPr>
        <p:txBody>
          <a:bodyPr vert="horz" lIns="91435" tIns="45718" rIns="91435" bIns="45718">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endParaRPr kumimoji="0" lang="en-US" dirty="0"/>
          </a:p>
        </p:txBody>
      </p:sp>
    </p:spTree>
    <p:extLst>
      <p:ext uri="{BB962C8B-B14F-4D97-AF65-F5344CB8AC3E}">
        <p14:creationId xmlns:p14="http://schemas.microsoft.com/office/powerpoint/2010/main" val="3640730707"/>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93" r:id="rId4"/>
    <p:sldLayoutId id="2147483675" r:id="rId5"/>
    <p:sldLayoutId id="2147483676" r:id="rId6"/>
    <p:sldLayoutId id="2147483677" r:id="rId7"/>
    <p:sldLayoutId id="2147483680" r:id="rId8"/>
    <p:sldLayoutId id="2147483689" r:id="rId9"/>
    <p:sldLayoutId id="2147483690" r:id="rId10"/>
    <p:sldLayoutId id="2147483695" r:id="rId11"/>
    <p:sldLayoutId id="2147483696" r:id="rId12"/>
    <p:sldLayoutId id="2147483698" r:id="rId13"/>
    <p:sldLayoutId id="2147483697" r:id="rId14"/>
    <p:sldLayoutId id="2147483679" r:id="rId15"/>
    <p:sldLayoutId id="2147483688" r:id="rId16"/>
    <p:sldLayoutId id="2147483682" r:id="rId17"/>
  </p:sldLayoutIdLst>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hf sldNum="0" hdr="0" ftr="0" dt="0"/>
  <p:txStyles>
    <p:titleStyle>
      <a:lvl1pPr algn="l" rtl="0" eaLnBrk="1" latinLnBrk="0" hangingPunct="1">
        <a:spcBef>
          <a:spcPct val="0"/>
        </a:spcBef>
        <a:buNone/>
        <a:defRPr kumimoji="0" sz="3600" b="0" kern="1200">
          <a:ln>
            <a:noFill/>
          </a:ln>
          <a:solidFill>
            <a:schemeClr val="accent4"/>
          </a:solidFill>
          <a:effectLst/>
          <a:latin typeface="+mj-lt"/>
          <a:ea typeface="+mj-ea"/>
          <a:cs typeface="+mj-cs"/>
        </a:defRPr>
      </a:lvl1pPr>
    </p:titleStyle>
    <p:bodyStyle>
      <a:lvl1pPr marL="231775" indent="-231775" algn="l" rtl="0" eaLnBrk="1" latinLnBrk="0" hangingPunct="1">
        <a:spcBef>
          <a:spcPct val="20000"/>
        </a:spcBef>
        <a:buClr>
          <a:schemeClr val="accent4"/>
        </a:buClr>
        <a:buSzPct val="100000"/>
        <a:buFont typeface="Arial" panose="020B0604020202020204" pitchFamily="34" charset="0"/>
        <a:buChar char="•"/>
        <a:tabLst/>
        <a:defRPr kumimoji="0" sz="2600" kern="1200">
          <a:solidFill>
            <a:schemeClr val="tx1"/>
          </a:solidFill>
          <a:latin typeface="Calibri"/>
          <a:ea typeface="+mn-ea"/>
          <a:cs typeface="Calibri"/>
        </a:defRPr>
      </a:lvl1pPr>
      <a:lvl2pPr marL="480035" indent="-185156" algn="l" rtl="0" eaLnBrk="1" latinLnBrk="0" hangingPunct="1">
        <a:spcBef>
          <a:spcPct val="20000"/>
        </a:spcBef>
        <a:buClr>
          <a:schemeClr val="accent1"/>
        </a:buClr>
        <a:buSzPct val="85000"/>
        <a:buFont typeface="Wingdings 2"/>
        <a:buChar char=""/>
        <a:defRPr kumimoji="0" sz="1800" kern="1200">
          <a:solidFill>
            <a:schemeClr val="tx1"/>
          </a:solidFill>
          <a:latin typeface="Calibri"/>
          <a:ea typeface="+mn-ea"/>
          <a:cs typeface="Calibri"/>
        </a:defRPr>
      </a:lvl2pPr>
      <a:lvl3pPr marL="685765" indent="-185156" algn="l" rtl="0" eaLnBrk="1" latinLnBrk="0" hangingPunct="1">
        <a:spcBef>
          <a:spcPct val="20000"/>
        </a:spcBef>
        <a:buClr>
          <a:schemeClr val="accent2"/>
        </a:buClr>
        <a:buSzPct val="70000"/>
        <a:buFont typeface="Wingdings 2"/>
        <a:buChar char=""/>
        <a:defRPr kumimoji="0" sz="1575" kern="1200">
          <a:solidFill>
            <a:schemeClr val="tx1"/>
          </a:solidFill>
          <a:latin typeface="Calibri"/>
          <a:ea typeface="+mn-ea"/>
          <a:cs typeface="Calibri"/>
        </a:defRPr>
      </a:lvl3pPr>
      <a:lvl4pPr marL="891494" indent="-157726" algn="l" rtl="0" eaLnBrk="1" latinLnBrk="0" hangingPunct="1">
        <a:spcBef>
          <a:spcPct val="20000"/>
        </a:spcBef>
        <a:buClr>
          <a:schemeClr val="accent3"/>
        </a:buClr>
        <a:buSzPct val="65000"/>
        <a:buFont typeface="Wingdings 2"/>
        <a:buChar char=""/>
        <a:defRPr kumimoji="0" sz="1500" kern="1200">
          <a:solidFill>
            <a:schemeClr val="tx1"/>
          </a:solidFill>
          <a:latin typeface="Calibri"/>
          <a:ea typeface="+mn-ea"/>
          <a:cs typeface="Calibri"/>
        </a:defRPr>
      </a:lvl4pPr>
      <a:lvl5pPr marL="1097224" indent="-157726" algn="l" rtl="0" eaLnBrk="1" latinLnBrk="0" hangingPunct="1">
        <a:spcBef>
          <a:spcPct val="20000"/>
        </a:spcBef>
        <a:buClr>
          <a:schemeClr val="accent4"/>
        </a:buClr>
        <a:buSzPct val="65000"/>
        <a:buFont typeface="Wingdings 2"/>
        <a:buChar char=""/>
        <a:defRPr kumimoji="0" sz="1500" kern="1200">
          <a:solidFill>
            <a:schemeClr val="tx1"/>
          </a:solidFill>
          <a:latin typeface="Calibri"/>
          <a:ea typeface="+mn-ea"/>
          <a:cs typeface="Calibri"/>
        </a:defRPr>
      </a:lvl5pPr>
      <a:lvl6pPr marL="1302953" indent="-157726" algn="l" rtl="0" eaLnBrk="1" latinLnBrk="0" hangingPunct="1">
        <a:spcBef>
          <a:spcPct val="20000"/>
        </a:spcBef>
        <a:buClr>
          <a:schemeClr val="accent5"/>
        </a:buClr>
        <a:buSzPct val="80000"/>
        <a:buFont typeface="Wingdings 2"/>
        <a:buChar char=""/>
        <a:defRPr kumimoji="0" sz="1350" kern="1200">
          <a:solidFill>
            <a:schemeClr val="tx1"/>
          </a:solidFill>
          <a:latin typeface="+mn-lt"/>
          <a:ea typeface="+mn-ea"/>
          <a:cs typeface="+mn-cs"/>
        </a:defRPr>
      </a:lvl6pPr>
      <a:lvl7pPr marL="1440106" indent="-137153" algn="l" rtl="0" eaLnBrk="1" latinLnBrk="0" hangingPunct="1">
        <a:spcBef>
          <a:spcPct val="20000"/>
        </a:spcBef>
        <a:buClr>
          <a:schemeClr val="accent6"/>
        </a:buClr>
        <a:buSzPct val="80000"/>
        <a:buFont typeface="Wingdings 2"/>
        <a:buChar char=""/>
        <a:defRPr kumimoji="0" sz="1200" kern="1200" baseline="0">
          <a:solidFill>
            <a:schemeClr val="tx1"/>
          </a:solidFill>
          <a:latin typeface="+mn-lt"/>
          <a:ea typeface="+mn-ea"/>
          <a:cs typeface="+mn-cs"/>
        </a:defRPr>
      </a:lvl7pPr>
      <a:lvl8pPr marL="1645836" indent="-137153" algn="l" rtl="0" eaLnBrk="1" latinLnBrk="0" hangingPunct="1">
        <a:spcBef>
          <a:spcPct val="20000"/>
        </a:spcBef>
        <a:buClr>
          <a:schemeClr val="tx2"/>
        </a:buClr>
        <a:buChar char="•"/>
        <a:defRPr kumimoji="0" sz="1200" kern="1200">
          <a:solidFill>
            <a:schemeClr val="tx1"/>
          </a:solidFill>
          <a:latin typeface="+mn-lt"/>
          <a:ea typeface="+mn-ea"/>
          <a:cs typeface="+mn-cs"/>
        </a:defRPr>
      </a:lvl8pPr>
      <a:lvl9pPr marL="1851566" indent="-137153" algn="l" rtl="0" eaLnBrk="1" latinLnBrk="0" hangingPunct="1">
        <a:spcBef>
          <a:spcPct val="20000"/>
        </a:spcBef>
        <a:buClr>
          <a:schemeClr val="tx2"/>
        </a:buClr>
        <a:buFontTx/>
        <a:buChar char="•"/>
        <a:defRPr kumimoji="0" sz="105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342883" algn="l" rtl="0" eaLnBrk="1" latinLnBrk="0" hangingPunct="1">
        <a:defRPr kumimoji="0" kern="1200">
          <a:solidFill>
            <a:schemeClr val="tx1"/>
          </a:solidFill>
          <a:latin typeface="+mn-lt"/>
          <a:ea typeface="+mn-ea"/>
          <a:cs typeface="+mn-cs"/>
        </a:defRPr>
      </a:lvl2pPr>
      <a:lvl3pPr marL="685765" algn="l" rtl="0" eaLnBrk="1" latinLnBrk="0" hangingPunct="1">
        <a:defRPr kumimoji="0" kern="1200">
          <a:solidFill>
            <a:schemeClr val="tx1"/>
          </a:solidFill>
          <a:latin typeface="+mn-lt"/>
          <a:ea typeface="+mn-ea"/>
          <a:cs typeface="+mn-cs"/>
        </a:defRPr>
      </a:lvl3pPr>
      <a:lvl4pPr marL="1028648" algn="l" rtl="0" eaLnBrk="1" latinLnBrk="0" hangingPunct="1">
        <a:defRPr kumimoji="0" kern="1200">
          <a:solidFill>
            <a:schemeClr val="tx1"/>
          </a:solidFill>
          <a:latin typeface="+mn-lt"/>
          <a:ea typeface="+mn-ea"/>
          <a:cs typeface="+mn-cs"/>
        </a:defRPr>
      </a:lvl4pPr>
      <a:lvl5pPr marL="1371530" algn="l" rtl="0" eaLnBrk="1" latinLnBrk="0" hangingPunct="1">
        <a:defRPr kumimoji="0" kern="1200">
          <a:solidFill>
            <a:schemeClr val="tx1"/>
          </a:solidFill>
          <a:latin typeface="+mn-lt"/>
          <a:ea typeface="+mn-ea"/>
          <a:cs typeface="+mn-cs"/>
        </a:defRPr>
      </a:lvl5pPr>
      <a:lvl6pPr marL="1714412" algn="l" rtl="0" eaLnBrk="1" latinLnBrk="0" hangingPunct="1">
        <a:defRPr kumimoji="0" kern="1200">
          <a:solidFill>
            <a:schemeClr val="tx1"/>
          </a:solidFill>
          <a:latin typeface="+mn-lt"/>
          <a:ea typeface="+mn-ea"/>
          <a:cs typeface="+mn-cs"/>
        </a:defRPr>
      </a:lvl6pPr>
      <a:lvl7pPr marL="2057295" algn="l" rtl="0" eaLnBrk="1" latinLnBrk="0" hangingPunct="1">
        <a:defRPr kumimoji="0" kern="1200">
          <a:solidFill>
            <a:schemeClr val="tx1"/>
          </a:solidFill>
          <a:latin typeface="+mn-lt"/>
          <a:ea typeface="+mn-ea"/>
          <a:cs typeface="+mn-cs"/>
        </a:defRPr>
      </a:lvl7pPr>
      <a:lvl8pPr marL="2400177" algn="l" rtl="0" eaLnBrk="1" latinLnBrk="0" hangingPunct="1">
        <a:defRPr kumimoji="0" kern="1200">
          <a:solidFill>
            <a:schemeClr val="tx1"/>
          </a:solidFill>
          <a:latin typeface="+mn-lt"/>
          <a:ea typeface="+mn-ea"/>
          <a:cs typeface="+mn-cs"/>
        </a:defRPr>
      </a:lvl8pPr>
      <a:lvl9pPr marL="274306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7.png"/><Relationship Id="rId1" Type="http://schemas.openxmlformats.org/officeDocument/2006/relationships/slideLayout" Target="../slideLayouts/slideLayout3.xml"/><Relationship Id="rId6" Type="http://schemas.openxmlformats.org/officeDocument/2006/relationships/image" Target="../media/image9.wmf"/><Relationship Id="rId5" Type="http://schemas.openxmlformats.org/officeDocument/2006/relationships/oleObject" Target="../embeddings/oleObject2.bin"/><Relationship Id="rId4" Type="http://schemas.openxmlformats.org/officeDocument/2006/relationships/image" Target="../media/image8.wmf"/></Relationships>
</file>

<file path=ppt/slides/_rels/slide17.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15.sv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hyperlink" Target="https://bit.ly/treasurehuntbreakout"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90620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Content Placeholder 19">
            <a:extLst>
              <a:ext uri="{FF2B5EF4-FFF2-40B4-BE49-F238E27FC236}">
                <a16:creationId xmlns:a16="http://schemas.microsoft.com/office/drawing/2014/main" id="{F1228430-A5CD-4C5D-A779-1E4F20C15B02}"/>
              </a:ext>
            </a:extLst>
          </p:cNvPr>
          <p:cNvSpPr>
            <a:spLocks noGrp="1"/>
          </p:cNvSpPr>
          <p:nvPr>
            <p:ph idx="1"/>
          </p:nvPr>
        </p:nvSpPr>
        <p:spPr>
          <a:xfrm>
            <a:off x="5731982" y="1309352"/>
            <a:ext cx="2954817" cy="3434098"/>
          </a:xfrm>
        </p:spPr>
        <p:txBody>
          <a:bodyPr/>
          <a:lstStyle/>
          <a:p>
            <a:r>
              <a:rPr lang="en-US" dirty="0"/>
              <a:t>Compare your answer with what you see here.</a:t>
            </a:r>
          </a:p>
          <a:p>
            <a:r>
              <a:rPr lang="en-US" dirty="0"/>
              <a:t>How could we write this algebraically?</a:t>
            </a:r>
          </a:p>
        </p:txBody>
      </p:sp>
      <p:sp>
        <p:nvSpPr>
          <p:cNvPr id="19" name="Title 18">
            <a:extLst>
              <a:ext uri="{FF2B5EF4-FFF2-40B4-BE49-F238E27FC236}">
                <a16:creationId xmlns:a16="http://schemas.microsoft.com/office/drawing/2014/main" id="{7D3ADB25-CB7B-467A-BB9B-0CFA403E2828}"/>
              </a:ext>
            </a:extLst>
          </p:cNvPr>
          <p:cNvSpPr>
            <a:spLocks noGrp="1"/>
          </p:cNvSpPr>
          <p:nvPr>
            <p:ph type="title"/>
          </p:nvPr>
        </p:nvSpPr>
        <p:spPr/>
        <p:txBody>
          <a:bodyPr/>
          <a:lstStyle/>
          <a:p>
            <a:r>
              <a:rPr lang="en-US" dirty="0"/>
              <a:t>What’s My Function? (Sample Solution 3)</a:t>
            </a:r>
          </a:p>
        </p:txBody>
      </p:sp>
      <p:grpSp>
        <p:nvGrpSpPr>
          <p:cNvPr id="9" name="Group 8">
            <a:extLst>
              <a:ext uri="{FF2B5EF4-FFF2-40B4-BE49-F238E27FC236}">
                <a16:creationId xmlns:a16="http://schemas.microsoft.com/office/drawing/2014/main" id="{F519788B-65C7-94F6-E7FE-4902BC9C84C9}"/>
              </a:ext>
            </a:extLst>
          </p:cNvPr>
          <p:cNvGrpSpPr/>
          <p:nvPr/>
        </p:nvGrpSpPr>
        <p:grpSpPr>
          <a:xfrm>
            <a:off x="457200" y="1275703"/>
            <a:ext cx="4741333" cy="3555999"/>
            <a:chOff x="457200" y="1275703"/>
            <a:chExt cx="4741333" cy="3555999"/>
          </a:xfrm>
        </p:grpSpPr>
        <p:pic>
          <p:nvPicPr>
            <p:cNvPr id="10" name="Picture 9" descr="A drawing of a car&#10;&#10;Description automatically generated with low confidence">
              <a:extLst>
                <a:ext uri="{FF2B5EF4-FFF2-40B4-BE49-F238E27FC236}">
                  <a16:creationId xmlns:a16="http://schemas.microsoft.com/office/drawing/2014/main" id="{F4C5D0AE-0C86-B61D-4B65-7432C5D321CB}"/>
                </a:ext>
              </a:extLst>
            </p:cNvPr>
            <p:cNvPicPr>
              <a:picLocks noChangeAspect="1"/>
            </p:cNvPicPr>
            <p:nvPr/>
          </p:nvPicPr>
          <p:blipFill>
            <a:blip r:embed="rId3"/>
            <a:stretch>
              <a:fillRect/>
            </a:stretch>
          </p:blipFill>
          <p:spPr>
            <a:xfrm>
              <a:off x="457200" y="1275703"/>
              <a:ext cx="4741333" cy="3555999"/>
            </a:xfrm>
            <a:prstGeom prst="rect">
              <a:avLst/>
            </a:prstGeom>
          </p:spPr>
        </p:pic>
        <p:sp>
          <p:nvSpPr>
            <p:cNvPr id="11" name="Rectangle 10">
              <a:extLst>
                <a:ext uri="{FF2B5EF4-FFF2-40B4-BE49-F238E27FC236}">
                  <a16:creationId xmlns:a16="http://schemas.microsoft.com/office/drawing/2014/main" id="{2C740F9E-3CA9-50FE-AE3A-7AC0DA476102}"/>
                </a:ext>
              </a:extLst>
            </p:cNvPr>
            <p:cNvSpPr/>
            <p:nvPr/>
          </p:nvSpPr>
          <p:spPr>
            <a:xfrm>
              <a:off x="553091" y="1680633"/>
              <a:ext cx="1093675" cy="7211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accent2"/>
                  </a:solidFill>
                </a:rPr>
                <a:t>input</a:t>
              </a:r>
            </a:p>
          </p:txBody>
        </p:sp>
        <p:sp>
          <p:nvSpPr>
            <p:cNvPr id="12" name="Rectangle 11">
              <a:extLst>
                <a:ext uri="{FF2B5EF4-FFF2-40B4-BE49-F238E27FC236}">
                  <a16:creationId xmlns:a16="http://schemas.microsoft.com/office/drawing/2014/main" id="{14BDF497-6FB7-D1DD-B706-109689B9F20D}"/>
                </a:ext>
              </a:extLst>
            </p:cNvPr>
            <p:cNvSpPr/>
            <p:nvPr/>
          </p:nvSpPr>
          <p:spPr>
            <a:xfrm>
              <a:off x="3935530" y="4072467"/>
              <a:ext cx="1093675" cy="7211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accent2"/>
                  </a:solidFill>
                </a:rPr>
                <a:t>output</a:t>
              </a:r>
            </a:p>
          </p:txBody>
        </p:sp>
      </p:grpSp>
      <p:sp>
        <p:nvSpPr>
          <p:cNvPr id="13" name="Rectangle 12">
            <a:extLst>
              <a:ext uri="{FF2B5EF4-FFF2-40B4-BE49-F238E27FC236}">
                <a16:creationId xmlns:a16="http://schemas.microsoft.com/office/drawing/2014/main" id="{9FDA21C8-55B2-05C0-7810-3EFCEDBB0EE3}"/>
              </a:ext>
            </a:extLst>
          </p:cNvPr>
          <p:cNvSpPr/>
          <p:nvPr/>
        </p:nvSpPr>
        <p:spPr>
          <a:xfrm>
            <a:off x="1464731" y="2874436"/>
            <a:ext cx="2197101" cy="9573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accent4"/>
                </a:solidFill>
              </a:rPr>
              <a:t>The machine squared the input then subtracted 2.</a:t>
            </a:r>
          </a:p>
        </p:txBody>
      </p:sp>
    </p:spTree>
    <p:extLst>
      <p:ext uri="{BB962C8B-B14F-4D97-AF65-F5344CB8AC3E}">
        <p14:creationId xmlns:p14="http://schemas.microsoft.com/office/powerpoint/2010/main" val="321977338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Content Placeholder 19">
            <a:extLst>
              <a:ext uri="{FF2B5EF4-FFF2-40B4-BE49-F238E27FC236}">
                <a16:creationId xmlns:a16="http://schemas.microsoft.com/office/drawing/2014/main" id="{F1228430-A5CD-4C5D-A779-1E4F20C15B02}"/>
              </a:ext>
            </a:extLst>
          </p:cNvPr>
          <p:cNvSpPr>
            <a:spLocks noGrp="1"/>
          </p:cNvSpPr>
          <p:nvPr>
            <p:ph idx="1"/>
          </p:nvPr>
        </p:nvSpPr>
        <p:spPr>
          <a:xfrm>
            <a:off x="5731982" y="2065866"/>
            <a:ext cx="2954817" cy="2677584"/>
          </a:xfrm>
        </p:spPr>
        <p:txBody>
          <a:bodyPr/>
          <a:lstStyle/>
          <a:p>
            <a:pPr marL="0" indent="0">
              <a:buNone/>
            </a:pPr>
            <a:r>
              <a:rPr lang="en-US" dirty="0">
                <a:latin typeface="Times New Roman" panose="02020603050405020304" pitchFamily="18" charset="0"/>
                <a:cs typeface="Times New Roman" panose="02020603050405020304" pitchFamily="18" charset="0"/>
              </a:rPr>
              <a:t>output = (input)</a:t>
            </a:r>
            <a:r>
              <a:rPr lang="en-US" baseline="30000" dirty="0">
                <a:latin typeface="Times New Roman" panose="02020603050405020304" pitchFamily="18" charset="0"/>
                <a:cs typeface="Times New Roman" panose="02020603050405020304" pitchFamily="18" charset="0"/>
              </a:rPr>
              <a:t>2</a:t>
            </a:r>
            <a:r>
              <a:rPr lang="en-US" dirty="0">
                <a:latin typeface="Times New Roman" panose="02020603050405020304" pitchFamily="18" charset="0"/>
                <a:cs typeface="Times New Roman" panose="02020603050405020304" pitchFamily="18" charset="0"/>
              </a:rPr>
              <a:t> – 2</a:t>
            </a:r>
          </a:p>
        </p:txBody>
      </p:sp>
      <p:sp>
        <p:nvSpPr>
          <p:cNvPr id="19" name="Title 18">
            <a:extLst>
              <a:ext uri="{FF2B5EF4-FFF2-40B4-BE49-F238E27FC236}">
                <a16:creationId xmlns:a16="http://schemas.microsoft.com/office/drawing/2014/main" id="{7D3ADB25-CB7B-467A-BB9B-0CFA403E2828}"/>
              </a:ext>
            </a:extLst>
          </p:cNvPr>
          <p:cNvSpPr>
            <a:spLocks noGrp="1"/>
          </p:cNvSpPr>
          <p:nvPr>
            <p:ph type="title"/>
          </p:nvPr>
        </p:nvSpPr>
        <p:spPr/>
        <p:txBody>
          <a:bodyPr/>
          <a:lstStyle/>
          <a:p>
            <a:r>
              <a:rPr lang="en-US" dirty="0"/>
              <a:t>What’s My Function? (Sample Solution 3)</a:t>
            </a:r>
          </a:p>
        </p:txBody>
      </p:sp>
      <p:grpSp>
        <p:nvGrpSpPr>
          <p:cNvPr id="3" name="Group 2">
            <a:extLst>
              <a:ext uri="{FF2B5EF4-FFF2-40B4-BE49-F238E27FC236}">
                <a16:creationId xmlns:a16="http://schemas.microsoft.com/office/drawing/2014/main" id="{1B5DA22E-61C2-177A-9A7E-8430CDDBB5E2}"/>
              </a:ext>
            </a:extLst>
          </p:cNvPr>
          <p:cNvGrpSpPr/>
          <p:nvPr/>
        </p:nvGrpSpPr>
        <p:grpSpPr>
          <a:xfrm>
            <a:off x="457200" y="1275703"/>
            <a:ext cx="4741333" cy="3555999"/>
            <a:chOff x="457200" y="1275703"/>
            <a:chExt cx="4741333" cy="3555999"/>
          </a:xfrm>
        </p:grpSpPr>
        <p:pic>
          <p:nvPicPr>
            <p:cNvPr id="5" name="Picture 4" descr="A drawing of a car&#10;&#10;Description automatically generated with low confidence">
              <a:extLst>
                <a:ext uri="{FF2B5EF4-FFF2-40B4-BE49-F238E27FC236}">
                  <a16:creationId xmlns:a16="http://schemas.microsoft.com/office/drawing/2014/main" id="{CEF399D7-ECA3-104F-4F8A-0F10123907CC}"/>
                </a:ext>
              </a:extLst>
            </p:cNvPr>
            <p:cNvPicPr>
              <a:picLocks noChangeAspect="1"/>
            </p:cNvPicPr>
            <p:nvPr/>
          </p:nvPicPr>
          <p:blipFill>
            <a:blip r:embed="rId3"/>
            <a:stretch>
              <a:fillRect/>
            </a:stretch>
          </p:blipFill>
          <p:spPr>
            <a:xfrm>
              <a:off x="457200" y="1275703"/>
              <a:ext cx="4741333" cy="3555999"/>
            </a:xfrm>
            <a:prstGeom prst="rect">
              <a:avLst/>
            </a:prstGeom>
          </p:spPr>
        </p:pic>
        <p:sp>
          <p:nvSpPr>
            <p:cNvPr id="6" name="Rectangle 5">
              <a:extLst>
                <a:ext uri="{FF2B5EF4-FFF2-40B4-BE49-F238E27FC236}">
                  <a16:creationId xmlns:a16="http://schemas.microsoft.com/office/drawing/2014/main" id="{F43295DD-A1DD-321B-3859-B321E158B338}"/>
                </a:ext>
              </a:extLst>
            </p:cNvPr>
            <p:cNvSpPr/>
            <p:nvPr/>
          </p:nvSpPr>
          <p:spPr>
            <a:xfrm>
              <a:off x="553091" y="1680633"/>
              <a:ext cx="1093675" cy="7211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accent2"/>
                  </a:solidFill>
                </a:rPr>
                <a:t>input</a:t>
              </a:r>
            </a:p>
          </p:txBody>
        </p:sp>
        <p:sp>
          <p:nvSpPr>
            <p:cNvPr id="7" name="Rectangle 6">
              <a:extLst>
                <a:ext uri="{FF2B5EF4-FFF2-40B4-BE49-F238E27FC236}">
                  <a16:creationId xmlns:a16="http://schemas.microsoft.com/office/drawing/2014/main" id="{75111953-D69A-8C48-23C3-703E9CDA47A3}"/>
                </a:ext>
              </a:extLst>
            </p:cNvPr>
            <p:cNvSpPr/>
            <p:nvPr/>
          </p:nvSpPr>
          <p:spPr>
            <a:xfrm>
              <a:off x="3935530" y="4072467"/>
              <a:ext cx="1093675" cy="7211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accent2"/>
                  </a:solidFill>
                </a:rPr>
                <a:t>output</a:t>
              </a:r>
            </a:p>
          </p:txBody>
        </p:sp>
      </p:grpSp>
      <p:sp>
        <p:nvSpPr>
          <p:cNvPr id="8" name="Rectangle 7">
            <a:extLst>
              <a:ext uri="{FF2B5EF4-FFF2-40B4-BE49-F238E27FC236}">
                <a16:creationId xmlns:a16="http://schemas.microsoft.com/office/drawing/2014/main" id="{5E44F8A7-BD26-51B3-6A95-5552F1275EA2}"/>
              </a:ext>
            </a:extLst>
          </p:cNvPr>
          <p:cNvSpPr/>
          <p:nvPr/>
        </p:nvSpPr>
        <p:spPr>
          <a:xfrm>
            <a:off x="1464731" y="2874436"/>
            <a:ext cx="2197101" cy="9573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accent4"/>
                </a:solidFill>
              </a:rPr>
              <a:t>The machine squared the input then subtracted 2.</a:t>
            </a:r>
          </a:p>
        </p:txBody>
      </p:sp>
    </p:spTree>
    <p:extLst>
      <p:ext uri="{BB962C8B-B14F-4D97-AF65-F5344CB8AC3E}">
        <p14:creationId xmlns:p14="http://schemas.microsoft.com/office/powerpoint/2010/main" val="153067108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Content Placeholder 19">
            <a:extLst>
              <a:ext uri="{FF2B5EF4-FFF2-40B4-BE49-F238E27FC236}">
                <a16:creationId xmlns:a16="http://schemas.microsoft.com/office/drawing/2014/main" id="{F1228430-A5CD-4C5D-A779-1E4F20C15B02}"/>
              </a:ext>
            </a:extLst>
          </p:cNvPr>
          <p:cNvSpPr>
            <a:spLocks noGrp="1"/>
          </p:cNvSpPr>
          <p:nvPr>
            <p:ph idx="1"/>
          </p:nvPr>
        </p:nvSpPr>
        <p:spPr>
          <a:xfrm>
            <a:off x="457200" y="1309352"/>
            <a:ext cx="8229600" cy="3434098"/>
          </a:xfrm>
        </p:spPr>
        <p:txBody>
          <a:bodyPr>
            <a:normAutofit/>
          </a:bodyPr>
          <a:lstStyle/>
          <a:p>
            <a:r>
              <a:rPr lang="en-US" dirty="0"/>
              <a:t>Work with your partner to match the following cards:</a:t>
            </a:r>
          </a:p>
          <a:p>
            <a:pPr lvl="1"/>
            <a:r>
              <a:rPr lang="en-US" dirty="0"/>
              <a:t>Scenario</a:t>
            </a:r>
          </a:p>
          <a:p>
            <a:pPr lvl="1"/>
            <a:r>
              <a:rPr lang="en-US" dirty="0"/>
              <a:t>Equation</a:t>
            </a:r>
          </a:p>
          <a:p>
            <a:pPr lvl="1"/>
            <a:r>
              <a:rPr lang="en-US" dirty="0"/>
              <a:t>Function Notation</a:t>
            </a:r>
          </a:p>
        </p:txBody>
      </p:sp>
      <p:sp>
        <p:nvSpPr>
          <p:cNvPr id="19" name="Title 18">
            <a:extLst>
              <a:ext uri="{FF2B5EF4-FFF2-40B4-BE49-F238E27FC236}">
                <a16:creationId xmlns:a16="http://schemas.microsoft.com/office/drawing/2014/main" id="{7D3ADB25-CB7B-467A-BB9B-0CFA403E2828}"/>
              </a:ext>
            </a:extLst>
          </p:cNvPr>
          <p:cNvSpPr>
            <a:spLocks noGrp="1"/>
          </p:cNvSpPr>
          <p:nvPr>
            <p:ph type="title"/>
          </p:nvPr>
        </p:nvSpPr>
        <p:spPr/>
        <p:txBody>
          <a:bodyPr/>
          <a:lstStyle/>
          <a:p>
            <a:r>
              <a:rPr lang="en-US" dirty="0"/>
              <a:t>Card Matching</a:t>
            </a:r>
          </a:p>
        </p:txBody>
      </p:sp>
      <p:pic>
        <p:nvPicPr>
          <p:cNvPr id="5" name="Picture 4" descr="Icon&#10;&#10;Description automatically generated">
            <a:extLst>
              <a:ext uri="{FF2B5EF4-FFF2-40B4-BE49-F238E27FC236}">
                <a16:creationId xmlns:a16="http://schemas.microsoft.com/office/drawing/2014/main" id="{94E80840-D51C-4409-9197-678F442A64FF}"/>
              </a:ext>
            </a:extLst>
          </p:cNvPr>
          <p:cNvPicPr>
            <a:picLocks noChangeAspect="1"/>
          </p:cNvPicPr>
          <p:nvPr/>
        </p:nvPicPr>
        <p:blipFill>
          <a:blip r:embed="rId3"/>
          <a:stretch>
            <a:fillRect/>
          </a:stretch>
        </p:blipFill>
        <p:spPr>
          <a:xfrm>
            <a:off x="3614922" y="1738008"/>
            <a:ext cx="3993028" cy="2246079"/>
          </a:xfrm>
          <a:prstGeom prst="rect">
            <a:avLst/>
          </a:prstGeom>
        </p:spPr>
      </p:pic>
    </p:spTree>
    <p:extLst>
      <p:ext uri="{BB962C8B-B14F-4D97-AF65-F5344CB8AC3E}">
        <p14:creationId xmlns:p14="http://schemas.microsoft.com/office/powerpoint/2010/main" val="407284633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7D3ADB25-CB7B-467A-BB9B-0CFA403E2828}"/>
              </a:ext>
            </a:extLst>
          </p:cNvPr>
          <p:cNvSpPr>
            <a:spLocks noGrp="1"/>
          </p:cNvSpPr>
          <p:nvPr>
            <p:ph type="title"/>
          </p:nvPr>
        </p:nvSpPr>
        <p:spPr/>
        <p:txBody>
          <a:bodyPr/>
          <a:lstStyle/>
          <a:p>
            <a:r>
              <a:rPr lang="en-US" dirty="0"/>
              <a:t>Card Matching: Solution</a:t>
            </a:r>
          </a:p>
        </p:txBody>
      </p:sp>
      <p:graphicFrame>
        <p:nvGraphicFramePr>
          <p:cNvPr id="4" name="Table 5">
            <a:extLst>
              <a:ext uri="{FF2B5EF4-FFF2-40B4-BE49-F238E27FC236}">
                <a16:creationId xmlns:a16="http://schemas.microsoft.com/office/drawing/2014/main" id="{A3CED46E-4DED-4E6E-BCBC-24C58CC7F32B}"/>
              </a:ext>
            </a:extLst>
          </p:cNvPr>
          <p:cNvGraphicFramePr>
            <a:graphicFrameLocks noGrp="1"/>
          </p:cNvGraphicFramePr>
          <p:nvPr>
            <p:ph idx="1"/>
            <p:extLst>
              <p:ext uri="{D42A27DB-BD31-4B8C-83A1-F6EECF244321}">
                <p14:modId xmlns:p14="http://schemas.microsoft.com/office/powerpoint/2010/main" val="1748676165"/>
              </p:ext>
            </p:extLst>
          </p:nvPr>
        </p:nvGraphicFramePr>
        <p:xfrm>
          <a:off x="457199" y="2406690"/>
          <a:ext cx="8229598" cy="2221815"/>
        </p:xfrm>
        <a:graphic>
          <a:graphicData uri="http://schemas.openxmlformats.org/drawingml/2006/table">
            <a:tbl>
              <a:tblPr firstRow="1" bandRow="1">
                <a:tableStyleId>{21E4AEA4-8DFA-4A89-87EB-49C32662AFE0}</a:tableStyleId>
              </a:tblPr>
              <a:tblGrid>
                <a:gridCol w="1242286">
                  <a:extLst>
                    <a:ext uri="{9D8B030D-6E8A-4147-A177-3AD203B41FA5}">
                      <a16:colId xmlns:a16="http://schemas.microsoft.com/office/drawing/2014/main" val="2503868233"/>
                    </a:ext>
                  </a:extLst>
                </a:gridCol>
                <a:gridCol w="873414">
                  <a:extLst>
                    <a:ext uri="{9D8B030D-6E8A-4147-A177-3AD203B41FA5}">
                      <a16:colId xmlns:a16="http://schemas.microsoft.com/office/drawing/2014/main" val="1900525644"/>
                    </a:ext>
                  </a:extLst>
                </a:gridCol>
                <a:gridCol w="873414">
                  <a:extLst>
                    <a:ext uri="{9D8B030D-6E8A-4147-A177-3AD203B41FA5}">
                      <a16:colId xmlns:a16="http://schemas.microsoft.com/office/drawing/2014/main" val="3861511441"/>
                    </a:ext>
                  </a:extLst>
                </a:gridCol>
                <a:gridCol w="873414">
                  <a:extLst>
                    <a:ext uri="{9D8B030D-6E8A-4147-A177-3AD203B41FA5}">
                      <a16:colId xmlns:a16="http://schemas.microsoft.com/office/drawing/2014/main" val="2354698316"/>
                    </a:ext>
                  </a:extLst>
                </a:gridCol>
                <a:gridCol w="873414">
                  <a:extLst>
                    <a:ext uri="{9D8B030D-6E8A-4147-A177-3AD203B41FA5}">
                      <a16:colId xmlns:a16="http://schemas.microsoft.com/office/drawing/2014/main" val="3681247573"/>
                    </a:ext>
                  </a:extLst>
                </a:gridCol>
                <a:gridCol w="873414">
                  <a:extLst>
                    <a:ext uri="{9D8B030D-6E8A-4147-A177-3AD203B41FA5}">
                      <a16:colId xmlns:a16="http://schemas.microsoft.com/office/drawing/2014/main" val="2312620970"/>
                    </a:ext>
                  </a:extLst>
                </a:gridCol>
                <a:gridCol w="873414">
                  <a:extLst>
                    <a:ext uri="{9D8B030D-6E8A-4147-A177-3AD203B41FA5}">
                      <a16:colId xmlns:a16="http://schemas.microsoft.com/office/drawing/2014/main" val="2465014211"/>
                    </a:ext>
                  </a:extLst>
                </a:gridCol>
                <a:gridCol w="873414">
                  <a:extLst>
                    <a:ext uri="{9D8B030D-6E8A-4147-A177-3AD203B41FA5}">
                      <a16:colId xmlns:a16="http://schemas.microsoft.com/office/drawing/2014/main" val="3483861871"/>
                    </a:ext>
                  </a:extLst>
                </a:gridCol>
                <a:gridCol w="873414">
                  <a:extLst>
                    <a:ext uri="{9D8B030D-6E8A-4147-A177-3AD203B41FA5}">
                      <a16:colId xmlns:a16="http://schemas.microsoft.com/office/drawing/2014/main" val="1594087843"/>
                    </a:ext>
                  </a:extLst>
                </a:gridCol>
              </a:tblGrid>
              <a:tr h="740605">
                <a:tc>
                  <a:txBody>
                    <a:bodyPr/>
                    <a:lstStyle/>
                    <a:p>
                      <a:pPr algn="ctr"/>
                      <a:r>
                        <a:rPr lang="en-US" b="1" dirty="0"/>
                        <a:t>Scenario</a:t>
                      </a:r>
                    </a:p>
                  </a:txBody>
                  <a:tcPr anchor="ctr">
                    <a:lnL w="12700" cap="flat" cmpd="sng" algn="ctr">
                      <a:solidFill>
                        <a:schemeClr val="accent2">
                          <a:lumMod val="40000"/>
                          <a:lumOff val="60000"/>
                        </a:schemeClr>
                      </a:solidFill>
                      <a:prstDash val="solid"/>
                      <a:round/>
                      <a:headEnd type="none" w="med" len="med"/>
                      <a:tailEnd type="none" w="med" len="med"/>
                    </a:lnL>
                    <a:lnR w="12700" cap="flat" cmpd="sng" algn="ctr">
                      <a:solidFill>
                        <a:schemeClr val="accent2">
                          <a:lumMod val="40000"/>
                          <a:lumOff val="60000"/>
                        </a:schemeClr>
                      </a:solidFill>
                      <a:prstDash val="solid"/>
                      <a:round/>
                      <a:headEnd type="none" w="med" len="med"/>
                      <a:tailEnd type="none" w="med" len="med"/>
                    </a:ln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tcPr>
                </a:tc>
                <a:tc>
                  <a:txBody>
                    <a:bodyPr/>
                    <a:lstStyle/>
                    <a:p>
                      <a:pPr algn="ctr"/>
                      <a:r>
                        <a:rPr lang="en-US" dirty="0"/>
                        <a:t>A</a:t>
                      </a:r>
                    </a:p>
                  </a:txBody>
                  <a:tcPr anchor="ctr">
                    <a:lnL w="12700" cap="flat" cmpd="sng" algn="ctr">
                      <a:solidFill>
                        <a:schemeClr val="accent2">
                          <a:lumMod val="40000"/>
                          <a:lumOff val="60000"/>
                        </a:schemeClr>
                      </a:solidFill>
                      <a:prstDash val="solid"/>
                      <a:round/>
                      <a:headEnd type="none" w="med" len="med"/>
                      <a:tailEnd type="none" w="med" len="med"/>
                    </a:lnL>
                    <a:lnR w="12700" cap="flat" cmpd="sng" algn="ctr">
                      <a:solidFill>
                        <a:schemeClr val="accent2">
                          <a:lumMod val="40000"/>
                          <a:lumOff val="60000"/>
                        </a:schemeClr>
                      </a:solidFill>
                      <a:prstDash val="solid"/>
                      <a:round/>
                      <a:headEnd type="none" w="med" len="med"/>
                      <a:tailEnd type="none" w="med" len="med"/>
                    </a:ln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tcPr>
                </a:tc>
                <a:tc>
                  <a:txBody>
                    <a:bodyPr/>
                    <a:lstStyle/>
                    <a:p>
                      <a:pPr algn="ctr"/>
                      <a:r>
                        <a:rPr lang="en-US" dirty="0"/>
                        <a:t>B</a:t>
                      </a:r>
                    </a:p>
                  </a:txBody>
                  <a:tcPr anchor="ctr">
                    <a:lnL w="12700" cap="flat" cmpd="sng" algn="ctr">
                      <a:solidFill>
                        <a:schemeClr val="accent2">
                          <a:lumMod val="40000"/>
                          <a:lumOff val="60000"/>
                        </a:schemeClr>
                      </a:solidFill>
                      <a:prstDash val="solid"/>
                      <a:round/>
                      <a:headEnd type="none" w="med" len="med"/>
                      <a:tailEnd type="none" w="med" len="med"/>
                    </a:lnL>
                    <a:lnR w="12700" cap="flat" cmpd="sng" algn="ctr">
                      <a:solidFill>
                        <a:schemeClr val="accent2">
                          <a:lumMod val="40000"/>
                          <a:lumOff val="60000"/>
                        </a:schemeClr>
                      </a:solidFill>
                      <a:prstDash val="solid"/>
                      <a:round/>
                      <a:headEnd type="none" w="med" len="med"/>
                      <a:tailEnd type="none" w="med" len="med"/>
                    </a:ln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tcPr>
                </a:tc>
                <a:tc>
                  <a:txBody>
                    <a:bodyPr/>
                    <a:lstStyle/>
                    <a:p>
                      <a:pPr algn="ctr"/>
                      <a:r>
                        <a:rPr lang="en-US" dirty="0"/>
                        <a:t>C</a:t>
                      </a:r>
                    </a:p>
                  </a:txBody>
                  <a:tcPr anchor="ctr">
                    <a:lnL w="12700" cap="flat" cmpd="sng" algn="ctr">
                      <a:solidFill>
                        <a:schemeClr val="accent2">
                          <a:lumMod val="40000"/>
                          <a:lumOff val="60000"/>
                        </a:schemeClr>
                      </a:solidFill>
                      <a:prstDash val="solid"/>
                      <a:round/>
                      <a:headEnd type="none" w="med" len="med"/>
                      <a:tailEnd type="none" w="med" len="med"/>
                    </a:lnL>
                    <a:lnR w="12700" cap="flat" cmpd="sng" algn="ctr">
                      <a:solidFill>
                        <a:schemeClr val="accent2">
                          <a:lumMod val="40000"/>
                          <a:lumOff val="60000"/>
                        </a:schemeClr>
                      </a:solidFill>
                      <a:prstDash val="solid"/>
                      <a:round/>
                      <a:headEnd type="none" w="med" len="med"/>
                      <a:tailEnd type="none" w="med" len="med"/>
                    </a:ln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tcPr>
                </a:tc>
                <a:tc>
                  <a:txBody>
                    <a:bodyPr/>
                    <a:lstStyle/>
                    <a:p>
                      <a:pPr algn="ctr"/>
                      <a:r>
                        <a:rPr lang="en-US" dirty="0"/>
                        <a:t>D</a:t>
                      </a:r>
                    </a:p>
                  </a:txBody>
                  <a:tcPr anchor="ctr">
                    <a:lnL w="12700" cap="flat" cmpd="sng" algn="ctr">
                      <a:solidFill>
                        <a:schemeClr val="accent2">
                          <a:lumMod val="40000"/>
                          <a:lumOff val="60000"/>
                        </a:schemeClr>
                      </a:solidFill>
                      <a:prstDash val="solid"/>
                      <a:round/>
                      <a:headEnd type="none" w="med" len="med"/>
                      <a:tailEnd type="none" w="med" len="med"/>
                    </a:lnL>
                    <a:lnR w="12700" cap="flat" cmpd="sng" algn="ctr">
                      <a:solidFill>
                        <a:schemeClr val="accent2">
                          <a:lumMod val="40000"/>
                          <a:lumOff val="60000"/>
                        </a:schemeClr>
                      </a:solidFill>
                      <a:prstDash val="solid"/>
                      <a:round/>
                      <a:headEnd type="none" w="med" len="med"/>
                      <a:tailEnd type="none" w="med" len="med"/>
                    </a:ln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tcPr>
                </a:tc>
                <a:tc>
                  <a:txBody>
                    <a:bodyPr/>
                    <a:lstStyle/>
                    <a:p>
                      <a:pPr algn="ctr"/>
                      <a:r>
                        <a:rPr lang="en-US" dirty="0"/>
                        <a:t>E</a:t>
                      </a:r>
                    </a:p>
                  </a:txBody>
                  <a:tcPr anchor="ctr">
                    <a:lnL w="12700" cap="flat" cmpd="sng" algn="ctr">
                      <a:solidFill>
                        <a:schemeClr val="accent2">
                          <a:lumMod val="40000"/>
                          <a:lumOff val="60000"/>
                        </a:schemeClr>
                      </a:solidFill>
                      <a:prstDash val="solid"/>
                      <a:round/>
                      <a:headEnd type="none" w="med" len="med"/>
                      <a:tailEnd type="none" w="med" len="med"/>
                    </a:lnL>
                    <a:lnR w="12700" cap="flat" cmpd="sng" algn="ctr">
                      <a:solidFill>
                        <a:schemeClr val="accent2">
                          <a:lumMod val="40000"/>
                          <a:lumOff val="60000"/>
                        </a:schemeClr>
                      </a:solidFill>
                      <a:prstDash val="solid"/>
                      <a:round/>
                      <a:headEnd type="none" w="med" len="med"/>
                      <a:tailEnd type="none" w="med" len="med"/>
                    </a:ln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tcPr>
                </a:tc>
                <a:tc>
                  <a:txBody>
                    <a:bodyPr/>
                    <a:lstStyle/>
                    <a:p>
                      <a:pPr algn="ctr"/>
                      <a:r>
                        <a:rPr lang="en-US" dirty="0"/>
                        <a:t>F</a:t>
                      </a:r>
                    </a:p>
                  </a:txBody>
                  <a:tcPr anchor="ctr">
                    <a:lnL w="12700" cap="flat" cmpd="sng" algn="ctr">
                      <a:solidFill>
                        <a:schemeClr val="accent2">
                          <a:lumMod val="40000"/>
                          <a:lumOff val="60000"/>
                        </a:schemeClr>
                      </a:solidFill>
                      <a:prstDash val="solid"/>
                      <a:round/>
                      <a:headEnd type="none" w="med" len="med"/>
                      <a:tailEnd type="none" w="med" len="med"/>
                    </a:lnL>
                    <a:lnR w="12700" cap="flat" cmpd="sng" algn="ctr">
                      <a:solidFill>
                        <a:schemeClr val="accent2">
                          <a:lumMod val="40000"/>
                          <a:lumOff val="60000"/>
                        </a:schemeClr>
                      </a:solidFill>
                      <a:prstDash val="solid"/>
                      <a:round/>
                      <a:headEnd type="none" w="med" len="med"/>
                      <a:tailEnd type="none" w="med" len="med"/>
                    </a:ln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tcPr>
                </a:tc>
                <a:tc>
                  <a:txBody>
                    <a:bodyPr/>
                    <a:lstStyle/>
                    <a:p>
                      <a:pPr algn="ctr"/>
                      <a:r>
                        <a:rPr lang="en-US" dirty="0"/>
                        <a:t>G</a:t>
                      </a:r>
                    </a:p>
                  </a:txBody>
                  <a:tcPr anchor="ctr">
                    <a:lnL w="12700" cap="flat" cmpd="sng" algn="ctr">
                      <a:solidFill>
                        <a:schemeClr val="accent2">
                          <a:lumMod val="40000"/>
                          <a:lumOff val="60000"/>
                        </a:schemeClr>
                      </a:solidFill>
                      <a:prstDash val="solid"/>
                      <a:round/>
                      <a:headEnd type="none" w="med" len="med"/>
                      <a:tailEnd type="none" w="med" len="med"/>
                    </a:lnL>
                    <a:lnR w="12700" cap="flat" cmpd="sng" algn="ctr">
                      <a:solidFill>
                        <a:schemeClr val="accent2">
                          <a:lumMod val="40000"/>
                          <a:lumOff val="60000"/>
                        </a:schemeClr>
                      </a:solidFill>
                      <a:prstDash val="solid"/>
                      <a:round/>
                      <a:headEnd type="none" w="med" len="med"/>
                      <a:tailEnd type="none" w="med" len="med"/>
                    </a:ln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tcPr>
                </a:tc>
                <a:tc>
                  <a:txBody>
                    <a:bodyPr/>
                    <a:lstStyle/>
                    <a:p>
                      <a:pPr algn="ctr"/>
                      <a:r>
                        <a:rPr lang="en-US" dirty="0"/>
                        <a:t>H</a:t>
                      </a:r>
                    </a:p>
                  </a:txBody>
                  <a:tcPr anchor="ctr">
                    <a:lnL w="12700" cap="flat" cmpd="sng" algn="ctr">
                      <a:solidFill>
                        <a:schemeClr val="accent2">
                          <a:lumMod val="40000"/>
                          <a:lumOff val="60000"/>
                        </a:schemeClr>
                      </a:solidFill>
                      <a:prstDash val="solid"/>
                      <a:round/>
                      <a:headEnd type="none" w="med" len="med"/>
                      <a:tailEnd type="none" w="med" len="med"/>
                    </a:lnL>
                    <a:lnB w="12700" cap="flat" cmpd="sng" algn="ctr">
                      <a:solidFill>
                        <a:srgbClr val="BED7D3"/>
                      </a:solidFill>
                      <a:prstDash val="solid"/>
                      <a:round/>
                      <a:headEnd type="none" w="med" len="med"/>
                      <a:tailEnd type="none" w="med" len="med"/>
                    </a:lnB>
                  </a:tcPr>
                </a:tc>
                <a:extLst>
                  <a:ext uri="{0D108BD9-81ED-4DB2-BD59-A6C34878D82A}">
                    <a16:rowId xmlns:a16="http://schemas.microsoft.com/office/drawing/2014/main" val="3620064331"/>
                  </a:ext>
                </a:extLst>
              </a:tr>
              <a:tr h="740605">
                <a:tc>
                  <a:txBody>
                    <a:bodyPr/>
                    <a:lstStyle/>
                    <a:p>
                      <a:pPr algn="l"/>
                      <a:r>
                        <a:rPr lang="en-US" b="1" dirty="0">
                          <a:solidFill>
                            <a:schemeClr val="accent6"/>
                          </a:solidFill>
                        </a:rPr>
                        <a:t>Equation</a:t>
                      </a:r>
                    </a:p>
                  </a:txBody>
                  <a:tcPr anchor="ctr">
                    <a:lnL w="12700" cap="flat" cmpd="sng" algn="ctr">
                      <a:solidFill>
                        <a:schemeClr val="accent2">
                          <a:lumMod val="40000"/>
                          <a:lumOff val="60000"/>
                        </a:schemeClr>
                      </a:solidFill>
                      <a:prstDash val="solid"/>
                      <a:round/>
                      <a:headEnd type="none" w="med" len="med"/>
                      <a:tailEnd type="none" w="med" len="med"/>
                    </a:lnL>
                    <a:lnR w="12700" cap="flat" cmpd="sng" algn="ctr">
                      <a:solidFill>
                        <a:schemeClr val="accent2">
                          <a:lumMod val="40000"/>
                          <a:lumOff val="60000"/>
                        </a:schemeClr>
                      </a:solidFill>
                      <a:prstDash val="solid"/>
                      <a:round/>
                      <a:headEnd type="none" w="med" len="med"/>
                      <a:tailEnd type="none" w="med" len="med"/>
                    </a:ln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tc>
                  <a:txBody>
                    <a:bodyPr/>
                    <a:lstStyle/>
                    <a:p>
                      <a:pPr algn="ctr"/>
                      <a:r>
                        <a:rPr lang="en-US" dirty="0"/>
                        <a:t>2</a:t>
                      </a:r>
                    </a:p>
                  </a:txBody>
                  <a:tcPr anchor="ctr">
                    <a:lnL w="12700" cap="flat" cmpd="sng" algn="ctr">
                      <a:solidFill>
                        <a:schemeClr val="accent2">
                          <a:lumMod val="40000"/>
                          <a:lumOff val="60000"/>
                        </a:schemeClr>
                      </a:solidFill>
                      <a:prstDash val="solid"/>
                      <a:round/>
                      <a:headEnd type="none" w="med" len="med"/>
                      <a:tailEnd type="none" w="med" len="med"/>
                    </a:lnL>
                    <a:lnR w="12700" cap="flat" cmpd="sng" algn="ctr">
                      <a:solidFill>
                        <a:schemeClr val="accent2">
                          <a:lumMod val="40000"/>
                          <a:lumOff val="60000"/>
                        </a:schemeClr>
                      </a:solidFill>
                      <a:prstDash val="solid"/>
                      <a:round/>
                      <a:headEnd type="none" w="med" len="med"/>
                      <a:tailEnd type="none" w="med" len="med"/>
                    </a:ln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tc>
                  <a:txBody>
                    <a:bodyPr/>
                    <a:lstStyle/>
                    <a:p>
                      <a:pPr algn="ctr"/>
                      <a:r>
                        <a:rPr lang="en-US" dirty="0"/>
                        <a:t>6</a:t>
                      </a:r>
                    </a:p>
                  </a:txBody>
                  <a:tcPr anchor="ctr">
                    <a:lnL w="12700" cap="flat" cmpd="sng" algn="ctr">
                      <a:solidFill>
                        <a:schemeClr val="accent2">
                          <a:lumMod val="40000"/>
                          <a:lumOff val="60000"/>
                        </a:schemeClr>
                      </a:solidFill>
                      <a:prstDash val="solid"/>
                      <a:round/>
                      <a:headEnd type="none" w="med" len="med"/>
                      <a:tailEnd type="none" w="med" len="med"/>
                    </a:lnL>
                    <a:lnR w="12700" cap="flat" cmpd="sng" algn="ctr">
                      <a:solidFill>
                        <a:schemeClr val="accent2">
                          <a:lumMod val="40000"/>
                          <a:lumOff val="60000"/>
                        </a:schemeClr>
                      </a:solidFill>
                      <a:prstDash val="solid"/>
                      <a:round/>
                      <a:headEnd type="none" w="med" len="med"/>
                      <a:tailEnd type="none" w="med" len="med"/>
                    </a:ln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tc>
                  <a:txBody>
                    <a:bodyPr/>
                    <a:lstStyle/>
                    <a:p>
                      <a:pPr algn="ctr"/>
                      <a:r>
                        <a:rPr lang="en-US" dirty="0"/>
                        <a:t>8</a:t>
                      </a:r>
                    </a:p>
                  </a:txBody>
                  <a:tcPr anchor="ctr">
                    <a:lnL w="12700" cap="flat" cmpd="sng" algn="ctr">
                      <a:solidFill>
                        <a:schemeClr val="accent2">
                          <a:lumMod val="40000"/>
                          <a:lumOff val="60000"/>
                        </a:schemeClr>
                      </a:solidFill>
                      <a:prstDash val="solid"/>
                      <a:round/>
                      <a:headEnd type="none" w="med" len="med"/>
                      <a:tailEnd type="none" w="med" len="med"/>
                    </a:lnL>
                    <a:lnR w="12700" cap="flat" cmpd="sng" algn="ctr">
                      <a:solidFill>
                        <a:schemeClr val="accent2">
                          <a:lumMod val="40000"/>
                          <a:lumOff val="60000"/>
                        </a:schemeClr>
                      </a:solidFill>
                      <a:prstDash val="solid"/>
                      <a:round/>
                      <a:headEnd type="none" w="med" len="med"/>
                      <a:tailEnd type="none" w="med" len="med"/>
                    </a:ln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tc>
                  <a:txBody>
                    <a:bodyPr/>
                    <a:lstStyle/>
                    <a:p>
                      <a:pPr algn="ctr"/>
                      <a:r>
                        <a:rPr lang="en-US" dirty="0"/>
                        <a:t>5</a:t>
                      </a:r>
                    </a:p>
                  </a:txBody>
                  <a:tcPr anchor="ctr">
                    <a:lnL w="12700" cap="flat" cmpd="sng" algn="ctr">
                      <a:solidFill>
                        <a:schemeClr val="accent2">
                          <a:lumMod val="40000"/>
                          <a:lumOff val="60000"/>
                        </a:schemeClr>
                      </a:solidFill>
                      <a:prstDash val="solid"/>
                      <a:round/>
                      <a:headEnd type="none" w="med" len="med"/>
                      <a:tailEnd type="none" w="med" len="med"/>
                    </a:lnL>
                    <a:lnR w="12700" cap="flat" cmpd="sng" algn="ctr">
                      <a:solidFill>
                        <a:schemeClr val="accent2">
                          <a:lumMod val="40000"/>
                          <a:lumOff val="60000"/>
                        </a:schemeClr>
                      </a:solidFill>
                      <a:prstDash val="solid"/>
                      <a:round/>
                      <a:headEnd type="none" w="med" len="med"/>
                      <a:tailEnd type="none" w="med" len="med"/>
                    </a:ln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tc>
                  <a:txBody>
                    <a:bodyPr/>
                    <a:lstStyle/>
                    <a:p>
                      <a:pPr algn="ctr"/>
                      <a:r>
                        <a:rPr lang="en-US" dirty="0"/>
                        <a:t>4</a:t>
                      </a:r>
                    </a:p>
                  </a:txBody>
                  <a:tcPr anchor="ctr">
                    <a:lnL w="12700" cap="flat" cmpd="sng" algn="ctr">
                      <a:solidFill>
                        <a:schemeClr val="accent2">
                          <a:lumMod val="40000"/>
                          <a:lumOff val="60000"/>
                        </a:schemeClr>
                      </a:solidFill>
                      <a:prstDash val="solid"/>
                      <a:round/>
                      <a:headEnd type="none" w="med" len="med"/>
                      <a:tailEnd type="none" w="med" len="med"/>
                    </a:lnL>
                    <a:lnR w="12700" cap="flat" cmpd="sng" algn="ctr">
                      <a:solidFill>
                        <a:schemeClr val="accent2">
                          <a:lumMod val="40000"/>
                          <a:lumOff val="60000"/>
                        </a:schemeClr>
                      </a:solidFill>
                      <a:prstDash val="solid"/>
                      <a:round/>
                      <a:headEnd type="none" w="med" len="med"/>
                      <a:tailEnd type="none" w="med" len="med"/>
                    </a:ln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tc>
                  <a:txBody>
                    <a:bodyPr/>
                    <a:lstStyle/>
                    <a:p>
                      <a:pPr algn="ctr"/>
                      <a:r>
                        <a:rPr lang="en-US" dirty="0"/>
                        <a:t>1</a:t>
                      </a:r>
                    </a:p>
                  </a:txBody>
                  <a:tcPr anchor="ctr">
                    <a:lnL w="12700" cap="flat" cmpd="sng" algn="ctr">
                      <a:solidFill>
                        <a:schemeClr val="accent2">
                          <a:lumMod val="40000"/>
                          <a:lumOff val="60000"/>
                        </a:schemeClr>
                      </a:solidFill>
                      <a:prstDash val="solid"/>
                      <a:round/>
                      <a:headEnd type="none" w="med" len="med"/>
                      <a:tailEnd type="none" w="med" len="med"/>
                    </a:lnL>
                    <a:lnR w="12700" cap="flat" cmpd="sng" algn="ctr">
                      <a:solidFill>
                        <a:schemeClr val="accent2">
                          <a:lumMod val="40000"/>
                          <a:lumOff val="60000"/>
                        </a:schemeClr>
                      </a:solidFill>
                      <a:prstDash val="solid"/>
                      <a:round/>
                      <a:headEnd type="none" w="med" len="med"/>
                      <a:tailEnd type="none" w="med" len="med"/>
                    </a:ln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tc>
                  <a:txBody>
                    <a:bodyPr/>
                    <a:lstStyle/>
                    <a:p>
                      <a:pPr algn="ctr"/>
                      <a:r>
                        <a:rPr lang="en-US" dirty="0"/>
                        <a:t>7</a:t>
                      </a:r>
                    </a:p>
                  </a:txBody>
                  <a:tcPr anchor="ctr">
                    <a:lnL w="12700" cap="flat" cmpd="sng" algn="ctr">
                      <a:solidFill>
                        <a:schemeClr val="accent2">
                          <a:lumMod val="40000"/>
                          <a:lumOff val="60000"/>
                        </a:schemeClr>
                      </a:solidFill>
                      <a:prstDash val="solid"/>
                      <a:round/>
                      <a:headEnd type="none" w="med" len="med"/>
                      <a:tailEnd type="none" w="med" len="med"/>
                    </a:lnL>
                    <a:lnR w="12700" cap="flat" cmpd="sng" algn="ctr">
                      <a:solidFill>
                        <a:schemeClr val="accent2">
                          <a:lumMod val="40000"/>
                          <a:lumOff val="60000"/>
                        </a:schemeClr>
                      </a:solidFill>
                      <a:prstDash val="solid"/>
                      <a:round/>
                      <a:headEnd type="none" w="med" len="med"/>
                      <a:tailEnd type="none" w="med" len="med"/>
                    </a:ln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tc>
                  <a:txBody>
                    <a:bodyPr/>
                    <a:lstStyle/>
                    <a:p>
                      <a:pPr algn="ctr"/>
                      <a:r>
                        <a:rPr lang="en-US" dirty="0"/>
                        <a:t>3</a:t>
                      </a:r>
                    </a:p>
                  </a:txBody>
                  <a:tcPr anchor="ctr">
                    <a:lnL w="12700" cap="flat" cmpd="sng" algn="ctr">
                      <a:solidFill>
                        <a:schemeClr val="accent2">
                          <a:lumMod val="40000"/>
                          <a:lumOff val="60000"/>
                        </a:schemeClr>
                      </a:solidFill>
                      <a:prstDash val="solid"/>
                      <a:round/>
                      <a:headEnd type="none" w="med" len="med"/>
                      <a:tailEnd type="none" w="med" len="med"/>
                    </a:lnL>
                    <a:lnR w="12700" cap="flat" cmpd="sng" algn="ctr">
                      <a:solidFill>
                        <a:srgbClr val="BED7D3"/>
                      </a:solidFill>
                      <a:prstDash val="solid"/>
                      <a:round/>
                      <a:headEnd type="none" w="med" len="med"/>
                      <a:tailEnd type="none" w="med" len="med"/>
                    </a:lnR>
                    <a:lnT w="12700" cap="flat" cmpd="sng" algn="ctr">
                      <a:solidFill>
                        <a:srgbClr val="BED7D3"/>
                      </a:solidFill>
                      <a:prstDash val="solid"/>
                      <a:round/>
                      <a:headEnd type="none" w="med" len="med"/>
                      <a:tailEnd type="none" w="med" len="med"/>
                    </a:lnT>
                    <a:lnB w="12700" cap="flat" cmpd="sng" algn="ctr">
                      <a:solidFill>
                        <a:srgbClr val="BED7D3"/>
                      </a:solidFill>
                      <a:prstDash val="solid"/>
                      <a:round/>
                      <a:headEnd type="none" w="med" len="med"/>
                      <a:tailEnd type="none" w="med" len="med"/>
                    </a:lnB>
                    <a:noFill/>
                  </a:tcPr>
                </a:tc>
                <a:extLst>
                  <a:ext uri="{0D108BD9-81ED-4DB2-BD59-A6C34878D82A}">
                    <a16:rowId xmlns:a16="http://schemas.microsoft.com/office/drawing/2014/main" val="398977986"/>
                  </a:ext>
                </a:extLst>
              </a:tr>
              <a:tr h="740605">
                <a:tc>
                  <a:txBody>
                    <a:bodyPr/>
                    <a:lstStyle/>
                    <a:p>
                      <a:pPr algn="l"/>
                      <a:r>
                        <a:rPr lang="en-US" b="1" dirty="0">
                          <a:solidFill>
                            <a:schemeClr val="accent6"/>
                          </a:solidFill>
                        </a:rPr>
                        <a:t>Function Notation</a:t>
                      </a:r>
                    </a:p>
                  </a:txBody>
                  <a:tcPr anchor="ctr">
                    <a:lnL w="12700" cap="flat" cmpd="sng" algn="ctr">
                      <a:solidFill>
                        <a:schemeClr val="accent2">
                          <a:lumMod val="40000"/>
                          <a:lumOff val="60000"/>
                        </a:schemeClr>
                      </a:solidFill>
                      <a:prstDash val="solid"/>
                      <a:round/>
                      <a:headEnd type="none" w="med" len="med"/>
                      <a:tailEnd type="none" w="med" len="med"/>
                    </a:lnL>
                    <a:lnR w="12700" cap="flat" cmpd="sng" algn="ctr">
                      <a:solidFill>
                        <a:schemeClr val="accent2">
                          <a:lumMod val="40000"/>
                          <a:lumOff val="60000"/>
                        </a:schemeClr>
                      </a:solidFill>
                      <a:prstDash val="solid"/>
                      <a:round/>
                      <a:headEnd type="none" w="med" len="med"/>
                      <a:tailEnd type="none" w="med" len="med"/>
                    </a:ln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tc>
                  <a:txBody>
                    <a:bodyPr/>
                    <a:lstStyle/>
                    <a:p>
                      <a:pPr algn="ctr"/>
                      <a:r>
                        <a:rPr lang="en-US" dirty="0"/>
                        <a:t>R</a:t>
                      </a:r>
                    </a:p>
                  </a:txBody>
                  <a:tcPr anchor="ctr">
                    <a:lnL w="12700" cap="flat" cmpd="sng" algn="ctr">
                      <a:solidFill>
                        <a:schemeClr val="accent2">
                          <a:lumMod val="40000"/>
                          <a:lumOff val="60000"/>
                        </a:schemeClr>
                      </a:solidFill>
                      <a:prstDash val="solid"/>
                      <a:round/>
                      <a:headEnd type="none" w="med" len="med"/>
                      <a:tailEnd type="none" w="med" len="med"/>
                    </a:lnL>
                    <a:lnR w="12700" cap="flat" cmpd="sng" algn="ctr">
                      <a:solidFill>
                        <a:schemeClr val="accent2">
                          <a:lumMod val="40000"/>
                          <a:lumOff val="60000"/>
                        </a:schemeClr>
                      </a:solidFill>
                      <a:prstDash val="solid"/>
                      <a:round/>
                      <a:headEnd type="none" w="med" len="med"/>
                      <a:tailEnd type="none" w="med" len="med"/>
                    </a:ln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tc>
                  <a:txBody>
                    <a:bodyPr/>
                    <a:lstStyle/>
                    <a:p>
                      <a:pPr algn="ctr"/>
                      <a:r>
                        <a:rPr lang="en-US" dirty="0"/>
                        <a:t>N</a:t>
                      </a:r>
                    </a:p>
                  </a:txBody>
                  <a:tcPr anchor="ctr">
                    <a:lnL w="12700" cap="flat" cmpd="sng" algn="ctr">
                      <a:solidFill>
                        <a:schemeClr val="accent2">
                          <a:lumMod val="40000"/>
                          <a:lumOff val="60000"/>
                        </a:schemeClr>
                      </a:solidFill>
                      <a:prstDash val="solid"/>
                      <a:round/>
                      <a:headEnd type="none" w="med" len="med"/>
                      <a:tailEnd type="none" w="med" len="med"/>
                    </a:lnL>
                    <a:lnR w="12700" cap="flat" cmpd="sng" algn="ctr">
                      <a:solidFill>
                        <a:schemeClr val="accent2">
                          <a:lumMod val="40000"/>
                          <a:lumOff val="60000"/>
                        </a:schemeClr>
                      </a:solidFill>
                      <a:prstDash val="solid"/>
                      <a:round/>
                      <a:headEnd type="none" w="med" len="med"/>
                      <a:tailEnd type="none" w="med" len="med"/>
                    </a:ln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tc>
                  <a:txBody>
                    <a:bodyPr/>
                    <a:lstStyle/>
                    <a:p>
                      <a:pPr algn="ctr"/>
                      <a:r>
                        <a:rPr lang="en-US" dirty="0"/>
                        <a:t>L</a:t>
                      </a:r>
                    </a:p>
                  </a:txBody>
                  <a:tcPr anchor="ctr">
                    <a:lnL w="12700" cap="flat" cmpd="sng" algn="ctr">
                      <a:solidFill>
                        <a:schemeClr val="accent2">
                          <a:lumMod val="40000"/>
                          <a:lumOff val="60000"/>
                        </a:schemeClr>
                      </a:solidFill>
                      <a:prstDash val="solid"/>
                      <a:round/>
                      <a:headEnd type="none" w="med" len="med"/>
                      <a:tailEnd type="none" w="med" len="med"/>
                    </a:lnL>
                    <a:lnR w="12700" cap="flat" cmpd="sng" algn="ctr">
                      <a:solidFill>
                        <a:schemeClr val="accent2">
                          <a:lumMod val="40000"/>
                          <a:lumOff val="60000"/>
                        </a:schemeClr>
                      </a:solidFill>
                      <a:prstDash val="solid"/>
                      <a:round/>
                      <a:headEnd type="none" w="med" len="med"/>
                      <a:tailEnd type="none" w="med" len="med"/>
                    </a:ln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tc>
                  <a:txBody>
                    <a:bodyPr/>
                    <a:lstStyle/>
                    <a:p>
                      <a:pPr algn="ctr"/>
                      <a:r>
                        <a:rPr lang="en-US" dirty="0"/>
                        <a:t>M</a:t>
                      </a:r>
                    </a:p>
                  </a:txBody>
                  <a:tcPr anchor="ctr">
                    <a:lnL w="12700" cap="flat" cmpd="sng" algn="ctr">
                      <a:solidFill>
                        <a:schemeClr val="accent2">
                          <a:lumMod val="40000"/>
                          <a:lumOff val="60000"/>
                        </a:schemeClr>
                      </a:solidFill>
                      <a:prstDash val="solid"/>
                      <a:round/>
                      <a:headEnd type="none" w="med" len="med"/>
                      <a:tailEnd type="none" w="med" len="med"/>
                    </a:lnL>
                    <a:lnR w="12700" cap="flat" cmpd="sng" algn="ctr">
                      <a:solidFill>
                        <a:schemeClr val="accent2">
                          <a:lumMod val="40000"/>
                          <a:lumOff val="60000"/>
                        </a:schemeClr>
                      </a:solidFill>
                      <a:prstDash val="solid"/>
                      <a:round/>
                      <a:headEnd type="none" w="med" len="med"/>
                      <a:tailEnd type="none" w="med" len="med"/>
                    </a:ln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tc>
                  <a:txBody>
                    <a:bodyPr/>
                    <a:lstStyle/>
                    <a:p>
                      <a:pPr algn="ctr"/>
                      <a:r>
                        <a:rPr lang="en-US" dirty="0"/>
                        <a:t>J</a:t>
                      </a:r>
                    </a:p>
                  </a:txBody>
                  <a:tcPr anchor="ctr">
                    <a:lnL w="12700" cap="flat" cmpd="sng" algn="ctr">
                      <a:solidFill>
                        <a:schemeClr val="accent2">
                          <a:lumMod val="40000"/>
                          <a:lumOff val="60000"/>
                        </a:schemeClr>
                      </a:solidFill>
                      <a:prstDash val="solid"/>
                      <a:round/>
                      <a:headEnd type="none" w="med" len="med"/>
                      <a:tailEnd type="none" w="med" len="med"/>
                    </a:lnL>
                    <a:lnR w="12700" cap="flat" cmpd="sng" algn="ctr">
                      <a:solidFill>
                        <a:schemeClr val="accent2">
                          <a:lumMod val="40000"/>
                          <a:lumOff val="60000"/>
                        </a:schemeClr>
                      </a:solidFill>
                      <a:prstDash val="solid"/>
                      <a:round/>
                      <a:headEnd type="none" w="med" len="med"/>
                      <a:tailEnd type="none" w="med" len="med"/>
                    </a:ln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tc>
                  <a:txBody>
                    <a:bodyPr/>
                    <a:lstStyle/>
                    <a:p>
                      <a:pPr algn="ctr"/>
                      <a:r>
                        <a:rPr lang="en-US" dirty="0"/>
                        <a:t>K</a:t>
                      </a:r>
                    </a:p>
                  </a:txBody>
                  <a:tcPr anchor="ctr">
                    <a:lnL w="12700" cap="flat" cmpd="sng" algn="ctr">
                      <a:solidFill>
                        <a:schemeClr val="accent2">
                          <a:lumMod val="40000"/>
                          <a:lumOff val="60000"/>
                        </a:schemeClr>
                      </a:solidFill>
                      <a:prstDash val="solid"/>
                      <a:round/>
                      <a:headEnd type="none" w="med" len="med"/>
                      <a:tailEnd type="none" w="med" len="med"/>
                    </a:lnL>
                    <a:lnR w="12700" cap="flat" cmpd="sng" algn="ctr">
                      <a:solidFill>
                        <a:schemeClr val="accent2">
                          <a:lumMod val="40000"/>
                          <a:lumOff val="60000"/>
                        </a:schemeClr>
                      </a:solidFill>
                      <a:prstDash val="solid"/>
                      <a:round/>
                      <a:headEnd type="none" w="med" len="med"/>
                      <a:tailEnd type="none" w="med" len="med"/>
                    </a:ln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tc>
                  <a:txBody>
                    <a:bodyPr/>
                    <a:lstStyle/>
                    <a:p>
                      <a:pPr algn="ctr"/>
                      <a:r>
                        <a:rPr lang="en-US" dirty="0"/>
                        <a:t>Q</a:t>
                      </a:r>
                    </a:p>
                  </a:txBody>
                  <a:tcPr anchor="ctr">
                    <a:lnL w="12700" cap="flat" cmpd="sng" algn="ctr">
                      <a:solidFill>
                        <a:schemeClr val="accent2">
                          <a:lumMod val="40000"/>
                          <a:lumOff val="60000"/>
                        </a:schemeClr>
                      </a:solidFill>
                      <a:prstDash val="solid"/>
                      <a:round/>
                      <a:headEnd type="none" w="med" len="med"/>
                      <a:tailEnd type="none" w="med" len="med"/>
                    </a:lnL>
                    <a:lnR w="12700" cap="flat" cmpd="sng" algn="ctr">
                      <a:solidFill>
                        <a:schemeClr val="accent2">
                          <a:lumMod val="40000"/>
                          <a:lumOff val="60000"/>
                        </a:schemeClr>
                      </a:solidFill>
                      <a:prstDash val="solid"/>
                      <a:round/>
                      <a:headEnd type="none" w="med" len="med"/>
                      <a:tailEnd type="none" w="med" len="med"/>
                    </a:ln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tc>
                  <a:txBody>
                    <a:bodyPr/>
                    <a:lstStyle/>
                    <a:p>
                      <a:pPr algn="ctr"/>
                      <a:r>
                        <a:rPr lang="en-US" dirty="0"/>
                        <a:t>P</a:t>
                      </a:r>
                    </a:p>
                  </a:txBody>
                  <a:tcPr anchor="ctr">
                    <a:lnL w="12700" cap="flat" cmpd="sng" algn="ctr">
                      <a:solidFill>
                        <a:schemeClr val="accent2">
                          <a:lumMod val="40000"/>
                          <a:lumOff val="60000"/>
                        </a:schemeClr>
                      </a:solidFill>
                      <a:prstDash val="solid"/>
                      <a:round/>
                      <a:headEnd type="none" w="med" len="med"/>
                      <a:tailEnd type="none" w="med" len="med"/>
                    </a:lnL>
                    <a:lnR w="12700" cap="flat" cmpd="sng" algn="ctr">
                      <a:solidFill>
                        <a:srgbClr val="BED7D3"/>
                      </a:solidFill>
                      <a:prstDash val="solid"/>
                      <a:round/>
                      <a:headEnd type="none" w="med" len="med"/>
                      <a:tailEnd type="none" w="med" len="med"/>
                    </a:lnR>
                    <a:lnT w="12700" cap="flat" cmpd="sng" algn="ctr">
                      <a:solidFill>
                        <a:srgbClr val="BED7D3"/>
                      </a:solidFill>
                      <a:prstDash val="solid"/>
                      <a:round/>
                      <a:headEnd type="none" w="med" len="med"/>
                      <a:tailEnd type="none" w="med" len="med"/>
                    </a:lnT>
                    <a:lnB w="12700" cap="flat" cmpd="sng" algn="ctr">
                      <a:solidFill>
                        <a:srgbClr val="BED7D3"/>
                      </a:solidFill>
                      <a:prstDash val="solid"/>
                      <a:round/>
                      <a:headEnd type="none" w="med" len="med"/>
                      <a:tailEnd type="none" w="med" len="med"/>
                    </a:lnB>
                    <a:noFill/>
                  </a:tcPr>
                </a:tc>
                <a:extLst>
                  <a:ext uri="{0D108BD9-81ED-4DB2-BD59-A6C34878D82A}">
                    <a16:rowId xmlns:a16="http://schemas.microsoft.com/office/drawing/2014/main" val="3041539718"/>
                  </a:ext>
                </a:extLst>
              </a:tr>
            </a:tbl>
          </a:graphicData>
        </a:graphic>
      </p:graphicFrame>
      <p:pic>
        <p:nvPicPr>
          <p:cNvPr id="5" name="Picture 4" descr="Icon&#10;&#10;Description automatically generated">
            <a:extLst>
              <a:ext uri="{FF2B5EF4-FFF2-40B4-BE49-F238E27FC236}">
                <a16:creationId xmlns:a16="http://schemas.microsoft.com/office/drawing/2014/main" id="{94E80840-D51C-4409-9197-678F442A64FF}"/>
              </a:ext>
            </a:extLst>
          </p:cNvPr>
          <p:cNvPicPr>
            <a:picLocks noChangeAspect="1"/>
          </p:cNvPicPr>
          <p:nvPr/>
        </p:nvPicPr>
        <p:blipFill>
          <a:blip r:embed="rId3"/>
          <a:stretch>
            <a:fillRect/>
          </a:stretch>
        </p:blipFill>
        <p:spPr>
          <a:xfrm>
            <a:off x="5771693" y="400050"/>
            <a:ext cx="2915104" cy="1639746"/>
          </a:xfrm>
          <a:prstGeom prst="rect">
            <a:avLst/>
          </a:prstGeom>
        </p:spPr>
      </p:pic>
      <p:sp>
        <p:nvSpPr>
          <p:cNvPr id="2" name="Content Placeholder 19">
            <a:extLst>
              <a:ext uri="{FF2B5EF4-FFF2-40B4-BE49-F238E27FC236}">
                <a16:creationId xmlns:a16="http://schemas.microsoft.com/office/drawing/2014/main" id="{98500105-BA12-C995-6AB3-12EADF691236}"/>
              </a:ext>
            </a:extLst>
          </p:cNvPr>
          <p:cNvSpPr txBox="1">
            <a:spLocks/>
          </p:cNvSpPr>
          <p:nvPr/>
        </p:nvSpPr>
        <p:spPr>
          <a:xfrm>
            <a:off x="457200" y="1309352"/>
            <a:ext cx="8229600" cy="3434098"/>
          </a:xfrm>
          <a:prstGeom prst="rect">
            <a:avLst/>
          </a:prstGeom>
        </p:spPr>
        <p:txBody>
          <a:bodyPr vert="horz" lIns="91435" tIns="45718" rIns="91435" bIns="45718">
            <a:normAutofit/>
          </a:bodyPr>
          <a:lstStyle>
            <a:lvl1pPr marL="227013" indent="-227013" algn="l" rtl="0" eaLnBrk="1" latinLnBrk="0" hangingPunct="1">
              <a:spcBef>
                <a:spcPct val="20000"/>
              </a:spcBef>
              <a:buClr>
                <a:schemeClr val="accent4"/>
              </a:buClr>
              <a:buSzPct val="100000"/>
              <a:buFont typeface="Arial" panose="020B0604020202020204" pitchFamily="34" charset="0"/>
              <a:buChar char="•"/>
              <a:tabLst/>
              <a:defRPr kumimoji="0" sz="2600" kern="1200">
                <a:solidFill>
                  <a:schemeClr val="tx1"/>
                </a:solidFill>
                <a:latin typeface="Calibri"/>
                <a:ea typeface="+mn-ea"/>
                <a:cs typeface="Calibri"/>
              </a:defRPr>
            </a:lvl1pPr>
            <a:lvl2pPr marL="480035" indent="-185156" algn="l" rtl="0" eaLnBrk="1" latinLnBrk="0" hangingPunct="1">
              <a:spcBef>
                <a:spcPct val="20000"/>
              </a:spcBef>
              <a:buClr>
                <a:schemeClr val="accent1"/>
              </a:buClr>
              <a:buSzPct val="100000"/>
              <a:buFont typeface="Arial" panose="020B0604020202020204" pitchFamily="34" charset="0"/>
              <a:buChar char="•"/>
              <a:defRPr kumimoji="0" sz="2000" kern="1200">
                <a:solidFill>
                  <a:schemeClr val="tx1"/>
                </a:solidFill>
                <a:latin typeface="Calibri"/>
                <a:ea typeface="+mn-ea"/>
                <a:cs typeface="Calibri"/>
              </a:defRPr>
            </a:lvl2pPr>
            <a:lvl3pPr marL="685765" indent="-185156" algn="l" rtl="0" eaLnBrk="1" latinLnBrk="0" hangingPunct="1">
              <a:spcBef>
                <a:spcPct val="20000"/>
              </a:spcBef>
              <a:buClr>
                <a:schemeClr val="accent2"/>
              </a:buClr>
              <a:buSzPct val="100000"/>
              <a:buFont typeface="Arial" panose="020B0604020202020204" pitchFamily="34" charset="0"/>
              <a:buChar char="•"/>
              <a:defRPr kumimoji="0" sz="1700" kern="1200">
                <a:solidFill>
                  <a:schemeClr val="tx1"/>
                </a:solidFill>
                <a:latin typeface="Calibri"/>
                <a:ea typeface="+mn-ea"/>
                <a:cs typeface="Calibri"/>
              </a:defRPr>
            </a:lvl3pPr>
            <a:lvl4pPr marL="891494" indent="-157726" algn="l" rtl="0" eaLnBrk="1" latinLnBrk="0" hangingPunct="1">
              <a:spcBef>
                <a:spcPct val="20000"/>
              </a:spcBef>
              <a:buClr>
                <a:schemeClr val="accent3"/>
              </a:buClr>
              <a:buSzPct val="100000"/>
              <a:buFont typeface="Arial" panose="020B0604020202020204" pitchFamily="34" charset="0"/>
              <a:buChar char="•"/>
              <a:defRPr kumimoji="0" sz="1500" kern="1200">
                <a:solidFill>
                  <a:schemeClr val="tx1"/>
                </a:solidFill>
                <a:latin typeface="Calibri"/>
                <a:ea typeface="+mn-ea"/>
                <a:cs typeface="Calibri"/>
              </a:defRPr>
            </a:lvl4pPr>
            <a:lvl5pPr marL="1097224" indent="-157726" algn="l" rtl="0" eaLnBrk="1" latinLnBrk="0" hangingPunct="1">
              <a:spcBef>
                <a:spcPct val="20000"/>
              </a:spcBef>
              <a:buClr>
                <a:schemeClr val="accent4"/>
              </a:buClr>
              <a:buSzPct val="100000"/>
              <a:buFont typeface="Arial" panose="020B0604020202020204" pitchFamily="34" charset="0"/>
              <a:buChar char="•"/>
              <a:defRPr kumimoji="0" sz="1350" kern="1200">
                <a:solidFill>
                  <a:schemeClr val="tx1"/>
                </a:solidFill>
                <a:latin typeface="Calibri"/>
                <a:ea typeface="+mn-ea"/>
                <a:cs typeface="Calibri"/>
              </a:defRPr>
            </a:lvl5pPr>
            <a:lvl6pPr marL="1302953" indent="-157726" algn="l" rtl="0" eaLnBrk="1" latinLnBrk="0" hangingPunct="1">
              <a:spcBef>
                <a:spcPct val="20000"/>
              </a:spcBef>
              <a:buClr>
                <a:schemeClr val="accent5"/>
              </a:buClr>
              <a:buSzPct val="80000"/>
              <a:buFont typeface="Wingdings 2"/>
              <a:buChar char=""/>
              <a:defRPr kumimoji="0" sz="1350" kern="1200">
                <a:solidFill>
                  <a:schemeClr val="tx1"/>
                </a:solidFill>
                <a:latin typeface="+mn-lt"/>
                <a:ea typeface="+mn-ea"/>
                <a:cs typeface="+mn-cs"/>
              </a:defRPr>
            </a:lvl6pPr>
            <a:lvl7pPr marL="1440106" indent="-137153" algn="l" rtl="0" eaLnBrk="1" latinLnBrk="0" hangingPunct="1">
              <a:spcBef>
                <a:spcPct val="20000"/>
              </a:spcBef>
              <a:buClr>
                <a:schemeClr val="accent6"/>
              </a:buClr>
              <a:buSzPct val="80000"/>
              <a:buFont typeface="Wingdings 2"/>
              <a:buChar char=""/>
              <a:defRPr kumimoji="0" sz="1200" kern="1200" baseline="0">
                <a:solidFill>
                  <a:schemeClr val="tx1"/>
                </a:solidFill>
                <a:latin typeface="+mn-lt"/>
                <a:ea typeface="+mn-ea"/>
                <a:cs typeface="+mn-cs"/>
              </a:defRPr>
            </a:lvl7pPr>
            <a:lvl8pPr marL="1645836" indent="-137153" algn="l" rtl="0" eaLnBrk="1" latinLnBrk="0" hangingPunct="1">
              <a:spcBef>
                <a:spcPct val="20000"/>
              </a:spcBef>
              <a:buClr>
                <a:schemeClr val="tx2"/>
              </a:buClr>
              <a:buChar char="•"/>
              <a:defRPr kumimoji="0" sz="1200" kern="1200">
                <a:solidFill>
                  <a:schemeClr val="tx1"/>
                </a:solidFill>
                <a:latin typeface="+mn-lt"/>
                <a:ea typeface="+mn-ea"/>
                <a:cs typeface="+mn-cs"/>
              </a:defRPr>
            </a:lvl8pPr>
            <a:lvl9pPr marL="1851566" indent="-137153" algn="l" rtl="0" eaLnBrk="1" latinLnBrk="0" hangingPunct="1">
              <a:spcBef>
                <a:spcPct val="20000"/>
              </a:spcBef>
              <a:buClr>
                <a:schemeClr val="tx2"/>
              </a:buClr>
              <a:buFontTx/>
              <a:buChar char="•"/>
              <a:defRPr kumimoji="0" sz="1050" kern="1200" baseline="0">
                <a:solidFill>
                  <a:schemeClr val="tx1"/>
                </a:solidFill>
                <a:latin typeface="+mn-lt"/>
                <a:ea typeface="+mn-ea"/>
                <a:cs typeface="+mn-cs"/>
              </a:defRPr>
            </a:lvl9pPr>
          </a:lstStyle>
          <a:p>
            <a:pPr marL="0" indent="0">
              <a:buNone/>
            </a:pPr>
            <a:r>
              <a:rPr lang="en-US" dirty="0"/>
              <a:t>Check your work to see if you</a:t>
            </a:r>
            <a:br>
              <a:rPr lang="en-US" dirty="0"/>
            </a:br>
            <a:r>
              <a:rPr lang="en-US" dirty="0"/>
              <a:t>matched your cards correctly.</a:t>
            </a:r>
          </a:p>
        </p:txBody>
      </p:sp>
    </p:spTree>
    <p:extLst>
      <p:ext uri="{BB962C8B-B14F-4D97-AF65-F5344CB8AC3E}">
        <p14:creationId xmlns:p14="http://schemas.microsoft.com/office/powerpoint/2010/main" val="203562512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Content Placeholder 19">
            <a:extLst>
              <a:ext uri="{FF2B5EF4-FFF2-40B4-BE49-F238E27FC236}">
                <a16:creationId xmlns:a16="http://schemas.microsoft.com/office/drawing/2014/main" id="{F1228430-A5CD-4C5D-A779-1E4F20C15B02}"/>
              </a:ext>
            </a:extLst>
          </p:cNvPr>
          <p:cNvSpPr>
            <a:spLocks noGrp="1"/>
          </p:cNvSpPr>
          <p:nvPr>
            <p:ph idx="1"/>
          </p:nvPr>
        </p:nvSpPr>
        <p:spPr/>
        <p:txBody>
          <a:bodyPr/>
          <a:lstStyle/>
          <a:p>
            <a:pPr marL="0" indent="0">
              <a:buNone/>
            </a:pPr>
            <a:r>
              <a:rPr lang="en-US" dirty="0"/>
              <a:t>We just saw </a:t>
            </a:r>
            <a:r>
              <a:rPr lang="en-US" i="1" dirty="0">
                <a:latin typeface="Times New Roman" panose="02020603050405020304" pitchFamily="18" charset="0"/>
                <a:cs typeface="Times New Roman" panose="02020603050405020304" pitchFamily="18" charset="0"/>
              </a:rPr>
              <a:t>f</a:t>
            </a:r>
            <a:r>
              <a:rPr lang="en-US" sz="1100" i="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t>
            </a:r>
            <a:r>
              <a:rPr lang="en-US" i="1" dirty="0">
                <a:latin typeface="Times New Roman" panose="02020603050405020304" pitchFamily="18" charset="0"/>
                <a:cs typeface="Times New Roman" panose="02020603050405020304" pitchFamily="18" charset="0"/>
              </a:rPr>
              <a:t>x</a:t>
            </a:r>
            <a:r>
              <a:rPr lang="en-US" dirty="0">
                <a:latin typeface="Times New Roman" panose="02020603050405020304" pitchFamily="18" charset="0"/>
                <a:cs typeface="Times New Roman" panose="02020603050405020304" pitchFamily="18" charset="0"/>
              </a:rPr>
              <a:t>)</a:t>
            </a:r>
            <a:r>
              <a:rPr lang="en-US" dirty="0"/>
              <a:t>, </a:t>
            </a:r>
            <a:r>
              <a:rPr lang="en-US" i="1" dirty="0">
                <a:latin typeface="Times New Roman" panose="02020603050405020304" pitchFamily="18" charset="0"/>
                <a:cs typeface="Times New Roman" panose="02020603050405020304" pitchFamily="18" charset="0"/>
              </a:rPr>
              <a:t>g</a:t>
            </a:r>
            <a:r>
              <a:rPr lang="en-US" dirty="0">
                <a:latin typeface="Times New Roman" panose="02020603050405020304" pitchFamily="18" charset="0"/>
                <a:cs typeface="Times New Roman" panose="02020603050405020304" pitchFamily="18" charset="0"/>
              </a:rPr>
              <a:t>(</a:t>
            </a:r>
            <a:r>
              <a:rPr lang="en-US" i="1" dirty="0">
                <a:latin typeface="Times New Roman" panose="02020603050405020304" pitchFamily="18" charset="0"/>
                <a:cs typeface="Times New Roman" panose="02020603050405020304" pitchFamily="18" charset="0"/>
              </a:rPr>
              <a:t>x</a:t>
            </a:r>
            <a:r>
              <a:rPr lang="en-US" dirty="0">
                <a:latin typeface="Times New Roman" panose="02020603050405020304" pitchFamily="18" charset="0"/>
                <a:cs typeface="Times New Roman" panose="02020603050405020304" pitchFamily="18" charset="0"/>
              </a:rPr>
              <a:t>)</a:t>
            </a:r>
            <a:r>
              <a:rPr lang="en-US" dirty="0"/>
              <a:t>, </a:t>
            </a:r>
            <a:r>
              <a:rPr lang="en-US" i="1" dirty="0">
                <a:latin typeface="Times New Roman" panose="02020603050405020304" pitchFamily="18" charset="0"/>
                <a:cs typeface="Times New Roman" panose="02020603050405020304" pitchFamily="18" charset="0"/>
              </a:rPr>
              <a:t>h</a:t>
            </a:r>
            <a:r>
              <a:rPr lang="en-US" dirty="0">
                <a:latin typeface="Times New Roman" panose="02020603050405020304" pitchFamily="18" charset="0"/>
                <a:cs typeface="Times New Roman" panose="02020603050405020304" pitchFamily="18" charset="0"/>
              </a:rPr>
              <a:t>(</a:t>
            </a:r>
            <a:r>
              <a:rPr lang="en-US" i="1" dirty="0">
                <a:latin typeface="Times New Roman" panose="02020603050405020304" pitchFamily="18" charset="0"/>
                <a:cs typeface="Times New Roman" panose="02020603050405020304" pitchFamily="18" charset="0"/>
              </a:rPr>
              <a:t>x</a:t>
            </a:r>
            <a:r>
              <a:rPr lang="en-US" dirty="0">
                <a:latin typeface="Times New Roman" panose="02020603050405020304" pitchFamily="18" charset="0"/>
                <a:cs typeface="Times New Roman" panose="02020603050405020304" pitchFamily="18" charset="0"/>
              </a:rPr>
              <a:t>)</a:t>
            </a:r>
            <a:r>
              <a:rPr lang="en-US" dirty="0"/>
              <a:t>, and </a:t>
            </a:r>
            <a:r>
              <a:rPr lang="en-US" i="1" dirty="0">
                <a:latin typeface="Times New Roman" panose="02020603050405020304" pitchFamily="18" charset="0"/>
                <a:cs typeface="Times New Roman" panose="02020603050405020304" pitchFamily="18" charset="0"/>
              </a:rPr>
              <a:t>k</a:t>
            </a:r>
            <a:r>
              <a:rPr lang="en-US" dirty="0">
                <a:latin typeface="Times New Roman" panose="02020603050405020304" pitchFamily="18" charset="0"/>
                <a:cs typeface="Times New Roman" panose="02020603050405020304" pitchFamily="18" charset="0"/>
              </a:rPr>
              <a:t>(</a:t>
            </a:r>
            <a:r>
              <a:rPr lang="en-US" i="1" dirty="0">
                <a:latin typeface="Times New Roman" panose="02020603050405020304" pitchFamily="18" charset="0"/>
                <a:cs typeface="Times New Roman" panose="02020603050405020304" pitchFamily="18" charset="0"/>
              </a:rPr>
              <a:t>x</a:t>
            </a:r>
            <a:r>
              <a:rPr lang="en-US" dirty="0">
                <a:latin typeface="Times New Roman" panose="02020603050405020304" pitchFamily="18" charset="0"/>
                <a:cs typeface="Times New Roman" panose="02020603050405020304" pitchFamily="18" charset="0"/>
              </a:rPr>
              <a:t>)</a:t>
            </a:r>
            <a:r>
              <a:rPr lang="en-US" dirty="0"/>
              <a:t>. What do you think they mean?</a:t>
            </a:r>
          </a:p>
        </p:txBody>
      </p:sp>
      <p:sp>
        <p:nvSpPr>
          <p:cNvPr id="19" name="Title 18">
            <a:extLst>
              <a:ext uri="{FF2B5EF4-FFF2-40B4-BE49-F238E27FC236}">
                <a16:creationId xmlns:a16="http://schemas.microsoft.com/office/drawing/2014/main" id="{7D3ADB25-CB7B-467A-BB9B-0CFA403E2828}"/>
              </a:ext>
            </a:extLst>
          </p:cNvPr>
          <p:cNvSpPr>
            <a:spLocks noGrp="1"/>
          </p:cNvSpPr>
          <p:nvPr>
            <p:ph type="title"/>
          </p:nvPr>
        </p:nvSpPr>
        <p:spPr/>
        <p:txBody>
          <a:bodyPr/>
          <a:lstStyle/>
          <a:p>
            <a:r>
              <a:rPr lang="en-US" dirty="0"/>
              <a:t>Card Matching: Reflection</a:t>
            </a:r>
          </a:p>
        </p:txBody>
      </p:sp>
    </p:spTree>
    <p:extLst>
      <p:ext uri="{BB962C8B-B14F-4D97-AF65-F5344CB8AC3E}">
        <p14:creationId xmlns:p14="http://schemas.microsoft.com/office/powerpoint/2010/main" val="144374093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Content Placeholder 19">
            <a:extLst>
              <a:ext uri="{FF2B5EF4-FFF2-40B4-BE49-F238E27FC236}">
                <a16:creationId xmlns:a16="http://schemas.microsoft.com/office/drawing/2014/main" id="{F1228430-A5CD-4C5D-A779-1E4F20C15B02}"/>
              </a:ext>
            </a:extLst>
          </p:cNvPr>
          <p:cNvSpPr>
            <a:spLocks noGrp="1"/>
          </p:cNvSpPr>
          <p:nvPr>
            <p:ph idx="1"/>
          </p:nvPr>
        </p:nvSpPr>
        <p:spPr/>
        <p:txBody>
          <a:bodyPr/>
          <a:lstStyle/>
          <a:p>
            <a:r>
              <a:rPr lang="en-US" dirty="0"/>
              <a:t>Think about the previous three function machines.</a:t>
            </a:r>
          </a:p>
          <a:p>
            <a:pPr marL="0" indent="0">
              <a:buNone/>
            </a:pPr>
            <a:endParaRPr lang="en-US" dirty="0"/>
          </a:p>
          <a:p>
            <a:r>
              <a:rPr lang="en-US" dirty="0"/>
              <a:t>We could have written the equations as </a:t>
            </a:r>
            <a:r>
              <a:rPr lang="en-US" i="1" dirty="0">
                <a:latin typeface="Times New Roman" panose="02020603050405020304" pitchFamily="18" charset="0"/>
                <a:cs typeface="Times New Roman" panose="02020603050405020304" pitchFamily="18" charset="0"/>
              </a:rPr>
              <a:t>y</a:t>
            </a:r>
            <a:r>
              <a:rPr lang="en-US" dirty="0">
                <a:latin typeface="Times New Roman" panose="02020603050405020304" pitchFamily="18" charset="0"/>
                <a:cs typeface="Times New Roman" panose="02020603050405020304" pitchFamily="18" charset="0"/>
              </a:rPr>
              <a:t> = 2</a:t>
            </a:r>
            <a:r>
              <a:rPr lang="en-US" i="1" dirty="0">
                <a:latin typeface="Times New Roman" panose="02020603050405020304" pitchFamily="18" charset="0"/>
                <a:cs typeface="Times New Roman" panose="02020603050405020304" pitchFamily="18" charset="0"/>
              </a:rPr>
              <a:t>x</a:t>
            </a:r>
            <a:r>
              <a:rPr lang="en-US" dirty="0">
                <a:latin typeface="Times New Roman" panose="02020603050405020304" pitchFamily="18" charset="0"/>
                <a:cs typeface="Times New Roman" panose="02020603050405020304" pitchFamily="18" charset="0"/>
              </a:rPr>
              <a:t> + 1</a:t>
            </a:r>
            <a:r>
              <a:rPr lang="en-US" dirty="0"/>
              <a:t>,</a:t>
            </a:r>
            <a:br>
              <a:rPr lang="en-US" dirty="0"/>
            </a:br>
            <a:r>
              <a:rPr lang="en-US" dirty="0"/>
              <a:t> </a:t>
            </a:r>
            <a:r>
              <a:rPr lang="en-US" i="1" dirty="0">
                <a:latin typeface="Times New Roman" panose="02020603050405020304" pitchFamily="18" charset="0"/>
                <a:cs typeface="Times New Roman" panose="02020603050405020304" pitchFamily="18" charset="0"/>
              </a:rPr>
              <a:t>y</a:t>
            </a:r>
            <a:r>
              <a:rPr lang="en-US" dirty="0">
                <a:latin typeface="Times New Roman" panose="02020603050405020304" pitchFamily="18" charset="0"/>
                <a:cs typeface="Times New Roman" panose="02020603050405020304" pitchFamily="18" charset="0"/>
              </a:rPr>
              <a:t> = 3</a:t>
            </a:r>
            <a:r>
              <a:rPr lang="en-US" i="1" dirty="0">
                <a:latin typeface="Times New Roman" panose="02020603050405020304" pitchFamily="18" charset="0"/>
                <a:cs typeface="Times New Roman" panose="02020603050405020304" pitchFamily="18" charset="0"/>
              </a:rPr>
              <a:t>x</a:t>
            </a:r>
            <a:r>
              <a:rPr lang="en-US" dirty="0">
                <a:latin typeface="Times New Roman" panose="02020603050405020304" pitchFamily="18" charset="0"/>
                <a:cs typeface="Times New Roman" panose="02020603050405020304" pitchFamily="18" charset="0"/>
              </a:rPr>
              <a:t> – 5</a:t>
            </a:r>
            <a:r>
              <a:rPr lang="en-US" dirty="0"/>
              <a:t>, and </a:t>
            </a:r>
            <a:r>
              <a:rPr lang="en-US" i="1" dirty="0">
                <a:latin typeface="Times New Roman" panose="02020603050405020304" pitchFamily="18" charset="0"/>
                <a:cs typeface="Times New Roman" panose="02020603050405020304" pitchFamily="18" charset="0"/>
              </a:rPr>
              <a:t>y</a:t>
            </a:r>
            <a:r>
              <a:rPr lang="en-US" dirty="0">
                <a:latin typeface="Times New Roman" panose="02020603050405020304" pitchFamily="18" charset="0"/>
                <a:cs typeface="Times New Roman" panose="02020603050405020304" pitchFamily="18" charset="0"/>
              </a:rPr>
              <a:t> = </a:t>
            </a:r>
            <a:r>
              <a:rPr lang="en-US" i="1" dirty="0">
                <a:latin typeface="Times New Roman" panose="02020603050405020304" pitchFamily="18" charset="0"/>
                <a:cs typeface="Times New Roman" panose="02020603050405020304" pitchFamily="18" charset="0"/>
              </a:rPr>
              <a:t>x</a:t>
            </a:r>
            <a:r>
              <a:rPr lang="en-US" baseline="30000" dirty="0">
                <a:latin typeface="Times New Roman" panose="02020603050405020304" pitchFamily="18" charset="0"/>
                <a:cs typeface="Times New Roman" panose="02020603050405020304" pitchFamily="18" charset="0"/>
              </a:rPr>
              <a:t>2</a:t>
            </a:r>
            <a:r>
              <a:rPr lang="en-US" dirty="0">
                <a:latin typeface="Times New Roman" panose="02020603050405020304" pitchFamily="18" charset="0"/>
                <a:cs typeface="Times New Roman" panose="02020603050405020304" pitchFamily="18" charset="0"/>
              </a:rPr>
              <a:t> – 2</a:t>
            </a:r>
            <a:r>
              <a:rPr lang="en-US" dirty="0"/>
              <a:t>.</a:t>
            </a:r>
          </a:p>
          <a:p>
            <a:pPr marL="0" indent="0">
              <a:buNone/>
            </a:pPr>
            <a:endParaRPr lang="en-US" dirty="0"/>
          </a:p>
          <a:p>
            <a:r>
              <a:rPr lang="en-US" dirty="0"/>
              <a:t>What does </a:t>
            </a:r>
            <a:r>
              <a:rPr lang="en-US" i="1" dirty="0">
                <a:latin typeface="Times New Roman" panose="02020603050405020304" pitchFamily="18" charset="0"/>
                <a:cs typeface="Times New Roman" panose="02020603050405020304" pitchFamily="18" charset="0"/>
              </a:rPr>
              <a:t>y</a:t>
            </a:r>
            <a:r>
              <a:rPr lang="en-US" dirty="0"/>
              <a:t> equal when </a:t>
            </a:r>
            <a:r>
              <a:rPr lang="en-US" i="1" dirty="0">
                <a:latin typeface="Times New Roman" panose="02020603050405020304" pitchFamily="18" charset="0"/>
                <a:cs typeface="Times New Roman" panose="02020603050405020304" pitchFamily="18" charset="0"/>
              </a:rPr>
              <a:t>x</a:t>
            </a:r>
            <a:r>
              <a:rPr lang="en-US" dirty="0"/>
              <a:t> equals 3?</a:t>
            </a:r>
          </a:p>
        </p:txBody>
      </p:sp>
      <p:sp>
        <p:nvSpPr>
          <p:cNvPr id="19" name="Title 18">
            <a:extLst>
              <a:ext uri="{FF2B5EF4-FFF2-40B4-BE49-F238E27FC236}">
                <a16:creationId xmlns:a16="http://schemas.microsoft.com/office/drawing/2014/main" id="{7D3ADB25-CB7B-467A-BB9B-0CFA403E2828}"/>
              </a:ext>
            </a:extLst>
          </p:cNvPr>
          <p:cNvSpPr>
            <a:spLocks noGrp="1"/>
          </p:cNvSpPr>
          <p:nvPr>
            <p:ph type="title"/>
          </p:nvPr>
        </p:nvSpPr>
        <p:spPr/>
        <p:txBody>
          <a:bodyPr/>
          <a:lstStyle/>
          <a:p>
            <a:r>
              <a:rPr lang="en-US" dirty="0"/>
              <a:t>Function Notation</a:t>
            </a:r>
          </a:p>
        </p:txBody>
      </p:sp>
    </p:spTree>
    <p:extLst>
      <p:ext uri="{BB962C8B-B14F-4D97-AF65-F5344CB8AC3E}">
        <p14:creationId xmlns:p14="http://schemas.microsoft.com/office/powerpoint/2010/main" val="266856607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Content Placeholder 19">
            <a:extLst>
              <a:ext uri="{FF2B5EF4-FFF2-40B4-BE49-F238E27FC236}">
                <a16:creationId xmlns:a16="http://schemas.microsoft.com/office/drawing/2014/main" id="{F1228430-A5CD-4C5D-A779-1E4F20C15B02}"/>
              </a:ext>
            </a:extLst>
          </p:cNvPr>
          <p:cNvSpPr>
            <a:spLocks noGrp="1"/>
          </p:cNvSpPr>
          <p:nvPr>
            <p:ph idx="1"/>
          </p:nvPr>
        </p:nvSpPr>
        <p:spPr/>
        <p:txBody>
          <a:bodyPr/>
          <a:lstStyle/>
          <a:p>
            <a:r>
              <a:rPr lang="en-US" dirty="0"/>
              <a:t>Now you see why there is function notation.</a:t>
            </a:r>
          </a:p>
          <a:p>
            <a:endParaRPr lang="en-US" dirty="0"/>
          </a:p>
          <a:p>
            <a:endParaRPr lang="en-US" dirty="0"/>
          </a:p>
          <a:p>
            <a:endParaRPr lang="en-US" dirty="0"/>
          </a:p>
          <a:p>
            <a:endParaRPr lang="en-US" dirty="0"/>
          </a:p>
          <a:p>
            <a:r>
              <a:rPr lang="en-US" dirty="0"/>
              <a:t>Example: </a:t>
            </a:r>
          </a:p>
          <a:p>
            <a:endParaRPr lang="en-US" dirty="0"/>
          </a:p>
        </p:txBody>
      </p:sp>
      <p:sp>
        <p:nvSpPr>
          <p:cNvPr id="19" name="Title 18">
            <a:extLst>
              <a:ext uri="{FF2B5EF4-FFF2-40B4-BE49-F238E27FC236}">
                <a16:creationId xmlns:a16="http://schemas.microsoft.com/office/drawing/2014/main" id="{7D3ADB25-CB7B-467A-BB9B-0CFA403E2828}"/>
              </a:ext>
            </a:extLst>
          </p:cNvPr>
          <p:cNvSpPr>
            <a:spLocks noGrp="1"/>
          </p:cNvSpPr>
          <p:nvPr>
            <p:ph type="title"/>
          </p:nvPr>
        </p:nvSpPr>
        <p:spPr/>
        <p:txBody>
          <a:bodyPr/>
          <a:lstStyle/>
          <a:p>
            <a:r>
              <a:rPr lang="en-US" dirty="0"/>
              <a:t>Function Notation: Great for Naming</a:t>
            </a:r>
          </a:p>
        </p:txBody>
      </p:sp>
      <mc:AlternateContent xmlns:mc="http://schemas.openxmlformats.org/markup-compatibility/2006">
        <mc:Choice xmlns:a14="http://schemas.microsoft.com/office/drawing/2010/main" Requires="a14">
          <p:sp>
            <p:nvSpPr>
              <p:cNvPr id="2" name="Object 1">
                <a:extLst>
                  <a:ext uri="{FF2B5EF4-FFF2-40B4-BE49-F238E27FC236}">
                    <a16:creationId xmlns:a16="http://schemas.microsoft.com/office/drawing/2014/main" id="{E5D39AE0-BC45-C012-2C4E-ACC1A31C2D48}"/>
                  </a:ext>
                </a:extLst>
              </p:cNvPr>
              <p:cNvSpPr txBox="1"/>
              <p:nvPr/>
            </p:nvSpPr>
            <p:spPr>
              <a:xfrm>
                <a:off x="1021278" y="2841625"/>
                <a:ext cx="7214260" cy="368300"/>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m:rPr>
                          <m:nor/>
                        </m:rPr>
                        <a:rPr lang="en-US" sz="2600" i="0" smtClean="0">
                          <a:solidFill>
                            <a:srgbClr val="000000"/>
                          </a:solidFill>
                          <a:latin typeface="+mj-lt"/>
                        </a:rPr>
                        <m:t>th</m:t>
                      </m:r>
                      <m:r>
                        <m:rPr>
                          <m:nor/>
                        </m:rPr>
                        <a:rPr lang="en-US" sz="2600" b="0" i="0" smtClean="0">
                          <a:solidFill>
                            <a:srgbClr val="000000"/>
                          </a:solidFill>
                          <a:latin typeface="+mj-lt"/>
                        </a:rPr>
                        <m:t>e</m:t>
                      </m:r>
                      <m:r>
                        <m:rPr>
                          <m:nor/>
                        </m:rPr>
                        <a:rPr lang="en-US" sz="2600" b="0" i="0" smtClean="0">
                          <a:solidFill>
                            <a:srgbClr val="000000"/>
                          </a:solidFill>
                          <a:latin typeface="+mj-lt"/>
                        </a:rPr>
                        <m:t> </m:t>
                      </m:r>
                      <m:r>
                        <m:rPr>
                          <m:nor/>
                        </m:rPr>
                        <a:rPr lang="en-US" sz="2800" i="1" dirty="0">
                          <a:latin typeface="Times New Roman" panose="02020603050405020304" pitchFamily="18" charset="0"/>
                          <a:cs typeface="Times New Roman" panose="02020603050405020304" pitchFamily="18" charset="0"/>
                        </a:rPr>
                        <m:t>f</m:t>
                      </m:r>
                      <m:r>
                        <m:rPr>
                          <m:nor/>
                        </m:rPr>
                        <a:rPr lang="en-US" sz="2600" b="0" i="0" smtClean="0">
                          <a:solidFill>
                            <a:srgbClr val="000000"/>
                          </a:solidFill>
                          <a:latin typeface="+mj-lt"/>
                        </a:rPr>
                        <m:t>  </m:t>
                      </m:r>
                      <m:r>
                        <m:rPr>
                          <m:nor/>
                        </m:rPr>
                        <a:rPr lang="en-US" sz="2600" b="0" i="0" smtClean="0">
                          <a:solidFill>
                            <a:srgbClr val="000000"/>
                          </a:solidFill>
                          <a:latin typeface="+mj-lt"/>
                        </a:rPr>
                        <m:t>funct</m:t>
                      </m:r>
                      <m:r>
                        <m:rPr>
                          <m:nor/>
                        </m:rPr>
                        <a:rPr lang="en-US" sz="2600" i="0">
                          <a:solidFill>
                            <a:srgbClr val="000000"/>
                          </a:solidFill>
                          <a:latin typeface="+mj-lt"/>
                        </a:rPr>
                        <m:t>ion</m:t>
                      </m:r>
                      <m:r>
                        <m:rPr>
                          <m:nor/>
                        </m:rPr>
                        <a:rPr lang="en-US" sz="2600" b="0" i="0" smtClean="0">
                          <a:solidFill>
                            <a:srgbClr val="000000"/>
                          </a:solidFill>
                          <a:latin typeface="+mj-lt"/>
                        </a:rPr>
                        <m:t> </m:t>
                      </m:r>
                      <m:r>
                        <m:rPr>
                          <m:nor/>
                        </m:rPr>
                        <a:rPr lang="en-US" sz="2600" i="0">
                          <a:solidFill>
                            <a:srgbClr val="000000"/>
                          </a:solidFill>
                          <a:latin typeface="+mj-lt"/>
                        </a:rPr>
                        <m:t>at</m:t>
                      </m:r>
                      <m:r>
                        <m:rPr>
                          <m:nor/>
                        </m:rPr>
                        <a:rPr lang="en-US" sz="2600" b="0" i="0" smtClean="0">
                          <a:solidFill>
                            <a:srgbClr val="000000"/>
                          </a:solidFill>
                          <a:latin typeface="+mj-lt"/>
                        </a:rPr>
                        <m:t> </m:t>
                      </m:r>
                      <m:r>
                        <m:rPr>
                          <m:sty m:val="p"/>
                        </m:rPr>
                        <a:rPr lang="en-US" sz="2600" i="0">
                          <a:solidFill>
                            <a:srgbClr val="991A1D"/>
                          </a:solidFill>
                          <a:latin typeface="Cambria Math" panose="02040503050406030204" pitchFamily="18" charset="0"/>
                        </a:rPr>
                        <m:t>a</m:t>
                      </m:r>
                      <m:r>
                        <m:rPr>
                          <m:nor/>
                        </m:rPr>
                        <a:rPr lang="en-US" sz="2600" b="0" i="0" smtClean="0">
                          <a:solidFill>
                            <a:srgbClr val="991A1D"/>
                          </a:solidFill>
                          <a:latin typeface="+mj-lt"/>
                        </a:rPr>
                        <m:t> </m:t>
                      </m:r>
                      <m:r>
                        <m:rPr>
                          <m:nor/>
                        </m:rPr>
                        <a:rPr lang="en-US" sz="2600" i="0">
                          <a:solidFill>
                            <a:srgbClr val="991A1D"/>
                          </a:solidFill>
                          <a:latin typeface="+mj-lt"/>
                        </a:rPr>
                        <m:t>given</m:t>
                      </m:r>
                      <m:r>
                        <m:rPr>
                          <m:nor/>
                        </m:rPr>
                        <a:rPr lang="en-US" sz="2600" b="0" i="0" smtClean="0">
                          <a:solidFill>
                            <a:srgbClr val="991A1D"/>
                          </a:solidFill>
                          <a:latin typeface="+mj-lt"/>
                        </a:rPr>
                        <m:t> </m:t>
                      </m:r>
                      <m:r>
                        <a:rPr lang="en-US" sz="2600" i="1">
                          <a:solidFill>
                            <a:srgbClr val="991A1D"/>
                          </a:solidFill>
                          <a:latin typeface="Cambria Math" panose="02040503050406030204" pitchFamily="18" charset="0"/>
                        </a:rPr>
                        <m:t>𝑥</m:t>
                      </m:r>
                      <m:r>
                        <m:rPr>
                          <m:nor/>
                        </m:rPr>
                        <a:rPr lang="en-US" sz="2600" i="0">
                          <a:solidFill>
                            <a:srgbClr val="991A1D"/>
                          </a:solidFill>
                          <a:latin typeface="+mj-lt"/>
                        </a:rPr>
                        <m:t>−</m:t>
                      </m:r>
                      <m:r>
                        <m:rPr>
                          <m:nor/>
                        </m:rPr>
                        <a:rPr lang="en-US" sz="2600" i="0">
                          <a:solidFill>
                            <a:srgbClr val="991A1D"/>
                          </a:solidFill>
                          <a:latin typeface="+mj-lt"/>
                        </a:rPr>
                        <m:t>value</m:t>
                      </m:r>
                      <m:r>
                        <m:rPr>
                          <m:nor/>
                        </m:rPr>
                        <a:rPr lang="en-US" sz="2600" b="0" i="0" smtClean="0">
                          <a:solidFill>
                            <a:srgbClr val="991A1D"/>
                          </a:solidFill>
                          <a:latin typeface="+mj-lt"/>
                        </a:rPr>
                        <m:t> </m:t>
                      </m:r>
                      <m:r>
                        <m:rPr>
                          <m:sty m:val="p"/>
                        </m:rPr>
                        <a:rPr lang="en-US" sz="2600" i="1" smtClean="0">
                          <a:solidFill>
                            <a:srgbClr val="649197"/>
                          </a:solidFill>
                          <a:latin typeface="Cambria Math" panose="02040503050406030204" pitchFamily="18" charset="0"/>
                        </a:rPr>
                        <m:t>has</m:t>
                      </m:r>
                      <m:r>
                        <a:rPr lang="en-US" sz="2600" b="0" i="1" smtClean="0">
                          <a:solidFill>
                            <a:srgbClr val="649197"/>
                          </a:solidFill>
                          <a:latin typeface="Cambria Math" panose="02040503050406030204" pitchFamily="18" charset="0"/>
                        </a:rPr>
                        <m:t> </m:t>
                      </m:r>
                      <m:r>
                        <m:rPr>
                          <m:nor/>
                        </m:rPr>
                        <a:rPr lang="en-US" sz="2600" b="0" i="0" smtClean="0">
                          <a:solidFill>
                            <a:srgbClr val="0000FF"/>
                          </a:solidFill>
                          <a:latin typeface="+mj-lt"/>
                        </a:rPr>
                        <m:t>that</m:t>
                      </m:r>
                      <m:r>
                        <a:rPr lang="en-US" sz="2600" b="0" i="1" smtClean="0">
                          <a:solidFill>
                            <a:srgbClr val="0000FF"/>
                          </a:solidFill>
                          <a:latin typeface="Cambria Math" panose="02040503050406030204" pitchFamily="18" charset="0"/>
                        </a:rPr>
                        <m:t> </m:t>
                      </m:r>
                      <m:r>
                        <a:rPr lang="en-US" sz="2600" i="1">
                          <a:solidFill>
                            <a:srgbClr val="0000FF"/>
                          </a:solidFill>
                          <a:latin typeface="Cambria Math" panose="02040503050406030204" pitchFamily="18" charset="0"/>
                        </a:rPr>
                        <m:t>𝑦</m:t>
                      </m:r>
                      <m:r>
                        <m:rPr>
                          <m:nor/>
                        </m:rPr>
                        <a:rPr lang="en-US" sz="2600" i="0">
                          <a:solidFill>
                            <a:srgbClr val="0000FF"/>
                          </a:solidFill>
                          <a:latin typeface="+mj-lt"/>
                        </a:rPr>
                        <m:t>−</m:t>
                      </m:r>
                      <m:r>
                        <m:rPr>
                          <m:nor/>
                        </m:rPr>
                        <a:rPr lang="en-US" sz="2600" i="0">
                          <a:solidFill>
                            <a:srgbClr val="0000FF"/>
                          </a:solidFill>
                          <a:latin typeface="+mj-lt"/>
                        </a:rPr>
                        <m:t>value</m:t>
                      </m:r>
                    </m:oMath>
                  </m:oMathPara>
                </a14:m>
                <a:endParaRPr lang="en-US" sz="2600" dirty="0">
                  <a:latin typeface="+mj-lt"/>
                </a:endParaRPr>
              </a:p>
            </p:txBody>
          </p:sp>
        </mc:Choice>
        <mc:Fallback>
          <p:sp>
            <p:nvSpPr>
              <p:cNvPr id="2" name="Object 1">
                <a:extLst>
                  <a:ext uri="{FF2B5EF4-FFF2-40B4-BE49-F238E27FC236}">
                    <a16:creationId xmlns:a16="http://schemas.microsoft.com/office/drawing/2014/main" id="{E5D39AE0-BC45-C012-2C4E-ACC1A31C2D48}"/>
                  </a:ext>
                </a:extLst>
              </p:cNvPr>
              <p:cNvSpPr txBox="1">
                <a:spLocks noRot="1" noChangeAspect="1" noMove="1" noResize="1" noEditPoints="1" noAdjustHandles="1" noChangeArrowheads="1" noChangeShapeType="1" noTextEdit="1"/>
              </p:cNvSpPr>
              <p:nvPr/>
            </p:nvSpPr>
            <p:spPr>
              <a:xfrm>
                <a:off x="1021278" y="2841625"/>
                <a:ext cx="7214260" cy="368300"/>
              </a:xfrm>
              <a:prstGeom prst="rect">
                <a:avLst/>
              </a:prstGeom>
              <a:blipFill>
                <a:blip r:embed="rId2"/>
                <a:stretch>
                  <a:fillRect b="-18033"/>
                </a:stretch>
              </a:blipFill>
            </p:spPr>
            <p:txBody>
              <a:bodyPr/>
              <a:lstStyle/>
              <a:p>
                <a:r>
                  <a:rPr lang="en-US">
                    <a:noFill/>
                  </a:rPr>
                  <a:t> </a:t>
                </a:r>
              </a:p>
            </p:txBody>
          </p:sp>
        </mc:Fallback>
      </mc:AlternateContent>
      <p:graphicFrame>
        <p:nvGraphicFramePr>
          <p:cNvPr id="3" name="Object 2">
            <a:extLst>
              <a:ext uri="{FF2B5EF4-FFF2-40B4-BE49-F238E27FC236}">
                <a16:creationId xmlns:a16="http://schemas.microsoft.com/office/drawing/2014/main" id="{6B30E0CB-DCEA-9A55-928D-B2A09AF971D1}"/>
              </a:ext>
            </a:extLst>
          </p:cNvPr>
          <p:cNvGraphicFramePr>
            <a:graphicFrameLocks noChangeAspect="1"/>
          </p:cNvGraphicFramePr>
          <p:nvPr>
            <p:extLst>
              <p:ext uri="{D42A27DB-BD31-4B8C-83A1-F6EECF244321}">
                <p14:modId xmlns:p14="http://schemas.microsoft.com/office/powerpoint/2010/main" val="541700873"/>
              </p:ext>
            </p:extLst>
          </p:nvPr>
        </p:nvGraphicFramePr>
        <p:xfrm>
          <a:off x="3949700" y="2101850"/>
          <a:ext cx="1244600" cy="469900"/>
        </p:xfrm>
        <a:graphic>
          <a:graphicData uri="http://schemas.openxmlformats.org/presentationml/2006/ole">
            <mc:AlternateContent xmlns:mc="http://schemas.openxmlformats.org/markup-compatibility/2006">
              <mc:Choice xmlns:v="urn:schemas-microsoft-com:vml" Requires="v">
                <p:oleObj name="Equation" r:id="rId3" imgW="1244520" imgH="469800" progId="Equation.DSMT4">
                  <p:embed/>
                </p:oleObj>
              </mc:Choice>
              <mc:Fallback>
                <p:oleObj name="Equation" r:id="rId3" imgW="1244520" imgH="469800" progId="Equation.DSMT4">
                  <p:embed/>
                  <p:pic>
                    <p:nvPicPr>
                      <p:cNvPr id="3" name="Object 2">
                        <a:extLst>
                          <a:ext uri="{FF2B5EF4-FFF2-40B4-BE49-F238E27FC236}">
                            <a16:creationId xmlns:a16="http://schemas.microsoft.com/office/drawing/2014/main" id="{6B30E0CB-DCEA-9A55-928D-B2A09AF971D1}"/>
                          </a:ext>
                        </a:extLst>
                      </p:cNvPr>
                      <p:cNvPicPr/>
                      <p:nvPr/>
                    </p:nvPicPr>
                    <p:blipFill>
                      <a:blip r:embed="rId4"/>
                      <a:stretch>
                        <a:fillRect/>
                      </a:stretch>
                    </p:blipFill>
                    <p:spPr>
                      <a:xfrm>
                        <a:off x="3949700" y="2101850"/>
                        <a:ext cx="1244600" cy="469900"/>
                      </a:xfrm>
                      <a:prstGeom prst="rect">
                        <a:avLst/>
                      </a:prstGeom>
                    </p:spPr>
                  </p:pic>
                </p:oleObj>
              </mc:Fallback>
            </mc:AlternateContent>
          </a:graphicData>
        </a:graphic>
      </p:graphicFrame>
      <p:graphicFrame>
        <p:nvGraphicFramePr>
          <p:cNvPr id="4" name="Object 3">
            <a:extLst>
              <a:ext uri="{FF2B5EF4-FFF2-40B4-BE49-F238E27FC236}">
                <a16:creationId xmlns:a16="http://schemas.microsoft.com/office/drawing/2014/main" id="{C2AD4522-B2CC-C544-433C-E909C160DF49}"/>
              </a:ext>
            </a:extLst>
          </p:cNvPr>
          <p:cNvGraphicFramePr>
            <a:graphicFrameLocks noChangeAspect="1"/>
          </p:cNvGraphicFramePr>
          <p:nvPr>
            <p:extLst>
              <p:ext uri="{D42A27DB-BD31-4B8C-83A1-F6EECF244321}">
                <p14:modId xmlns:p14="http://schemas.microsoft.com/office/powerpoint/2010/main" val="257092461"/>
              </p:ext>
            </p:extLst>
          </p:nvPr>
        </p:nvGraphicFramePr>
        <p:xfrm>
          <a:off x="2079625" y="3702050"/>
          <a:ext cx="5549900" cy="952500"/>
        </p:xfrm>
        <a:graphic>
          <a:graphicData uri="http://schemas.openxmlformats.org/presentationml/2006/ole">
            <mc:AlternateContent xmlns:mc="http://schemas.openxmlformats.org/markup-compatibility/2006">
              <mc:Choice xmlns:v="urn:schemas-microsoft-com:vml" Requires="v">
                <p:oleObj name="Equation" r:id="rId5" imgW="5549760" imgH="952200" progId="Equation.DSMT4">
                  <p:embed/>
                </p:oleObj>
              </mc:Choice>
              <mc:Fallback>
                <p:oleObj name="Equation" r:id="rId5" imgW="5549760" imgH="952200" progId="Equation.DSMT4">
                  <p:embed/>
                  <p:pic>
                    <p:nvPicPr>
                      <p:cNvPr id="4" name="Object 3">
                        <a:extLst>
                          <a:ext uri="{FF2B5EF4-FFF2-40B4-BE49-F238E27FC236}">
                            <a16:creationId xmlns:a16="http://schemas.microsoft.com/office/drawing/2014/main" id="{C2AD4522-B2CC-C544-433C-E909C160DF49}"/>
                          </a:ext>
                        </a:extLst>
                      </p:cNvPr>
                      <p:cNvPicPr/>
                      <p:nvPr/>
                    </p:nvPicPr>
                    <p:blipFill>
                      <a:blip r:embed="rId6"/>
                      <a:stretch>
                        <a:fillRect/>
                      </a:stretch>
                    </p:blipFill>
                    <p:spPr>
                      <a:xfrm>
                        <a:off x="2079625" y="3702050"/>
                        <a:ext cx="5549900" cy="952500"/>
                      </a:xfrm>
                      <a:prstGeom prst="rect">
                        <a:avLst/>
                      </a:prstGeom>
                    </p:spPr>
                  </p:pic>
                </p:oleObj>
              </mc:Fallback>
            </mc:AlternateContent>
          </a:graphicData>
        </a:graphic>
      </p:graphicFrame>
    </p:spTree>
    <p:extLst>
      <p:ext uri="{BB962C8B-B14F-4D97-AF65-F5344CB8AC3E}">
        <p14:creationId xmlns:p14="http://schemas.microsoft.com/office/powerpoint/2010/main" val="32573834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7EA90A4-FDE9-B5F0-FC3C-55DC1114D985}"/>
              </a:ext>
            </a:extLst>
          </p:cNvPr>
          <p:cNvSpPr>
            <a:spLocks noGrp="1"/>
          </p:cNvSpPr>
          <p:nvPr>
            <p:ph type="title"/>
          </p:nvPr>
        </p:nvSpPr>
        <p:spPr/>
        <p:txBody>
          <a:bodyPr/>
          <a:lstStyle/>
          <a:p>
            <a:r>
              <a:rPr lang="en-US" dirty="0"/>
              <a:t>Function Notation: Card Matching</a:t>
            </a:r>
          </a:p>
        </p:txBody>
      </p:sp>
      <p:grpSp>
        <p:nvGrpSpPr>
          <p:cNvPr id="23" name="Group 22">
            <a:extLst>
              <a:ext uri="{FF2B5EF4-FFF2-40B4-BE49-F238E27FC236}">
                <a16:creationId xmlns:a16="http://schemas.microsoft.com/office/drawing/2014/main" id="{56D0FC6C-B97E-F202-B1F7-22CBA858AE63}"/>
              </a:ext>
            </a:extLst>
          </p:cNvPr>
          <p:cNvGrpSpPr/>
          <p:nvPr/>
        </p:nvGrpSpPr>
        <p:grpSpPr>
          <a:xfrm>
            <a:off x="3284510" y="1327746"/>
            <a:ext cx="2593402" cy="2194560"/>
            <a:chOff x="3224797" y="1652845"/>
            <a:chExt cx="2593402" cy="2194560"/>
          </a:xfrm>
        </p:grpSpPr>
        <p:sp>
          <p:nvSpPr>
            <p:cNvPr id="19" name="Rectangle 18">
              <a:extLst>
                <a:ext uri="{FF2B5EF4-FFF2-40B4-BE49-F238E27FC236}">
                  <a16:creationId xmlns:a16="http://schemas.microsoft.com/office/drawing/2014/main" id="{B9C0093E-F186-2257-4D9E-B84373856DA1}"/>
                </a:ext>
              </a:extLst>
            </p:cNvPr>
            <p:cNvSpPr/>
            <p:nvPr/>
          </p:nvSpPr>
          <p:spPr>
            <a:xfrm>
              <a:off x="3236766" y="1666561"/>
              <a:ext cx="2569464" cy="2167128"/>
            </a:xfrm>
            <a:prstGeom prst="rect">
              <a:avLst/>
            </a:prstGeom>
            <a:solidFill>
              <a:schemeClr val="bg1"/>
            </a:solidFill>
            <a:ln w="28575">
              <a:solidFill>
                <a:srgbClr val="BED7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Graphic 20">
              <a:extLst>
                <a:ext uri="{FF2B5EF4-FFF2-40B4-BE49-F238E27FC236}">
                  <a16:creationId xmlns:a16="http://schemas.microsoft.com/office/drawing/2014/main" id="{ECF16C1A-0450-1240-C98F-6C29CAFD9C04}"/>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l="50000" t="62379" r="11781" b="12631"/>
            <a:stretch/>
          </p:blipFill>
          <p:spPr>
            <a:xfrm>
              <a:off x="3224797" y="1652845"/>
              <a:ext cx="2593402" cy="2194560"/>
            </a:xfrm>
            <a:prstGeom prst="rect">
              <a:avLst/>
            </a:prstGeom>
          </p:spPr>
        </p:pic>
      </p:grpSp>
      <p:grpSp>
        <p:nvGrpSpPr>
          <p:cNvPr id="25" name="Group 24">
            <a:extLst>
              <a:ext uri="{FF2B5EF4-FFF2-40B4-BE49-F238E27FC236}">
                <a16:creationId xmlns:a16="http://schemas.microsoft.com/office/drawing/2014/main" id="{8A6EBEC6-8C8C-6D27-EA34-34EA5EDF56E6}"/>
              </a:ext>
            </a:extLst>
          </p:cNvPr>
          <p:cNvGrpSpPr/>
          <p:nvPr/>
        </p:nvGrpSpPr>
        <p:grpSpPr>
          <a:xfrm rot="600000">
            <a:off x="6105539" y="1578150"/>
            <a:ext cx="2581261" cy="2194560"/>
            <a:chOff x="2555875" y="1641650"/>
            <a:chExt cx="2581261" cy="2194560"/>
          </a:xfrm>
        </p:grpSpPr>
        <p:sp>
          <p:nvSpPr>
            <p:cNvPr id="20" name="Rectangle 19">
              <a:extLst>
                <a:ext uri="{FF2B5EF4-FFF2-40B4-BE49-F238E27FC236}">
                  <a16:creationId xmlns:a16="http://schemas.microsoft.com/office/drawing/2014/main" id="{24EAECB8-1B1F-C071-8E1C-CC828B3C87A3}"/>
                </a:ext>
              </a:extLst>
            </p:cNvPr>
            <p:cNvSpPr/>
            <p:nvPr/>
          </p:nvSpPr>
          <p:spPr>
            <a:xfrm>
              <a:off x="2555875" y="1655366"/>
              <a:ext cx="2569464" cy="2167128"/>
            </a:xfrm>
            <a:prstGeom prst="rect">
              <a:avLst/>
            </a:prstGeom>
            <a:solidFill>
              <a:schemeClr val="bg1"/>
            </a:solidFill>
            <a:ln w="28575">
              <a:solidFill>
                <a:srgbClr val="BED7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Graphic 23">
              <a:extLst>
                <a:ext uri="{FF2B5EF4-FFF2-40B4-BE49-F238E27FC236}">
                  <a16:creationId xmlns:a16="http://schemas.microsoft.com/office/drawing/2014/main" id="{9E7A42FE-A0B9-9F0E-7504-81A3DC616B53}"/>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11815" t="62315" r="50000" b="12598"/>
            <a:stretch/>
          </p:blipFill>
          <p:spPr>
            <a:xfrm>
              <a:off x="2555875" y="1641650"/>
              <a:ext cx="2581261" cy="2194560"/>
            </a:xfrm>
            <a:prstGeom prst="rect">
              <a:avLst/>
            </a:prstGeom>
          </p:spPr>
        </p:pic>
      </p:grpSp>
      <p:grpSp>
        <p:nvGrpSpPr>
          <p:cNvPr id="4" name="Group 3">
            <a:extLst>
              <a:ext uri="{FF2B5EF4-FFF2-40B4-BE49-F238E27FC236}">
                <a16:creationId xmlns:a16="http://schemas.microsoft.com/office/drawing/2014/main" id="{F780D4A7-A2AD-9114-6A95-BB48F266DE65}"/>
              </a:ext>
            </a:extLst>
          </p:cNvPr>
          <p:cNvGrpSpPr/>
          <p:nvPr/>
        </p:nvGrpSpPr>
        <p:grpSpPr>
          <a:xfrm>
            <a:off x="457200" y="1578150"/>
            <a:ext cx="2599683" cy="2194560"/>
            <a:chOff x="457200" y="1578150"/>
            <a:chExt cx="2599683" cy="2194560"/>
          </a:xfrm>
        </p:grpSpPr>
        <p:grpSp>
          <p:nvGrpSpPr>
            <p:cNvPr id="22" name="Group 21">
              <a:extLst>
                <a:ext uri="{FF2B5EF4-FFF2-40B4-BE49-F238E27FC236}">
                  <a16:creationId xmlns:a16="http://schemas.microsoft.com/office/drawing/2014/main" id="{05445E91-D607-F501-4231-6D239DC24907}"/>
                </a:ext>
              </a:extLst>
            </p:cNvPr>
            <p:cNvGrpSpPr/>
            <p:nvPr/>
          </p:nvGrpSpPr>
          <p:grpSpPr>
            <a:xfrm rot="-600000">
              <a:off x="457200" y="1578150"/>
              <a:ext cx="2599683" cy="2194560"/>
              <a:chOff x="491615" y="2050892"/>
              <a:chExt cx="2599683" cy="2194560"/>
            </a:xfrm>
          </p:grpSpPr>
          <p:sp>
            <p:nvSpPr>
              <p:cNvPr id="6" name="Rectangle 5">
                <a:extLst>
                  <a:ext uri="{FF2B5EF4-FFF2-40B4-BE49-F238E27FC236}">
                    <a16:creationId xmlns:a16="http://schemas.microsoft.com/office/drawing/2014/main" id="{77D03E1E-096A-3F89-5C4D-8FC2FDB802C1}"/>
                  </a:ext>
                </a:extLst>
              </p:cNvPr>
              <p:cNvSpPr/>
              <p:nvPr/>
            </p:nvSpPr>
            <p:spPr>
              <a:xfrm>
                <a:off x="506724" y="2064608"/>
                <a:ext cx="2569464" cy="2167128"/>
              </a:xfrm>
              <a:prstGeom prst="rect">
                <a:avLst/>
              </a:prstGeom>
              <a:solidFill>
                <a:schemeClr val="bg1"/>
              </a:solidFill>
              <a:ln w="28575">
                <a:solidFill>
                  <a:srgbClr val="BED7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Content Placeholder 4">
                <a:extLst>
                  <a:ext uri="{FF2B5EF4-FFF2-40B4-BE49-F238E27FC236}">
                    <a16:creationId xmlns:a16="http://schemas.microsoft.com/office/drawing/2014/main" id="{420E16EF-3D99-AC7D-3144-5C8A0838AB77}"/>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l="11798" t="62448" r="49919" b="12579"/>
              <a:stretch/>
            </p:blipFill>
            <p:spPr>
              <a:xfrm>
                <a:off x="491615" y="2050892"/>
                <a:ext cx="2599683" cy="2194560"/>
              </a:xfrm>
              <a:prstGeom prst="rect">
                <a:avLst/>
              </a:prstGeom>
            </p:spPr>
          </p:pic>
        </p:grpSp>
        <p:sp>
          <p:nvSpPr>
            <p:cNvPr id="2" name="TextBox 1">
              <a:extLst>
                <a:ext uri="{FF2B5EF4-FFF2-40B4-BE49-F238E27FC236}">
                  <a16:creationId xmlns:a16="http://schemas.microsoft.com/office/drawing/2014/main" id="{75E021D1-0D75-D954-8FC6-D3CB5D385CB7}"/>
                </a:ext>
              </a:extLst>
            </p:cNvPr>
            <p:cNvSpPr txBox="1"/>
            <p:nvPr/>
          </p:nvSpPr>
          <p:spPr>
            <a:xfrm rot="21000000">
              <a:off x="580386" y="2083489"/>
              <a:ext cx="2309382" cy="1200329"/>
            </a:xfrm>
            <a:prstGeom prst="rect">
              <a:avLst/>
            </a:prstGeom>
            <a:solidFill>
              <a:schemeClr val="bg1"/>
            </a:solidFill>
          </p:spPr>
          <p:txBody>
            <a:bodyPr wrap="square" rtlCol="0">
              <a:spAutoFit/>
            </a:bodyPr>
            <a:lstStyle/>
            <a:p>
              <a:pPr algn="ctr"/>
              <a:r>
                <a:rPr lang="en-US" sz="1200" b="1" dirty="0">
                  <a:latin typeface="+mj-lt"/>
                </a:rPr>
                <a:t>As Long John Silver sailed north today, he noticed the temperature dropped 6 degrees every hour. How many degrees did the temperature drop </a:t>
              </a:r>
              <a:br>
                <a:rPr lang="en-US" sz="1200" b="1" dirty="0">
                  <a:latin typeface="+mj-lt"/>
                </a:rPr>
              </a:br>
              <a:r>
                <a:rPr lang="en-US" sz="1200" b="1" dirty="0">
                  <a:latin typeface="+mj-lt"/>
                </a:rPr>
                <a:t>in 4 hours?</a:t>
              </a:r>
            </a:p>
          </p:txBody>
        </p:sp>
      </p:grpSp>
    </p:spTree>
    <p:extLst>
      <p:ext uri="{BB962C8B-B14F-4D97-AF65-F5344CB8AC3E}">
        <p14:creationId xmlns:p14="http://schemas.microsoft.com/office/powerpoint/2010/main" val="39356573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Content Placeholder 19">
            <a:extLst>
              <a:ext uri="{FF2B5EF4-FFF2-40B4-BE49-F238E27FC236}">
                <a16:creationId xmlns:a16="http://schemas.microsoft.com/office/drawing/2014/main" id="{F1228430-A5CD-4C5D-A779-1E4F20C15B02}"/>
              </a:ext>
            </a:extLst>
          </p:cNvPr>
          <p:cNvSpPr>
            <a:spLocks noGrp="1"/>
          </p:cNvSpPr>
          <p:nvPr>
            <p:ph idx="1"/>
          </p:nvPr>
        </p:nvSpPr>
        <p:spPr/>
        <p:txBody>
          <a:bodyPr>
            <a:normAutofit/>
          </a:bodyPr>
          <a:lstStyle/>
          <a:p>
            <a:r>
              <a:rPr lang="en-US" sz="2400" dirty="0">
                <a:latin typeface="+mj-lt"/>
              </a:rPr>
              <a:t>As Long John Silver sailed north today, he noticed the temperature dropped 6 degrees every hour. How many degrees did the temperature drop in 4 hours?</a:t>
            </a:r>
          </a:p>
          <a:p>
            <a:r>
              <a:rPr lang="en-US" i="1" dirty="0">
                <a:latin typeface="Times New Roman" panose="02020603050405020304" pitchFamily="18" charset="0"/>
                <a:cs typeface="Times New Roman" panose="02020603050405020304" pitchFamily="18" charset="0"/>
              </a:rPr>
              <a:t>f</a:t>
            </a:r>
            <a:r>
              <a:rPr lang="en-US" sz="1600" i="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t>
            </a:r>
            <a:r>
              <a:rPr lang="en-US" i="1" dirty="0">
                <a:solidFill>
                  <a:schemeClr val="accent4"/>
                </a:solidFill>
                <a:latin typeface="Times New Roman" panose="02020603050405020304" pitchFamily="18" charset="0"/>
                <a:cs typeface="Times New Roman" panose="02020603050405020304" pitchFamily="18" charset="0"/>
              </a:rPr>
              <a:t>x</a:t>
            </a:r>
            <a:r>
              <a:rPr lang="en-US" dirty="0">
                <a:latin typeface="Times New Roman" panose="02020603050405020304" pitchFamily="18" charset="0"/>
                <a:cs typeface="Times New Roman" panose="02020603050405020304" pitchFamily="18" charset="0"/>
              </a:rPr>
              <a:t>) </a:t>
            </a:r>
            <a:r>
              <a:rPr lang="en-US" dirty="0">
                <a:solidFill>
                  <a:schemeClr val="accent2"/>
                </a:solidFill>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en-US" dirty="0">
                <a:solidFill>
                  <a:srgbClr val="0000FF"/>
                </a:solidFill>
                <a:latin typeface="Times New Roman" panose="02020603050405020304" pitchFamily="18" charset="0"/>
                <a:cs typeface="Times New Roman" panose="02020603050405020304" pitchFamily="18" charset="0"/>
              </a:rPr>
              <a:t>–6</a:t>
            </a:r>
            <a:r>
              <a:rPr lang="en-US" i="1" dirty="0">
                <a:solidFill>
                  <a:srgbClr val="0000FF"/>
                </a:solidFill>
                <a:latin typeface="Times New Roman" panose="02020603050405020304" pitchFamily="18" charset="0"/>
                <a:cs typeface="Times New Roman" panose="02020603050405020304" pitchFamily="18" charset="0"/>
              </a:rPr>
              <a:t>x</a:t>
            </a:r>
          </a:p>
          <a:p>
            <a:r>
              <a:rPr lang="en-US" i="1" dirty="0">
                <a:latin typeface="Times New Roman" panose="02020603050405020304" pitchFamily="18" charset="0"/>
                <a:cs typeface="Times New Roman" panose="02020603050405020304" pitchFamily="18" charset="0"/>
              </a:rPr>
              <a:t>f</a:t>
            </a:r>
            <a:r>
              <a:rPr lang="en-US" sz="1600" i="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t>
            </a:r>
            <a:r>
              <a:rPr lang="en-US" dirty="0">
                <a:solidFill>
                  <a:schemeClr val="accent4"/>
                </a:solidFill>
                <a:latin typeface="Times New Roman" panose="02020603050405020304" pitchFamily="18" charset="0"/>
                <a:cs typeface="Times New Roman" panose="02020603050405020304" pitchFamily="18" charset="0"/>
              </a:rPr>
              <a:t>4</a:t>
            </a:r>
            <a:r>
              <a:rPr lang="en-US" dirty="0">
                <a:latin typeface="Times New Roman" panose="02020603050405020304" pitchFamily="18" charset="0"/>
                <a:cs typeface="Times New Roman" panose="02020603050405020304" pitchFamily="18" charset="0"/>
              </a:rPr>
              <a:t>) </a:t>
            </a:r>
            <a:r>
              <a:rPr lang="en-US" dirty="0">
                <a:solidFill>
                  <a:schemeClr val="accent2"/>
                </a:solidFill>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en-US" dirty="0">
                <a:solidFill>
                  <a:srgbClr val="0000FF"/>
                </a:solidFill>
                <a:latin typeface="Times New Roman" panose="02020603050405020304" pitchFamily="18" charset="0"/>
                <a:cs typeface="Times New Roman" panose="02020603050405020304" pitchFamily="18" charset="0"/>
              </a:rPr>
              <a:t>–24</a:t>
            </a:r>
            <a:r>
              <a:rPr lang="en-US" dirty="0">
                <a:latin typeface="Times New Roman" panose="02020603050405020304" pitchFamily="18" charset="0"/>
                <a:cs typeface="Times New Roman" panose="02020603050405020304" pitchFamily="18" charset="0"/>
              </a:rPr>
              <a:t>  </a:t>
            </a:r>
            <a:r>
              <a:rPr lang="en-US" dirty="0"/>
              <a:t>means that after </a:t>
            </a:r>
            <a:r>
              <a:rPr lang="en-US" dirty="0">
                <a:solidFill>
                  <a:schemeClr val="accent4"/>
                </a:solidFill>
                <a:latin typeface="Times New Roman" panose="02020603050405020304" pitchFamily="18" charset="0"/>
                <a:cs typeface="Times New Roman" panose="02020603050405020304" pitchFamily="18" charset="0"/>
              </a:rPr>
              <a:t>4</a:t>
            </a:r>
            <a:r>
              <a:rPr lang="en-US" dirty="0">
                <a:solidFill>
                  <a:schemeClr val="accent4"/>
                </a:solidFill>
              </a:rPr>
              <a:t> hours</a:t>
            </a:r>
            <a:r>
              <a:rPr lang="en-US" dirty="0"/>
              <a:t>, the temperature has </a:t>
            </a:r>
            <a:r>
              <a:rPr lang="en-US" dirty="0">
                <a:solidFill>
                  <a:srgbClr val="0000FF"/>
                </a:solidFill>
              </a:rPr>
              <a:t>dropped </a:t>
            </a:r>
            <a:r>
              <a:rPr lang="en-US" dirty="0">
                <a:solidFill>
                  <a:srgbClr val="0000FF"/>
                </a:solidFill>
                <a:latin typeface="Times New Roman" panose="02020603050405020304" pitchFamily="18" charset="0"/>
                <a:cs typeface="Times New Roman" panose="02020603050405020304" pitchFamily="18" charset="0"/>
              </a:rPr>
              <a:t>24</a:t>
            </a:r>
            <a:r>
              <a:rPr lang="en-US" dirty="0">
                <a:solidFill>
                  <a:srgbClr val="0000FF"/>
                </a:solidFill>
              </a:rPr>
              <a:t>°</a:t>
            </a:r>
            <a:r>
              <a:rPr lang="en-US" dirty="0"/>
              <a:t>.</a:t>
            </a:r>
          </a:p>
        </p:txBody>
      </p:sp>
      <p:sp>
        <p:nvSpPr>
          <p:cNvPr id="19" name="Title 18">
            <a:extLst>
              <a:ext uri="{FF2B5EF4-FFF2-40B4-BE49-F238E27FC236}">
                <a16:creationId xmlns:a16="http://schemas.microsoft.com/office/drawing/2014/main" id="{7D3ADB25-CB7B-467A-BB9B-0CFA403E2828}"/>
              </a:ext>
            </a:extLst>
          </p:cNvPr>
          <p:cNvSpPr>
            <a:spLocks noGrp="1"/>
          </p:cNvSpPr>
          <p:nvPr>
            <p:ph type="title"/>
          </p:nvPr>
        </p:nvSpPr>
        <p:spPr/>
        <p:txBody>
          <a:bodyPr/>
          <a:lstStyle/>
          <a:p>
            <a:r>
              <a:rPr lang="en-US" dirty="0"/>
              <a:t>Function Notation: Card Matching</a:t>
            </a:r>
          </a:p>
        </p:txBody>
      </p:sp>
    </p:spTree>
    <p:extLst>
      <p:ext uri="{BB962C8B-B14F-4D97-AF65-F5344CB8AC3E}">
        <p14:creationId xmlns:p14="http://schemas.microsoft.com/office/powerpoint/2010/main" val="360240820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Content Placeholder 19">
            <a:extLst>
              <a:ext uri="{FF2B5EF4-FFF2-40B4-BE49-F238E27FC236}">
                <a16:creationId xmlns:a16="http://schemas.microsoft.com/office/drawing/2014/main" id="{F1228430-A5CD-4C5D-A779-1E4F20C15B02}"/>
              </a:ext>
            </a:extLst>
          </p:cNvPr>
          <p:cNvSpPr>
            <a:spLocks noGrp="1"/>
          </p:cNvSpPr>
          <p:nvPr>
            <p:ph idx="1"/>
          </p:nvPr>
        </p:nvSpPr>
        <p:spPr>
          <a:xfrm>
            <a:off x="5693834" y="1680632"/>
            <a:ext cx="2992966" cy="3062817"/>
          </a:xfrm>
        </p:spPr>
        <p:txBody>
          <a:bodyPr/>
          <a:lstStyle/>
          <a:p>
            <a:pPr marL="0" indent="0">
              <a:buNone/>
            </a:pPr>
            <a:r>
              <a:rPr lang="en-US" dirty="0"/>
              <a:t>output = 2(input) + 1</a:t>
            </a:r>
          </a:p>
          <a:p>
            <a:pPr marL="0" indent="0">
              <a:buNone/>
            </a:pPr>
            <a:r>
              <a:rPr lang="en-US" i="1" dirty="0">
                <a:latin typeface="Times New Roman" panose="02020603050405020304" pitchFamily="18" charset="0"/>
                <a:cs typeface="Times New Roman" panose="02020603050405020304" pitchFamily="18" charset="0"/>
              </a:rPr>
              <a:t>          y</a:t>
            </a:r>
            <a:r>
              <a:rPr lang="en-US" dirty="0"/>
              <a:t> = 2</a:t>
            </a:r>
            <a:r>
              <a:rPr lang="en-US" i="1" dirty="0">
                <a:latin typeface="Times New Roman" panose="02020603050405020304" pitchFamily="18" charset="0"/>
                <a:cs typeface="Times New Roman" panose="02020603050405020304" pitchFamily="18" charset="0"/>
              </a:rPr>
              <a:t>x</a:t>
            </a:r>
            <a:r>
              <a:rPr lang="en-US" dirty="0"/>
              <a:t> + 1</a:t>
            </a:r>
          </a:p>
          <a:p>
            <a:pPr marL="0" indent="0">
              <a:buNone/>
            </a:pPr>
            <a:r>
              <a:rPr lang="en-US" i="1" dirty="0">
                <a:latin typeface="Times New Roman" panose="02020603050405020304" pitchFamily="18" charset="0"/>
                <a:cs typeface="Times New Roman" panose="02020603050405020304" pitchFamily="18" charset="0"/>
              </a:rPr>
              <a:t> </a:t>
            </a:r>
            <a:r>
              <a:rPr lang="en-US" sz="2000" i="1"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    f</a:t>
            </a:r>
            <a:r>
              <a:rPr lang="en-US" sz="1100" i="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t>
            </a:r>
            <a:r>
              <a:rPr lang="en-US" i="1" dirty="0">
                <a:latin typeface="Times New Roman" panose="02020603050405020304" pitchFamily="18" charset="0"/>
                <a:cs typeface="Times New Roman" panose="02020603050405020304" pitchFamily="18" charset="0"/>
              </a:rPr>
              <a:t>x</a:t>
            </a:r>
            <a:r>
              <a:rPr lang="en-US" dirty="0">
                <a:latin typeface="Times New Roman" panose="02020603050405020304" pitchFamily="18" charset="0"/>
                <a:cs typeface="Times New Roman" panose="02020603050405020304" pitchFamily="18" charset="0"/>
              </a:rPr>
              <a:t>) </a:t>
            </a:r>
            <a:r>
              <a:rPr lang="en-US" dirty="0"/>
              <a:t>= 2</a:t>
            </a:r>
            <a:r>
              <a:rPr lang="en-US" i="1" dirty="0">
                <a:latin typeface="Times New Roman" panose="02020603050405020304" pitchFamily="18" charset="0"/>
                <a:cs typeface="Times New Roman" panose="02020603050405020304" pitchFamily="18" charset="0"/>
              </a:rPr>
              <a:t>x </a:t>
            </a:r>
            <a:r>
              <a:rPr lang="en-US" dirty="0"/>
              <a:t>+ 1</a:t>
            </a:r>
          </a:p>
        </p:txBody>
      </p:sp>
      <p:sp>
        <p:nvSpPr>
          <p:cNvPr id="19" name="Title 18">
            <a:extLst>
              <a:ext uri="{FF2B5EF4-FFF2-40B4-BE49-F238E27FC236}">
                <a16:creationId xmlns:a16="http://schemas.microsoft.com/office/drawing/2014/main" id="{7D3ADB25-CB7B-467A-BB9B-0CFA403E2828}"/>
              </a:ext>
            </a:extLst>
          </p:cNvPr>
          <p:cNvSpPr>
            <a:spLocks noGrp="1"/>
          </p:cNvSpPr>
          <p:nvPr>
            <p:ph type="title"/>
          </p:nvPr>
        </p:nvSpPr>
        <p:spPr/>
        <p:txBody>
          <a:bodyPr/>
          <a:lstStyle/>
          <a:p>
            <a:r>
              <a:rPr lang="en-US" dirty="0"/>
              <a:t>Function Notation: What’s My Function?</a:t>
            </a:r>
          </a:p>
        </p:txBody>
      </p:sp>
      <p:grpSp>
        <p:nvGrpSpPr>
          <p:cNvPr id="4" name="Group 3">
            <a:extLst>
              <a:ext uri="{FF2B5EF4-FFF2-40B4-BE49-F238E27FC236}">
                <a16:creationId xmlns:a16="http://schemas.microsoft.com/office/drawing/2014/main" id="{C1803B82-5650-F58C-A4A1-86341DDB46EA}"/>
              </a:ext>
            </a:extLst>
          </p:cNvPr>
          <p:cNvGrpSpPr/>
          <p:nvPr/>
        </p:nvGrpSpPr>
        <p:grpSpPr>
          <a:xfrm>
            <a:off x="457200" y="1275703"/>
            <a:ext cx="4741333" cy="3555999"/>
            <a:chOff x="457200" y="1275703"/>
            <a:chExt cx="4741333" cy="3555999"/>
          </a:xfrm>
        </p:grpSpPr>
        <p:pic>
          <p:nvPicPr>
            <p:cNvPr id="5" name="Picture 4" descr="A drawing of a car&#10;&#10;Description automatically generated with low confidence">
              <a:extLst>
                <a:ext uri="{FF2B5EF4-FFF2-40B4-BE49-F238E27FC236}">
                  <a16:creationId xmlns:a16="http://schemas.microsoft.com/office/drawing/2014/main" id="{E7FE2FC1-A6EF-C550-DD4D-1D9E9C9788D2}"/>
                </a:ext>
              </a:extLst>
            </p:cNvPr>
            <p:cNvPicPr>
              <a:picLocks noChangeAspect="1"/>
            </p:cNvPicPr>
            <p:nvPr/>
          </p:nvPicPr>
          <p:blipFill>
            <a:blip r:embed="rId3"/>
            <a:stretch>
              <a:fillRect/>
            </a:stretch>
          </p:blipFill>
          <p:spPr>
            <a:xfrm>
              <a:off x="457200" y="1275703"/>
              <a:ext cx="4741333" cy="3555999"/>
            </a:xfrm>
            <a:prstGeom prst="rect">
              <a:avLst/>
            </a:prstGeom>
          </p:spPr>
        </p:pic>
        <p:sp>
          <p:nvSpPr>
            <p:cNvPr id="6" name="Rectangle 5">
              <a:extLst>
                <a:ext uri="{FF2B5EF4-FFF2-40B4-BE49-F238E27FC236}">
                  <a16:creationId xmlns:a16="http://schemas.microsoft.com/office/drawing/2014/main" id="{AACBA66E-3794-D3C4-2853-CE360C512B3A}"/>
                </a:ext>
              </a:extLst>
            </p:cNvPr>
            <p:cNvSpPr/>
            <p:nvPr/>
          </p:nvSpPr>
          <p:spPr>
            <a:xfrm>
              <a:off x="553091" y="1680633"/>
              <a:ext cx="1093675" cy="7211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accent2"/>
                  </a:solidFill>
                </a:rPr>
                <a:t>input</a:t>
              </a:r>
            </a:p>
          </p:txBody>
        </p:sp>
        <p:sp>
          <p:nvSpPr>
            <p:cNvPr id="7" name="Rectangle 6">
              <a:extLst>
                <a:ext uri="{FF2B5EF4-FFF2-40B4-BE49-F238E27FC236}">
                  <a16:creationId xmlns:a16="http://schemas.microsoft.com/office/drawing/2014/main" id="{76BD7DDE-1E22-5473-D649-C2E9CB4E9208}"/>
                </a:ext>
              </a:extLst>
            </p:cNvPr>
            <p:cNvSpPr/>
            <p:nvPr/>
          </p:nvSpPr>
          <p:spPr>
            <a:xfrm>
              <a:off x="3935530" y="4072467"/>
              <a:ext cx="1093675" cy="7211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accent2"/>
                  </a:solidFill>
                </a:rPr>
                <a:t>output</a:t>
              </a:r>
            </a:p>
          </p:txBody>
        </p:sp>
      </p:grpSp>
      <p:sp>
        <p:nvSpPr>
          <p:cNvPr id="8" name="Rectangle 7">
            <a:extLst>
              <a:ext uri="{FF2B5EF4-FFF2-40B4-BE49-F238E27FC236}">
                <a16:creationId xmlns:a16="http://schemas.microsoft.com/office/drawing/2014/main" id="{AE0F96F3-C964-5DA2-B0A6-F6F641B688F1}"/>
              </a:ext>
            </a:extLst>
          </p:cNvPr>
          <p:cNvSpPr/>
          <p:nvPr/>
        </p:nvSpPr>
        <p:spPr>
          <a:xfrm>
            <a:off x="1498600" y="3003759"/>
            <a:ext cx="2082799" cy="9823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accent4"/>
                </a:solidFill>
              </a:rPr>
              <a:t>2(input) + 1</a:t>
            </a:r>
          </a:p>
        </p:txBody>
      </p:sp>
    </p:spTree>
    <p:extLst>
      <p:ext uri="{BB962C8B-B14F-4D97-AF65-F5344CB8AC3E}">
        <p14:creationId xmlns:p14="http://schemas.microsoft.com/office/powerpoint/2010/main" val="302395932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3" name="Title 2">
            <a:extLst>
              <a:ext uri="{FF2B5EF4-FFF2-40B4-BE49-F238E27FC236}">
                <a16:creationId xmlns:a16="http://schemas.microsoft.com/office/drawing/2014/main" id="{C1FBCA28-140F-8A42-9364-1ED04BA0B6E2}"/>
              </a:ext>
            </a:extLst>
          </p:cNvPr>
          <p:cNvSpPr>
            <a:spLocks noGrp="1"/>
          </p:cNvSpPr>
          <p:nvPr>
            <p:ph type="ctrTitle"/>
          </p:nvPr>
        </p:nvSpPr>
        <p:spPr/>
        <p:txBody>
          <a:bodyPr/>
          <a:lstStyle/>
          <a:p>
            <a:r>
              <a:rPr lang="en-US" dirty="0"/>
              <a:t>Shiver Me Functions!</a:t>
            </a:r>
          </a:p>
        </p:txBody>
      </p:sp>
      <p:sp>
        <p:nvSpPr>
          <p:cNvPr id="4" name="Subtitle 3">
            <a:extLst>
              <a:ext uri="{FF2B5EF4-FFF2-40B4-BE49-F238E27FC236}">
                <a16:creationId xmlns:a16="http://schemas.microsoft.com/office/drawing/2014/main" id="{AD9A7854-D128-194F-AB89-C5ADDB206B0D}"/>
              </a:ext>
            </a:extLst>
          </p:cNvPr>
          <p:cNvSpPr>
            <a:spLocks noGrp="1"/>
          </p:cNvSpPr>
          <p:nvPr>
            <p:ph type="subTitle" idx="1"/>
          </p:nvPr>
        </p:nvSpPr>
        <p:spPr/>
        <p:txBody>
          <a:bodyPr/>
          <a:lstStyle/>
          <a:p>
            <a:r>
              <a:rPr lang="en-US" dirty="0"/>
              <a:t>Function Notation</a:t>
            </a:r>
          </a:p>
        </p:txBody>
      </p:sp>
    </p:spTree>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Content Placeholder 19">
            <a:extLst>
              <a:ext uri="{FF2B5EF4-FFF2-40B4-BE49-F238E27FC236}">
                <a16:creationId xmlns:a16="http://schemas.microsoft.com/office/drawing/2014/main" id="{F1228430-A5CD-4C5D-A779-1E4F20C15B02}"/>
              </a:ext>
            </a:extLst>
          </p:cNvPr>
          <p:cNvSpPr>
            <a:spLocks noGrp="1"/>
          </p:cNvSpPr>
          <p:nvPr>
            <p:ph idx="1"/>
          </p:nvPr>
        </p:nvSpPr>
        <p:spPr/>
        <p:txBody>
          <a:bodyPr/>
          <a:lstStyle/>
          <a:p>
            <a:r>
              <a:rPr lang="en-US" dirty="0"/>
              <a:t>Given: </a:t>
            </a:r>
            <a:r>
              <a:rPr lang="en-US" i="1" dirty="0">
                <a:latin typeface="Times New Roman" panose="02020603050405020304" pitchFamily="18" charset="0"/>
                <a:cs typeface="Times New Roman" panose="02020603050405020304" pitchFamily="18" charset="0"/>
              </a:rPr>
              <a:t>f</a:t>
            </a:r>
            <a:r>
              <a:rPr lang="en-US" sz="1600" i="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t>
            </a:r>
            <a:r>
              <a:rPr lang="en-US" i="1" dirty="0">
                <a:latin typeface="Times New Roman" panose="02020603050405020304" pitchFamily="18" charset="0"/>
                <a:cs typeface="Times New Roman" panose="02020603050405020304" pitchFamily="18" charset="0"/>
              </a:rPr>
              <a:t>x</a:t>
            </a:r>
            <a:r>
              <a:rPr lang="en-US" dirty="0">
                <a:latin typeface="Times New Roman" panose="02020603050405020304" pitchFamily="18" charset="0"/>
                <a:cs typeface="Times New Roman" panose="02020603050405020304" pitchFamily="18" charset="0"/>
              </a:rPr>
              <a:t>) = (2</a:t>
            </a:r>
            <a:r>
              <a:rPr lang="en-US" i="1" dirty="0">
                <a:latin typeface="Times New Roman" panose="02020603050405020304" pitchFamily="18" charset="0"/>
                <a:cs typeface="Times New Roman" panose="02020603050405020304" pitchFamily="18" charset="0"/>
              </a:rPr>
              <a:t>x</a:t>
            </a:r>
            <a:r>
              <a:rPr lang="en-US" dirty="0">
                <a:latin typeface="Times New Roman" panose="02020603050405020304" pitchFamily="18" charset="0"/>
                <a:cs typeface="Times New Roman" panose="02020603050405020304" pitchFamily="18" charset="0"/>
              </a:rPr>
              <a:t> – 5) + (–4</a:t>
            </a:r>
            <a:r>
              <a:rPr lang="en-US" i="1" dirty="0">
                <a:latin typeface="Times New Roman" panose="02020603050405020304" pitchFamily="18" charset="0"/>
                <a:cs typeface="Times New Roman" panose="02020603050405020304" pitchFamily="18" charset="0"/>
              </a:rPr>
              <a:t>x</a:t>
            </a:r>
            <a:r>
              <a:rPr lang="en-US" dirty="0">
                <a:latin typeface="Times New Roman" panose="02020603050405020304" pitchFamily="18" charset="0"/>
                <a:cs typeface="Times New Roman" panose="02020603050405020304" pitchFamily="18" charset="0"/>
              </a:rPr>
              <a:t> + 2)</a:t>
            </a:r>
          </a:p>
          <a:p>
            <a:r>
              <a:rPr lang="en-US" dirty="0"/>
              <a:t>Find: </a:t>
            </a:r>
            <a:r>
              <a:rPr lang="en-US" i="1" dirty="0">
                <a:latin typeface="Times New Roman" panose="02020603050405020304" pitchFamily="18" charset="0"/>
                <a:cs typeface="Times New Roman" panose="02020603050405020304" pitchFamily="18" charset="0"/>
              </a:rPr>
              <a:t>f</a:t>
            </a:r>
            <a:r>
              <a:rPr lang="en-US" sz="1600" i="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(3) =</a:t>
            </a:r>
          </a:p>
        </p:txBody>
      </p:sp>
      <p:sp>
        <p:nvSpPr>
          <p:cNvPr id="19" name="Title 18">
            <a:extLst>
              <a:ext uri="{FF2B5EF4-FFF2-40B4-BE49-F238E27FC236}">
                <a16:creationId xmlns:a16="http://schemas.microsoft.com/office/drawing/2014/main" id="{7D3ADB25-CB7B-467A-BB9B-0CFA403E2828}"/>
              </a:ext>
            </a:extLst>
          </p:cNvPr>
          <p:cNvSpPr>
            <a:spLocks noGrp="1"/>
          </p:cNvSpPr>
          <p:nvPr>
            <p:ph type="title"/>
          </p:nvPr>
        </p:nvSpPr>
        <p:spPr/>
        <p:txBody>
          <a:bodyPr/>
          <a:lstStyle/>
          <a:p>
            <a:r>
              <a:rPr lang="en-US" dirty="0"/>
              <a:t>Function Notation: Example 1</a:t>
            </a:r>
          </a:p>
        </p:txBody>
      </p:sp>
    </p:spTree>
    <p:extLst>
      <p:ext uri="{BB962C8B-B14F-4D97-AF65-F5344CB8AC3E}">
        <p14:creationId xmlns:p14="http://schemas.microsoft.com/office/powerpoint/2010/main" val="421509483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Content Placeholder 19">
            <a:extLst>
              <a:ext uri="{FF2B5EF4-FFF2-40B4-BE49-F238E27FC236}">
                <a16:creationId xmlns:a16="http://schemas.microsoft.com/office/drawing/2014/main" id="{F1228430-A5CD-4C5D-A779-1E4F20C15B02}"/>
              </a:ext>
            </a:extLst>
          </p:cNvPr>
          <p:cNvSpPr>
            <a:spLocks noGrp="1"/>
          </p:cNvSpPr>
          <p:nvPr>
            <p:ph idx="1"/>
          </p:nvPr>
        </p:nvSpPr>
        <p:spPr/>
        <p:txBody>
          <a:bodyPr/>
          <a:lstStyle/>
          <a:p>
            <a:r>
              <a:rPr lang="en-US" dirty="0"/>
              <a:t>Given: </a:t>
            </a:r>
            <a:r>
              <a:rPr lang="en-US" i="1" dirty="0">
                <a:latin typeface="Times New Roman" panose="02020603050405020304" pitchFamily="18" charset="0"/>
                <a:cs typeface="Times New Roman" panose="02020603050405020304" pitchFamily="18" charset="0"/>
              </a:rPr>
              <a:t>g</a:t>
            </a:r>
            <a:r>
              <a:rPr lang="en-US" dirty="0">
                <a:latin typeface="Times New Roman" panose="02020603050405020304" pitchFamily="18" charset="0"/>
                <a:cs typeface="Times New Roman" panose="02020603050405020304" pitchFamily="18" charset="0"/>
              </a:rPr>
              <a:t>(</a:t>
            </a:r>
            <a:r>
              <a:rPr lang="en-US" i="1" dirty="0">
                <a:latin typeface="Times New Roman" panose="02020603050405020304" pitchFamily="18" charset="0"/>
                <a:cs typeface="Times New Roman" panose="02020603050405020304" pitchFamily="18" charset="0"/>
              </a:rPr>
              <a:t>x</a:t>
            </a:r>
            <a:r>
              <a:rPr lang="en-US" dirty="0">
                <a:latin typeface="Times New Roman" panose="02020603050405020304" pitchFamily="18" charset="0"/>
                <a:cs typeface="Times New Roman" panose="02020603050405020304" pitchFamily="18" charset="0"/>
              </a:rPr>
              <a:t>) = (–2x + 8) – (5x – 2)</a:t>
            </a:r>
          </a:p>
          <a:p>
            <a:r>
              <a:rPr lang="en-US" dirty="0"/>
              <a:t>Find: </a:t>
            </a:r>
            <a:r>
              <a:rPr lang="en-US" i="1" dirty="0">
                <a:latin typeface="Times New Roman" panose="02020603050405020304" pitchFamily="18" charset="0"/>
                <a:cs typeface="Times New Roman" panose="02020603050405020304" pitchFamily="18" charset="0"/>
              </a:rPr>
              <a:t>g</a:t>
            </a:r>
            <a:r>
              <a:rPr lang="en-US" dirty="0">
                <a:latin typeface="Times New Roman" panose="02020603050405020304" pitchFamily="18" charset="0"/>
                <a:cs typeface="Times New Roman" panose="02020603050405020304" pitchFamily="18" charset="0"/>
              </a:rPr>
              <a:t>(–3) =</a:t>
            </a:r>
          </a:p>
        </p:txBody>
      </p:sp>
      <p:sp>
        <p:nvSpPr>
          <p:cNvPr id="19" name="Title 18">
            <a:extLst>
              <a:ext uri="{FF2B5EF4-FFF2-40B4-BE49-F238E27FC236}">
                <a16:creationId xmlns:a16="http://schemas.microsoft.com/office/drawing/2014/main" id="{7D3ADB25-CB7B-467A-BB9B-0CFA403E2828}"/>
              </a:ext>
            </a:extLst>
          </p:cNvPr>
          <p:cNvSpPr>
            <a:spLocks noGrp="1"/>
          </p:cNvSpPr>
          <p:nvPr>
            <p:ph type="title"/>
          </p:nvPr>
        </p:nvSpPr>
        <p:spPr/>
        <p:txBody>
          <a:bodyPr/>
          <a:lstStyle/>
          <a:p>
            <a:r>
              <a:rPr lang="en-US" dirty="0"/>
              <a:t>Function Notation: Example 2</a:t>
            </a:r>
          </a:p>
        </p:txBody>
      </p:sp>
    </p:spTree>
    <p:extLst>
      <p:ext uri="{BB962C8B-B14F-4D97-AF65-F5344CB8AC3E}">
        <p14:creationId xmlns:p14="http://schemas.microsoft.com/office/powerpoint/2010/main" val="92695481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Content Placeholder 19">
            <a:extLst>
              <a:ext uri="{FF2B5EF4-FFF2-40B4-BE49-F238E27FC236}">
                <a16:creationId xmlns:a16="http://schemas.microsoft.com/office/drawing/2014/main" id="{F1228430-A5CD-4C5D-A779-1E4F20C15B02}"/>
              </a:ext>
            </a:extLst>
          </p:cNvPr>
          <p:cNvSpPr>
            <a:spLocks noGrp="1"/>
          </p:cNvSpPr>
          <p:nvPr>
            <p:ph idx="1"/>
          </p:nvPr>
        </p:nvSpPr>
        <p:spPr/>
        <p:txBody>
          <a:bodyPr/>
          <a:lstStyle/>
          <a:p>
            <a:r>
              <a:rPr lang="en-US" dirty="0"/>
              <a:t>Given: </a:t>
            </a:r>
            <a:r>
              <a:rPr lang="en-US" i="1" dirty="0">
                <a:latin typeface="Times New Roman" panose="02020603050405020304" pitchFamily="18" charset="0"/>
                <a:cs typeface="Times New Roman" panose="02020603050405020304" pitchFamily="18" charset="0"/>
              </a:rPr>
              <a:t>h</a:t>
            </a:r>
            <a:r>
              <a:rPr lang="en-US" dirty="0">
                <a:latin typeface="Times New Roman" panose="02020603050405020304" pitchFamily="18" charset="0"/>
                <a:cs typeface="Times New Roman" panose="02020603050405020304" pitchFamily="18" charset="0"/>
              </a:rPr>
              <a:t>(</a:t>
            </a:r>
            <a:r>
              <a:rPr lang="en-US" i="1" dirty="0">
                <a:latin typeface="Times New Roman" panose="02020603050405020304" pitchFamily="18" charset="0"/>
                <a:cs typeface="Times New Roman" panose="02020603050405020304" pitchFamily="18" charset="0"/>
              </a:rPr>
              <a:t>x</a:t>
            </a:r>
            <a:r>
              <a:rPr lang="en-US" dirty="0">
                <a:latin typeface="Times New Roman" panose="02020603050405020304" pitchFamily="18" charset="0"/>
                <a:cs typeface="Times New Roman" panose="02020603050405020304" pitchFamily="18" charset="0"/>
              </a:rPr>
              <a:t>) = (3x – 2)·(–2x + 4)</a:t>
            </a:r>
          </a:p>
          <a:p>
            <a:r>
              <a:rPr lang="en-US" dirty="0"/>
              <a:t>Find: </a:t>
            </a:r>
            <a:r>
              <a:rPr lang="en-US" i="1" dirty="0">
                <a:latin typeface="Times New Roman" panose="02020603050405020304" pitchFamily="18" charset="0"/>
                <a:cs typeface="Times New Roman" panose="02020603050405020304" pitchFamily="18" charset="0"/>
              </a:rPr>
              <a:t>h</a:t>
            </a:r>
            <a:r>
              <a:rPr lang="en-US" dirty="0">
                <a:latin typeface="Times New Roman" panose="02020603050405020304" pitchFamily="18" charset="0"/>
                <a:cs typeface="Times New Roman" panose="02020603050405020304" pitchFamily="18" charset="0"/>
              </a:rPr>
              <a:t>(2) =</a:t>
            </a:r>
          </a:p>
        </p:txBody>
      </p:sp>
      <p:sp>
        <p:nvSpPr>
          <p:cNvPr id="19" name="Title 18">
            <a:extLst>
              <a:ext uri="{FF2B5EF4-FFF2-40B4-BE49-F238E27FC236}">
                <a16:creationId xmlns:a16="http://schemas.microsoft.com/office/drawing/2014/main" id="{7D3ADB25-CB7B-467A-BB9B-0CFA403E2828}"/>
              </a:ext>
            </a:extLst>
          </p:cNvPr>
          <p:cNvSpPr>
            <a:spLocks noGrp="1"/>
          </p:cNvSpPr>
          <p:nvPr>
            <p:ph type="title"/>
          </p:nvPr>
        </p:nvSpPr>
        <p:spPr/>
        <p:txBody>
          <a:bodyPr/>
          <a:lstStyle/>
          <a:p>
            <a:r>
              <a:rPr lang="en-US" dirty="0"/>
              <a:t>Function Notation: Example 3</a:t>
            </a:r>
          </a:p>
        </p:txBody>
      </p:sp>
    </p:spTree>
    <p:extLst>
      <p:ext uri="{BB962C8B-B14F-4D97-AF65-F5344CB8AC3E}">
        <p14:creationId xmlns:p14="http://schemas.microsoft.com/office/powerpoint/2010/main" val="59900536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rate treasure map&#10;&#10;">
            <a:extLst>
              <a:ext uri="{FF2B5EF4-FFF2-40B4-BE49-F238E27FC236}">
                <a16:creationId xmlns:a16="http://schemas.microsoft.com/office/drawing/2014/main" id="{141C2375-B4AF-FADD-E861-89918A343FC6}"/>
              </a:ext>
            </a:extLst>
          </p:cNvPr>
          <p:cNvPicPr>
            <a:picLocks noChangeAspect="1"/>
          </p:cNvPicPr>
          <p:nvPr/>
        </p:nvPicPr>
        <p:blipFill>
          <a:blip r:embed="rId3">
            <a:alphaModFix amt="13000"/>
          </a:blip>
          <a:stretch>
            <a:fillRect/>
          </a:stretch>
        </p:blipFill>
        <p:spPr>
          <a:xfrm>
            <a:off x="-128187" y="-459158"/>
            <a:ext cx="9443103" cy="6295402"/>
          </a:xfrm>
          <a:prstGeom prst="rect">
            <a:avLst/>
          </a:prstGeom>
          <a:ln>
            <a:noFill/>
          </a:ln>
          <a:effectLst>
            <a:softEdge rad="112500"/>
          </a:effectLst>
        </p:spPr>
      </p:pic>
      <p:sp>
        <p:nvSpPr>
          <p:cNvPr id="20" name="Content Placeholder 19">
            <a:extLst>
              <a:ext uri="{FF2B5EF4-FFF2-40B4-BE49-F238E27FC236}">
                <a16:creationId xmlns:a16="http://schemas.microsoft.com/office/drawing/2014/main" id="{F1228430-A5CD-4C5D-A779-1E4F20C15B02}"/>
              </a:ext>
            </a:extLst>
          </p:cNvPr>
          <p:cNvSpPr>
            <a:spLocks noGrp="1"/>
          </p:cNvSpPr>
          <p:nvPr>
            <p:ph idx="1"/>
          </p:nvPr>
        </p:nvSpPr>
        <p:spPr/>
        <p:txBody>
          <a:bodyPr/>
          <a:lstStyle/>
          <a:p>
            <a:pPr marL="0" indent="0">
              <a:buNone/>
            </a:pPr>
            <a:r>
              <a:rPr lang="en-US" dirty="0"/>
              <a:t>You are with a group of sailors who are on a voyage to find the missing treasure map. It is your job as the captain to find the keys to retrieve the map that leads you to your destiny.</a:t>
            </a:r>
          </a:p>
          <a:p>
            <a:endParaRPr lang="en-US" dirty="0"/>
          </a:p>
          <a:p>
            <a:pPr marL="0" indent="0" algn="ctr">
              <a:buNone/>
            </a:pPr>
            <a:r>
              <a:rPr lang="en-US" b="1" dirty="0">
                <a:solidFill>
                  <a:schemeClr val="bg2">
                    <a:lumMod val="50000"/>
                  </a:schemeClr>
                </a:solidFill>
              </a:rPr>
              <a:t>Will you get to the treasure map first?</a:t>
            </a:r>
          </a:p>
        </p:txBody>
      </p:sp>
      <p:sp>
        <p:nvSpPr>
          <p:cNvPr id="19" name="Title 18">
            <a:extLst>
              <a:ext uri="{FF2B5EF4-FFF2-40B4-BE49-F238E27FC236}">
                <a16:creationId xmlns:a16="http://schemas.microsoft.com/office/drawing/2014/main" id="{7D3ADB25-CB7B-467A-BB9B-0CFA403E2828}"/>
              </a:ext>
            </a:extLst>
          </p:cNvPr>
          <p:cNvSpPr>
            <a:spLocks noGrp="1"/>
          </p:cNvSpPr>
          <p:nvPr>
            <p:ph type="title"/>
          </p:nvPr>
        </p:nvSpPr>
        <p:spPr/>
        <p:txBody>
          <a:bodyPr/>
          <a:lstStyle/>
          <a:p>
            <a:r>
              <a:rPr lang="en-US" dirty="0"/>
              <a:t>Can You Find the Treasure Map?</a:t>
            </a:r>
          </a:p>
        </p:txBody>
      </p:sp>
    </p:spTree>
    <p:extLst>
      <p:ext uri="{BB962C8B-B14F-4D97-AF65-F5344CB8AC3E}">
        <p14:creationId xmlns:p14="http://schemas.microsoft.com/office/powerpoint/2010/main" val="250777530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Content Placeholder 19">
            <a:extLst>
              <a:ext uri="{FF2B5EF4-FFF2-40B4-BE49-F238E27FC236}">
                <a16:creationId xmlns:a16="http://schemas.microsoft.com/office/drawing/2014/main" id="{F1228430-A5CD-4C5D-A779-1E4F20C15B02}"/>
              </a:ext>
            </a:extLst>
          </p:cNvPr>
          <p:cNvSpPr>
            <a:spLocks noGrp="1"/>
          </p:cNvSpPr>
          <p:nvPr>
            <p:ph idx="1"/>
          </p:nvPr>
        </p:nvSpPr>
        <p:spPr/>
        <p:txBody>
          <a:bodyPr>
            <a:normAutofit/>
          </a:bodyPr>
          <a:lstStyle/>
          <a:p>
            <a:pPr marL="0" indent="0">
              <a:buNone/>
            </a:pPr>
            <a:r>
              <a:rPr lang="en-US" dirty="0"/>
              <a:t>Find the clues to get the keys to the three locks.</a:t>
            </a:r>
          </a:p>
          <a:p>
            <a:r>
              <a:rPr lang="en-US" dirty="0"/>
              <a:t>“clue” – the challenge you must complete to get the key</a:t>
            </a:r>
          </a:p>
          <a:p>
            <a:r>
              <a:rPr lang="en-US" dirty="0"/>
              <a:t>“key” – a code (arrangement of letters)</a:t>
            </a:r>
          </a:p>
          <a:p>
            <a:r>
              <a:rPr lang="en-US" dirty="0"/>
              <a:t>“locks” – where you put the keys (in the Google Form)</a:t>
            </a:r>
          </a:p>
        </p:txBody>
      </p:sp>
      <p:sp>
        <p:nvSpPr>
          <p:cNvPr id="19" name="Title 18">
            <a:extLst>
              <a:ext uri="{FF2B5EF4-FFF2-40B4-BE49-F238E27FC236}">
                <a16:creationId xmlns:a16="http://schemas.microsoft.com/office/drawing/2014/main" id="{7D3ADB25-CB7B-467A-BB9B-0CFA403E2828}"/>
              </a:ext>
            </a:extLst>
          </p:cNvPr>
          <p:cNvSpPr>
            <a:spLocks noGrp="1"/>
          </p:cNvSpPr>
          <p:nvPr>
            <p:ph type="title"/>
          </p:nvPr>
        </p:nvSpPr>
        <p:spPr/>
        <p:txBody>
          <a:bodyPr/>
          <a:lstStyle/>
          <a:p>
            <a:r>
              <a:rPr lang="en-US" dirty="0"/>
              <a:t>Digital Breakout: Treasure Map Hunt</a:t>
            </a:r>
          </a:p>
        </p:txBody>
      </p:sp>
      <p:pic>
        <p:nvPicPr>
          <p:cNvPr id="2" name="Picture 1" descr="Pirate treasure map&#10;&#10;">
            <a:extLst>
              <a:ext uri="{FF2B5EF4-FFF2-40B4-BE49-F238E27FC236}">
                <a16:creationId xmlns:a16="http://schemas.microsoft.com/office/drawing/2014/main" id="{68D3C0EA-4B42-62D2-68D3-C4E98AA42306}"/>
              </a:ext>
            </a:extLst>
          </p:cNvPr>
          <p:cNvPicPr>
            <a:picLocks noChangeAspect="1"/>
          </p:cNvPicPr>
          <p:nvPr/>
        </p:nvPicPr>
        <p:blipFill>
          <a:blip r:embed="rId3">
            <a:alphaModFix amt="13000"/>
          </a:blip>
          <a:stretch>
            <a:fillRect/>
          </a:stretch>
        </p:blipFill>
        <p:spPr>
          <a:xfrm>
            <a:off x="-128187" y="-459158"/>
            <a:ext cx="9443103" cy="6295402"/>
          </a:xfrm>
          <a:prstGeom prst="rect">
            <a:avLst/>
          </a:prstGeom>
          <a:ln>
            <a:noFill/>
          </a:ln>
          <a:effectLst>
            <a:softEdge rad="112500"/>
          </a:effectLst>
        </p:spPr>
      </p:pic>
    </p:spTree>
    <p:extLst>
      <p:ext uri="{BB962C8B-B14F-4D97-AF65-F5344CB8AC3E}">
        <p14:creationId xmlns:p14="http://schemas.microsoft.com/office/powerpoint/2010/main" val="32461528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rate treasure map&#10;&#10;">
            <a:extLst>
              <a:ext uri="{FF2B5EF4-FFF2-40B4-BE49-F238E27FC236}">
                <a16:creationId xmlns:a16="http://schemas.microsoft.com/office/drawing/2014/main" id="{45B5A75F-1443-226C-9968-01A16726229E}"/>
              </a:ext>
            </a:extLst>
          </p:cNvPr>
          <p:cNvPicPr>
            <a:picLocks noChangeAspect="1"/>
          </p:cNvPicPr>
          <p:nvPr/>
        </p:nvPicPr>
        <p:blipFill>
          <a:blip r:embed="rId3">
            <a:alphaModFix amt="13000"/>
          </a:blip>
          <a:stretch>
            <a:fillRect/>
          </a:stretch>
        </p:blipFill>
        <p:spPr>
          <a:xfrm>
            <a:off x="-128187" y="-459158"/>
            <a:ext cx="9443103" cy="6295402"/>
          </a:xfrm>
          <a:prstGeom prst="rect">
            <a:avLst/>
          </a:prstGeom>
          <a:ln>
            <a:noFill/>
          </a:ln>
          <a:effectLst>
            <a:softEdge rad="112500"/>
          </a:effectLst>
        </p:spPr>
      </p:pic>
      <p:sp>
        <p:nvSpPr>
          <p:cNvPr id="20" name="Content Placeholder 19">
            <a:extLst>
              <a:ext uri="{FF2B5EF4-FFF2-40B4-BE49-F238E27FC236}">
                <a16:creationId xmlns:a16="http://schemas.microsoft.com/office/drawing/2014/main" id="{F1228430-A5CD-4C5D-A779-1E4F20C15B02}"/>
              </a:ext>
            </a:extLst>
          </p:cNvPr>
          <p:cNvSpPr>
            <a:spLocks noGrp="1"/>
          </p:cNvSpPr>
          <p:nvPr>
            <p:ph idx="1"/>
          </p:nvPr>
        </p:nvSpPr>
        <p:spPr/>
        <p:txBody>
          <a:bodyPr>
            <a:normAutofit lnSpcReduction="10000"/>
          </a:bodyPr>
          <a:lstStyle/>
          <a:p>
            <a:pPr marL="0" indent="0">
              <a:buNone/>
            </a:pPr>
            <a:r>
              <a:rPr lang="en-US" dirty="0"/>
              <a:t>Now it’s time for you to try to find the treasure map! See if you can find the keys for each of the three locks before someone else finds the map. </a:t>
            </a:r>
          </a:p>
          <a:p>
            <a:r>
              <a:rPr lang="en-US" dirty="0"/>
              <a:t>Go to: </a:t>
            </a:r>
            <a:r>
              <a:rPr lang="en-US" dirty="0">
                <a:solidFill>
                  <a:schemeClr val="accent2"/>
                </a:solidFill>
                <a:hlinkClick r:id="rId4">
                  <a:extLst>
                    <a:ext uri="{A12FA001-AC4F-418D-AE19-62706E023703}">
                      <ahyp:hlinkClr xmlns:ahyp="http://schemas.microsoft.com/office/drawing/2018/hyperlinkcolor" val="tx"/>
                    </a:ext>
                  </a:extLst>
                </a:hlinkClick>
              </a:rPr>
              <a:t>https://bit.ly/treasurehuntbreakout</a:t>
            </a:r>
            <a:r>
              <a:rPr lang="en-US" dirty="0"/>
              <a:t>.</a:t>
            </a:r>
          </a:p>
          <a:p>
            <a:pPr marL="0" indent="0">
              <a:buNone/>
            </a:pPr>
            <a:endParaRPr lang="en-US" dirty="0"/>
          </a:p>
          <a:p>
            <a:pPr marL="0" indent="0">
              <a:buNone/>
            </a:pPr>
            <a:r>
              <a:rPr lang="en-US" dirty="0"/>
              <a:t>On your handout, record:</a:t>
            </a:r>
          </a:p>
          <a:p>
            <a:r>
              <a:rPr lang="en-US" dirty="0"/>
              <a:t>Each clue location, the corresponding key, and how you found the key (show your mathematic work).</a:t>
            </a:r>
          </a:p>
        </p:txBody>
      </p:sp>
      <p:sp>
        <p:nvSpPr>
          <p:cNvPr id="19" name="Title 18">
            <a:extLst>
              <a:ext uri="{FF2B5EF4-FFF2-40B4-BE49-F238E27FC236}">
                <a16:creationId xmlns:a16="http://schemas.microsoft.com/office/drawing/2014/main" id="{7D3ADB25-CB7B-467A-BB9B-0CFA403E2828}"/>
              </a:ext>
            </a:extLst>
          </p:cNvPr>
          <p:cNvSpPr>
            <a:spLocks noGrp="1"/>
          </p:cNvSpPr>
          <p:nvPr>
            <p:ph type="title"/>
          </p:nvPr>
        </p:nvSpPr>
        <p:spPr/>
        <p:txBody>
          <a:bodyPr/>
          <a:lstStyle/>
          <a:p>
            <a:r>
              <a:rPr lang="en-US" dirty="0"/>
              <a:t>Digital Breakout: Treasure Map Hunt</a:t>
            </a:r>
          </a:p>
        </p:txBody>
      </p:sp>
    </p:spTree>
    <p:extLst>
      <p:ext uri="{BB962C8B-B14F-4D97-AF65-F5344CB8AC3E}">
        <p14:creationId xmlns:p14="http://schemas.microsoft.com/office/powerpoint/2010/main" val="131738205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Content Placeholder 19">
            <a:extLst>
              <a:ext uri="{FF2B5EF4-FFF2-40B4-BE49-F238E27FC236}">
                <a16:creationId xmlns:a16="http://schemas.microsoft.com/office/drawing/2014/main" id="{F1228430-A5CD-4C5D-A779-1E4F20C15B02}"/>
              </a:ext>
            </a:extLst>
          </p:cNvPr>
          <p:cNvSpPr>
            <a:spLocks noGrp="1"/>
          </p:cNvSpPr>
          <p:nvPr>
            <p:ph idx="1"/>
          </p:nvPr>
        </p:nvSpPr>
        <p:spPr/>
        <p:txBody>
          <a:bodyPr/>
          <a:lstStyle/>
          <a:p>
            <a:r>
              <a:rPr lang="en-US" dirty="0"/>
              <a:t>Work with a partner to answer the questions on the handout using the three given functions: </a:t>
            </a:r>
            <a:br>
              <a:rPr lang="en-US" dirty="0"/>
            </a:br>
            <a:r>
              <a:rPr lang="en-US" i="1" dirty="0">
                <a:latin typeface="Times New Roman" panose="02020603050405020304" pitchFamily="18" charset="0"/>
                <a:cs typeface="Times New Roman" panose="02020603050405020304" pitchFamily="18" charset="0"/>
              </a:rPr>
              <a:t>f</a:t>
            </a:r>
            <a:r>
              <a:rPr lang="en-US" sz="1100" i="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t>
            </a:r>
            <a:r>
              <a:rPr lang="en-US" i="1" dirty="0">
                <a:latin typeface="Times New Roman" panose="02020603050405020304" pitchFamily="18" charset="0"/>
                <a:cs typeface="Times New Roman" panose="02020603050405020304" pitchFamily="18" charset="0"/>
              </a:rPr>
              <a:t>x</a:t>
            </a:r>
            <a:r>
              <a:rPr lang="en-US" dirty="0">
                <a:latin typeface="Times New Roman" panose="02020603050405020304" pitchFamily="18" charset="0"/>
                <a:cs typeface="Times New Roman" panose="02020603050405020304" pitchFamily="18" charset="0"/>
              </a:rPr>
              <a:t>)</a:t>
            </a:r>
            <a:r>
              <a:rPr lang="en-US" dirty="0"/>
              <a:t>, </a:t>
            </a:r>
            <a:r>
              <a:rPr lang="en-US" i="1" dirty="0">
                <a:latin typeface="Times New Roman" panose="02020603050405020304" pitchFamily="18" charset="0"/>
                <a:cs typeface="Times New Roman" panose="02020603050405020304" pitchFamily="18" charset="0"/>
              </a:rPr>
              <a:t>g</a:t>
            </a:r>
            <a:r>
              <a:rPr lang="en-US" dirty="0">
                <a:latin typeface="Times New Roman" panose="02020603050405020304" pitchFamily="18" charset="0"/>
                <a:cs typeface="Times New Roman" panose="02020603050405020304" pitchFamily="18" charset="0"/>
              </a:rPr>
              <a:t>(</a:t>
            </a:r>
            <a:r>
              <a:rPr lang="en-US" i="1" dirty="0">
                <a:latin typeface="Times New Roman" panose="02020603050405020304" pitchFamily="18" charset="0"/>
                <a:cs typeface="Times New Roman" panose="02020603050405020304" pitchFamily="18" charset="0"/>
              </a:rPr>
              <a:t>x</a:t>
            </a:r>
            <a:r>
              <a:rPr lang="en-US" dirty="0">
                <a:latin typeface="Times New Roman" panose="02020603050405020304" pitchFamily="18" charset="0"/>
                <a:cs typeface="Times New Roman" panose="02020603050405020304" pitchFamily="18" charset="0"/>
              </a:rPr>
              <a:t>)</a:t>
            </a:r>
            <a:r>
              <a:rPr lang="en-US" dirty="0"/>
              <a:t>, and </a:t>
            </a:r>
            <a:r>
              <a:rPr lang="en-US" i="1" dirty="0">
                <a:latin typeface="Times New Roman" panose="02020603050405020304" pitchFamily="18" charset="0"/>
                <a:cs typeface="Times New Roman" panose="02020603050405020304" pitchFamily="18" charset="0"/>
              </a:rPr>
              <a:t>h</a:t>
            </a:r>
            <a:r>
              <a:rPr lang="en-US" dirty="0">
                <a:latin typeface="Times New Roman" panose="02020603050405020304" pitchFamily="18" charset="0"/>
                <a:cs typeface="Times New Roman" panose="02020603050405020304" pitchFamily="18" charset="0"/>
              </a:rPr>
              <a:t>(</a:t>
            </a:r>
            <a:r>
              <a:rPr lang="en-US" i="1" dirty="0">
                <a:latin typeface="Times New Roman" panose="02020603050405020304" pitchFamily="18" charset="0"/>
                <a:cs typeface="Times New Roman" panose="02020603050405020304" pitchFamily="18" charset="0"/>
              </a:rPr>
              <a:t>x</a:t>
            </a:r>
            <a:r>
              <a:rPr lang="en-US" dirty="0">
                <a:latin typeface="Times New Roman" panose="02020603050405020304" pitchFamily="18" charset="0"/>
                <a:cs typeface="Times New Roman" panose="02020603050405020304" pitchFamily="18" charset="0"/>
              </a:rPr>
              <a:t>)</a:t>
            </a:r>
            <a:r>
              <a:rPr lang="en-US" dirty="0"/>
              <a:t>.</a:t>
            </a:r>
          </a:p>
          <a:p>
            <a:r>
              <a:rPr lang="en-US" dirty="0"/>
              <a:t>Read each question carefully.</a:t>
            </a:r>
          </a:p>
        </p:txBody>
      </p:sp>
      <p:sp>
        <p:nvSpPr>
          <p:cNvPr id="19" name="Title 18">
            <a:extLst>
              <a:ext uri="{FF2B5EF4-FFF2-40B4-BE49-F238E27FC236}">
                <a16:creationId xmlns:a16="http://schemas.microsoft.com/office/drawing/2014/main" id="{7D3ADB25-CB7B-467A-BB9B-0CFA403E2828}"/>
              </a:ext>
            </a:extLst>
          </p:cNvPr>
          <p:cNvSpPr>
            <a:spLocks noGrp="1"/>
          </p:cNvSpPr>
          <p:nvPr>
            <p:ph type="title"/>
          </p:nvPr>
        </p:nvSpPr>
        <p:spPr/>
        <p:txBody>
          <a:bodyPr/>
          <a:lstStyle/>
          <a:p>
            <a:r>
              <a:rPr lang="en-US" dirty="0"/>
              <a:t>Using Function Notation</a:t>
            </a:r>
          </a:p>
        </p:txBody>
      </p:sp>
    </p:spTree>
    <p:extLst>
      <p:ext uri="{BB962C8B-B14F-4D97-AF65-F5344CB8AC3E}">
        <p14:creationId xmlns:p14="http://schemas.microsoft.com/office/powerpoint/2010/main" val="221126285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Content Placeholder 19">
            <a:extLst>
              <a:ext uri="{FF2B5EF4-FFF2-40B4-BE49-F238E27FC236}">
                <a16:creationId xmlns:a16="http://schemas.microsoft.com/office/drawing/2014/main" id="{F1228430-A5CD-4C5D-A779-1E4F20C15B02}"/>
              </a:ext>
            </a:extLst>
          </p:cNvPr>
          <p:cNvSpPr>
            <a:spLocks noGrp="1"/>
          </p:cNvSpPr>
          <p:nvPr>
            <p:ph idx="1"/>
          </p:nvPr>
        </p:nvSpPr>
        <p:spPr>
          <a:xfrm>
            <a:off x="457200" y="1309352"/>
            <a:ext cx="5273040" cy="3434098"/>
          </a:xfrm>
        </p:spPr>
        <p:txBody>
          <a:bodyPr/>
          <a:lstStyle/>
          <a:p>
            <a:r>
              <a:rPr lang="en-US" dirty="0"/>
              <a:t>If </a:t>
            </a:r>
            <a:r>
              <a:rPr lang="en-US" i="1" dirty="0">
                <a:latin typeface="Times New Roman" panose="02020603050405020304" pitchFamily="18" charset="0"/>
                <a:cs typeface="Times New Roman" panose="02020603050405020304" pitchFamily="18" charset="0"/>
              </a:rPr>
              <a:t>A</a:t>
            </a:r>
            <a:r>
              <a:rPr lang="en-US" dirty="0">
                <a:latin typeface="Times New Roman" panose="02020603050405020304" pitchFamily="18" charset="0"/>
                <a:cs typeface="Times New Roman" panose="02020603050405020304" pitchFamily="18" charset="0"/>
              </a:rPr>
              <a:t>(</a:t>
            </a:r>
            <a:r>
              <a:rPr lang="en-US" i="1" dirty="0">
                <a:latin typeface="Times New Roman" panose="02020603050405020304" pitchFamily="18" charset="0"/>
                <a:cs typeface="Times New Roman" panose="02020603050405020304" pitchFamily="18" charset="0"/>
              </a:rPr>
              <a:t>x</a:t>
            </a:r>
            <a:r>
              <a:rPr lang="en-US" dirty="0">
                <a:latin typeface="Times New Roman" panose="02020603050405020304" pitchFamily="18" charset="0"/>
                <a:cs typeface="Times New Roman" panose="02020603050405020304" pitchFamily="18" charset="0"/>
              </a:rPr>
              <a:t>)</a:t>
            </a:r>
            <a:r>
              <a:rPr lang="en-US" dirty="0"/>
              <a:t> is the number of captain’s hats you can buy for </a:t>
            </a:r>
            <a:r>
              <a:rPr lang="en-US" i="1" dirty="0">
                <a:latin typeface="Times New Roman" panose="02020603050405020304" pitchFamily="18" charset="0"/>
                <a:cs typeface="Times New Roman" panose="02020603050405020304" pitchFamily="18" charset="0"/>
              </a:rPr>
              <a:t>x</a:t>
            </a:r>
            <a:r>
              <a:rPr lang="en-US" dirty="0"/>
              <a:t> gold coins, what does </a:t>
            </a:r>
            <a:r>
              <a:rPr lang="en-US" i="1" dirty="0">
                <a:latin typeface="Times New Roman" panose="02020603050405020304" pitchFamily="18" charset="0"/>
                <a:cs typeface="Times New Roman" panose="02020603050405020304" pitchFamily="18" charset="0"/>
              </a:rPr>
              <a:t>A</a:t>
            </a:r>
            <a:r>
              <a:rPr lang="en-US" dirty="0">
                <a:latin typeface="Times New Roman" panose="02020603050405020304" pitchFamily="18" charset="0"/>
                <a:cs typeface="Times New Roman" panose="02020603050405020304" pitchFamily="18" charset="0"/>
              </a:rPr>
              <a:t>(36) = 4</a:t>
            </a:r>
            <a:r>
              <a:rPr lang="en-US" dirty="0"/>
              <a:t> represent?</a:t>
            </a:r>
          </a:p>
        </p:txBody>
      </p:sp>
      <p:sp>
        <p:nvSpPr>
          <p:cNvPr id="19" name="Title 18">
            <a:extLst>
              <a:ext uri="{FF2B5EF4-FFF2-40B4-BE49-F238E27FC236}">
                <a16:creationId xmlns:a16="http://schemas.microsoft.com/office/drawing/2014/main" id="{7D3ADB25-CB7B-467A-BB9B-0CFA403E2828}"/>
              </a:ext>
            </a:extLst>
          </p:cNvPr>
          <p:cNvSpPr>
            <a:spLocks noGrp="1"/>
          </p:cNvSpPr>
          <p:nvPr>
            <p:ph type="title"/>
          </p:nvPr>
        </p:nvSpPr>
        <p:spPr/>
        <p:txBody>
          <a:bodyPr/>
          <a:lstStyle/>
          <a:p>
            <a:r>
              <a:rPr lang="en-US" dirty="0"/>
              <a:t>Exit Ticket</a:t>
            </a:r>
          </a:p>
        </p:txBody>
      </p:sp>
      <p:pic>
        <p:nvPicPr>
          <p:cNvPr id="5" name="Picture 4" descr="A picture containing text, sign, picture frame&#10;&#10;Description automatically generated">
            <a:extLst>
              <a:ext uri="{FF2B5EF4-FFF2-40B4-BE49-F238E27FC236}">
                <a16:creationId xmlns:a16="http://schemas.microsoft.com/office/drawing/2014/main" id="{FE674402-542C-1DF9-D945-D5A0EA394736}"/>
              </a:ext>
            </a:extLst>
          </p:cNvPr>
          <p:cNvPicPr>
            <a:picLocks noChangeAspect="1"/>
          </p:cNvPicPr>
          <p:nvPr/>
        </p:nvPicPr>
        <p:blipFill>
          <a:blip r:embed="rId3"/>
          <a:stretch>
            <a:fillRect/>
          </a:stretch>
        </p:blipFill>
        <p:spPr>
          <a:xfrm>
            <a:off x="5730240" y="735872"/>
            <a:ext cx="2956560" cy="1998801"/>
          </a:xfrm>
          <a:prstGeom prst="rect">
            <a:avLst/>
          </a:prstGeom>
        </p:spPr>
      </p:pic>
    </p:spTree>
    <p:extLst>
      <p:ext uri="{BB962C8B-B14F-4D97-AF65-F5344CB8AC3E}">
        <p14:creationId xmlns:p14="http://schemas.microsoft.com/office/powerpoint/2010/main" val="383328903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 name="Content Placeholder 19">
            <a:extLst>
              <a:ext uri="{FF2B5EF4-FFF2-40B4-BE49-F238E27FC236}">
                <a16:creationId xmlns:a16="http://schemas.microsoft.com/office/drawing/2014/main" id="{F1228430-A5CD-4C5D-A779-1E4F20C15B02}"/>
              </a:ext>
            </a:extLst>
          </p:cNvPr>
          <p:cNvSpPr>
            <a:spLocks noGrp="1"/>
          </p:cNvSpPr>
          <p:nvPr>
            <p:ph idx="1"/>
          </p:nvPr>
        </p:nvSpPr>
        <p:spPr>
          <a:xfrm>
            <a:off x="457200" y="1309352"/>
            <a:ext cx="5273040" cy="3434098"/>
          </a:xfrm>
        </p:spPr>
        <p:txBody>
          <a:bodyPr/>
          <a:lstStyle/>
          <a:p>
            <a:pPr marL="0" indent="0">
              <a:buNone/>
            </a:pPr>
            <a:r>
              <a:rPr lang="en-US" i="1" dirty="0">
                <a:latin typeface="Times New Roman" panose="02020603050405020304" pitchFamily="18" charset="0"/>
                <a:cs typeface="Times New Roman" panose="02020603050405020304" pitchFamily="18" charset="0"/>
              </a:rPr>
              <a:t>A</a:t>
            </a:r>
            <a:r>
              <a:rPr lang="en-US" dirty="0">
                <a:latin typeface="Times New Roman" panose="02020603050405020304" pitchFamily="18" charset="0"/>
                <a:cs typeface="Times New Roman" panose="02020603050405020304" pitchFamily="18" charset="0"/>
              </a:rPr>
              <a:t>(36) = 4</a:t>
            </a:r>
            <a:r>
              <a:rPr lang="en-US" dirty="0"/>
              <a:t> means that for 36 gold coins, I can buy 4 captain’s hats.</a:t>
            </a:r>
          </a:p>
        </p:txBody>
      </p:sp>
      <p:sp>
        <p:nvSpPr>
          <p:cNvPr id="19" name="Title 18">
            <a:extLst>
              <a:ext uri="{FF2B5EF4-FFF2-40B4-BE49-F238E27FC236}">
                <a16:creationId xmlns:a16="http://schemas.microsoft.com/office/drawing/2014/main" id="{7D3ADB25-CB7B-467A-BB9B-0CFA403E2828}"/>
              </a:ext>
            </a:extLst>
          </p:cNvPr>
          <p:cNvSpPr>
            <a:spLocks noGrp="1"/>
          </p:cNvSpPr>
          <p:nvPr>
            <p:ph type="title"/>
          </p:nvPr>
        </p:nvSpPr>
        <p:spPr/>
        <p:txBody>
          <a:bodyPr/>
          <a:lstStyle/>
          <a:p>
            <a:r>
              <a:rPr lang="en-US" dirty="0"/>
              <a:t>Exit Ticket (Sample Response)</a:t>
            </a:r>
          </a:p>
        </p:txBody>
      </p:sp>
      <p:pic>
        <p:nvPicPr>
          <p:cNvPr id="5" name="Picture 4" descr="A picture containing text, sign, picture frame&#10;&#10;Description automatically generated">
            <a:extLst>
              <a:ext uri="{FF2B5EF4-FFF2-40B4-BE49-F238E27FC236}">
                <a16:creationId xmlns:a16="http://schemas.microsoft.com/office/drawing/2014/main" id="{FE674402-542C-1DF9-D945-D5A0EA394736}"/>
              </a:ext>
            </a:extLst>
          </p:cNvPr>
          <p:cNvPicPr>
            <a:picLocks noChangeAspect="1"/>
          </p:cNvPicPr>
          <p:nvPr/>
        </p:nvPicPr>
        <p:blipFill>
          <a:blip r:embed="rId3"/>
          <a:stretch>
            <a:fillRect/>
          </a:stretch>
        </p:blipFill>
        <p:spPr>
          <a:xfrm>
            <a:off x="5730240" y="735872"/>
            <a:ext cx="2956560" cy="1998801"/>
          </a:xfrm>
          <a:prstGeom prst="rect">
            <a:avLst/>
          </a:prstGeom>
        </p:spPr>
      </p:pic>
    </p:spTree>
    <p:extLst>
      <p:ext uri="{BB962C8B-B14F-4D97-AF65-F5344CB8AC3E}">
        <p14:creationId xmlns:p14="http://schemas.microsoft.com/office/powerpoint/2010/main" val="357008756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EF43316-D303-40EC-B829-211C2BCBE67B}"/>
              </a:ext>
            </a:extLst>
          </p:cNvPr>
          <p:cNvSpPr>
            <a:spLocks noGrp="1"/>
          </p:cNvSpPr>
          <p:nvPr>
            <p:ph type="title"/>
          </p:nvPr>
        </p:nvSpPr>
        <p:spPr/>
        <p:txBody>
          <a:bodyPr/>
          <a:lstStyle/>
          <a:p>
            <a:r>
              <a:rPr lang="en-US" dirty="0"/>
              <a:t>Essential Question</a:t>
            </a:r>
          </a:p>
        </p:txBody>
      </p:sp>
      <p:sp>
        <p:nvSpPr>
          <p:cNvPr id="5" name="Text Placeholder 4">
            <a:extLst>
              <a:ext uri="{FF2B5EF4-FFF2-40B4-BE49-F238E27FC236}">
                <a16:creationId xmlns:a16="http://schemas.microsoft.com/office/drawing/2014/main" id="{72349D1D-F9F5-4708-9845-24D99C47096D}"/>
              </a:ext>
            </a:extLst>
          </p:cNvPr>
          <p:cNvSpPr>
            <a:spLocks noGrp="1"/>
          </p:cNvSpPr>
          <p:nvPr>
            <p:ph type="body" idx="1"/>
          </p:nvPr>
        </p:nvSpPr>
        <p:spPr/>
        <p:txBody>
          <a:bodyPr/>
          <a:lstStyle/>
          <a:p>
            <a:pPr marL="55563" indent="0">
              <a:buNone/>
            </a:pPr>
            <a:r>
              <a:rPr lang="en-US" dirty="0"/>
              <a:t>What can you represent with function notation?</a:t>
            </a:r>
          </a:p>
        </p:txBody>
      </p:sp>
    </p:spTree>
    <p:extLst>
      <p:ext uri="{BB962C8B-B14F-4D97-AF65-F5344CB8AC3E}">
        <p14:creationId xmlns:p14="http://schemas.microsoft.com/office/powerpoint/2010/main" val="352637709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8575D-3662-4A13-BACA-E7044AD3F40A}"/>
              </a:ext>
            </a:extLst>
          </p:cNvPr>
          <p:cNvSpPr>
            <a:spLocks noGrp="1"/>
          </p:cNvSpPr>
          <p:nvPr>
            <p:ph type="title"/>
          </p:nvPr>
        </p:nvSpPr>
        <p:spPr/>
        <p:txBody>
          <a:bodyPr/>
          <a:lstStyle/>
          <a:p>
            <a:r>
              <a:rPr lang="en-US" dirty="0"/>
              <a:t>Lesson Objectives</a:t>
            </a:r>
          </a:p>
        </p:txBody>
      </p:sp>
      <p:sp>
        <p:nvSpPr>
          <p:cNvPr id="3" name="Text Placeholder 2">
            <a:extLst>
              <a:ext uri="{FF2B5EF4-FFF2-40B4-BE49-F238E27FC236}">
                <a16:creationId xmlns:a16="http://schemas.microsoft.com/office/drawing/2014/main" id="{4F574266-61E7-4912-8A51-C9B03DDB652F}"/>
              </a:ext>
            </a:extLst>
          </p:cNvPr>
          <p:cNvSpPr>
            <a:spLocks noGrp="1"/>
          </p:cNvSpPr>
          <p:nvPr>
            <p:ph type="body" idx="1"/>
          </p:nvPr>
        </p:nvSpPr>
        <p:spPr>
          <a:xfrm>
            <a:off x="530352" y="2028498"/>
            <a:ext cx="7772400" cy="2422852"/>
          </a:xfrm>
        </p:spPr>
        <p:txBody>
          <a:bodyPr>
            <a:normAutofit/>
          </a:bodyPr>
          <a:lstStyle/>
          <a:p>
            <a:r>
              <a:rPr lang="en-US" dirty="0"/>
              <a:t>Evaluate a function using function notation.</a:t>
            </a:r>
          </a:p>
          <a:p>
            <a:r>
              <a:rPr lang="en-US" dirty="0"/>
              <a:t>Interpret the meaning of something written with function notation.</a:t>
            </a:r>
          </a:p>
          <a:p>
            <a:r>
              <a:rPr lang="en-US" dirty="0"/>
              <a:t>Simplify polynomial expressions.</a:t>
            </a:r>
          </a:p>
        </p:txBody>
      </p:sp>
    </p:spTree>
    <p:extLst>
      <p:ext uri="{BB962C8B-B14F-4D97-AF65-F5344CB8AC3E}">
        <p14:creationId xmlns:p14="http://schemas.microsoft.com/office/powerpoint/2010/main" val="149505414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3223758-5A58-28C7-B04B-78A916BCB90A}"/>
              </a:ext>
            </a:extLst>
          </p:cNvPr>
          <p:cNvGrpSpPr/>
          <p:nvPr/>
        </p:nvGrpSpPr>
        <p:grpSpPr>
          <a:xfrm>
            <a:off x="457200" y="1275703"/>
            <a:ext cx="3762886" cy="2822164"/>
            <a:chOff x="457200" y="1275703"/>
            <a:chExt cx="4741333" cy="3555999"/>
          </a:xfrm>
        </p:grpSpPr>
        <p:pic>
          <p:nvPicPr>
            <p:cNvPr id="7" name="Picture 6" descr="A drawing of a car&#10;&#10;Description automatically generated with low confidence">
              <a:extLst>
                <a:ext uri="{FF2B5EF4-FFF2-40B4-BE49-F238E27FC236}">
                  <a16:creationId xmlns:a16="http://schemas.microsoft.com/office/drawing/2014/main" id="{20209B5D-AB22-0040-0503-E245872A6868}"/>
                </a:ext>
              </a:extLst>
            </p:cNvPr>
            <p:cNvPicPr>
              <a:picLocks noChangeAspect="1"/>
            </p:cNvPicPr>
            <p:nvPr/>
          </p:nvPicPr>
          <p:blipFill>
            <a:blip r:embed="rId3"/>
            <a:stretch>
              <a:fillRect/>
            </a:stretch>
          </p:blipFill>
          <p:spPr>
            <a:xfrm>
              <a:off x="457200" y="1275703"/>
              <a:ext cx="4741333" cy="3555999"/>
            </a:xfrm>
            <a:prstGeom prst="rect">
              <a:avLst/>
            </a:prstGeom>
          </p:spPr>
        </p:pic>
        <p:sp>
          <p:nvSpPr>
            <p:cNvPr id="8" name="Rectangle 7">
              <a:extLst>
                <a:ext uri="{FF2B5EF4-FFF2-40B4-BE49-F238E27FC236}">
                  <a16:creationId xmlns:a16="http://schemas.microsoft.com/office/drawing/2014/main" id="{8B3A7118-2015-A665-B30F-E39EB8D47F0E}"/>
                </a:ext>
              </a:extLst>
            </p:cNvPr>
            <p:cNvSpPr/>
            <p:nvPr/>
          </p:nvSpPr>
          <p:spPr>
            <a:xfrm>
              <a:off x="553091" y="1680633"/>
              <a:ext cx="1093675" cy="7211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accent4"/>
                  </a:solidFill>
                </a:rPr>
                <a:t>input</a:t>
              </a:r>
            </a:p>
          </p:txBody>
        </p:sp>
        <p:sp>
          <p:nvSpPr>
            <p:cNvPr id="9" name="Rectangle 8">
              <a:extLst>
                <a:ext uri="{FF2B5EF4-FFF2-40B4-BE49-F238E27FC236}">
                  <a16:creationId xmlns:a16="http://schemas.microsoft.com/office/drawing/2014/main" id="{14EBCA68-8FDF-2E98-9AB8-CC5FE3A37540}"/>
                </a:ext>
              </a:extLst>
            </p:cNvPr>
            <p:cNvSpPr/>
            <p:nvPr/>
          </p:nvSpPr>
          <p:spPr>
            <a:xfrm>
              <a:off x="3935530" y="4072467"/>
              <a:ext cx="1093675" cy="7211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accent4"/>
                  </a:solidFill>
                </a:rPr>
                <a:t>output</a:t>
              </a:r>
            </a:p>
          </p:txBody>
        </p:sp>
      </p:grpSp>
      <p:sp>
        <p:nvSpPr>
          <p:cNvPr id="20" name="Content Placeholder 19">
            <a:extLst>
              <a:ext uri="{FF2B5EF4-FFF2-40B4-BE49-F238E27FC236}">
                <a16:creationId xmlns:a16="http://schemas.microsoft.com/office/drawing/2014/main" id="{F1228430-A5CD-4C5D-A779-1E4F20C15B02}"/>
              </a:ext>
            </a:extLst>
          </p:cNvPr>
          <p:cNvSpPr>
            <a:spLocks noGrp="1"/>
          </p:cNvSpPr>
          <p:nvPr>
            <p:ph idx="1"/>
          </p:nvPr>
        </p:nvSpPr>
        <p:spPr>
          <a:xfrm>
            <a:off x="4190564" y="1309352"/>
            <a:ext cx="4496235" cy="3434098"/>
          </a:xfrm>
        </p:spPr>
        <p:txBody>
          <a:bodyPr/>
          <a:lstStyle/>
          <a:p>
            <a:r>
              <a:rPr lang="en-US" dirty="0"/>
              <a:t>Work with a partner to determine what two operations were used to make the input into the output.</a:t>
            </a:r>
          </a:p>
          <a:p>
            <a:r>
              <a:rPr lang="en-US" dirty="0"/>
              <a:t>In your own words, describe how the machine would turn any input into an output.</a:t>
            </a:r>
          </a:p>
        </p:txBody>
      </p:sp>
      <p:sp>
        <p:nvSpPr>
          <p:cNvPr id="19" name="Title 18">
            <a:extLst>
              <a:ext uri="{FF2B5EF4-FFF2-40B4-BE49-F238E27FC236}">
                <a16:creationId xmlns:a16="http://schemas.microsoft.com/office/drawing/2014/main" id="{7D3ADB25-CB7B-467A-BB9B-0CFA403E2828}"/>
              </a:ext>
            </a:extLst>
          </p:cNvPr>
          <p:cNvSpPr>
            <a:spLocks noGrp="1"/>
          </p:cNvSpPr>
          <p:nvPr>
            <p:ph type="title"/>
          </p:nvPr>
        </p:nvSpPr>
        <p:spPr/>
        <p:txBody>
          <a:bodyPr/>
          <a:lstStyle/>
          <a:p>
            <a:r>
              <a:rPr lang="en-US" dirty="0"/>
              <a:t>What’s My Function?</a:t>
            </a:r>
          </a:p>
        </p:txBody>
      </p:sp>
    </p:spTree>
    <p:extLst>
      <p:ext uri="{BB962C8B-B14F-4D97-AF65-F5344CB8AC3E}">
        <p14:creationId xmlns:p14="http://schemas.microsoft.com/office/powerpoint/2010/main" val="418701751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1AF5D212-C992-9284-D638-4A48C1867811}"/>
              </a:ext>
            </a:extLst>
          </p:cNvPr>
          <p:cNvGrpSpPr/>
          <p:nvPr/>
        </p:nvGrpSpPr>
        <p:grpSpPr>
          <a:xfrm>
            <a:off x="457200" y="1275703"/>
            <a:ext cx="4741333" cy="3555999"/>
            <a:chOff x="457200" y="1275703"/>
            <a:chExt cx="4741333" cy="3555999"/>
          </a:xfrm>
        </p:grpSpPr>
        <p:pic>
          <p:nvPicPr>
            <p:cNvPr id="9" name="Picture 8" descr="A drawing of a car&#10;&#10;Description automatically generated with low confidence">
              <a:extLst>
                <a:ext uri="{FF2B5EF4-FFF2-40B4-BE49-F238E27FC236}">
                  <a16:creationId xmlns:a16="http://schemas.microsoft.com/office/drawing/2014/main" id="{C8EAD483-B651-59F8-A40D-0930581F01F0}"/>
                </a:ext>
              </a:extLst>
            </p:cNvPr>
            <p:cNvPicPr>
              <a:picLocks noChangeAspect="1"/>
            </p:cNvPicPr>
            <p:nvPr/>
          </p:nvPicPr>
          <p:blipFill>
            <a:blip r:embed="rId3"/>
            <a:stretch>
              <a:fillRect/>
            </a:stretch>
          </p:blipFill>
          <p:spPr>
            <a:xfrm>
              <a:off x="457200" y="1275703"/>
              <a:ext cx="4741333" cy="3555999"/>
            </a:xfrm>
            <a:prstGeom prst="rect">
              <a:avLst/>
            </a:prstGeom>
          </p:spPr>
        </p:pic>
        <p:sp>
          <p:nvSpPr>
            <p:cNvPr id="10" name="Rectangle 9">
              <a:extLst>
                <a:ext uri="{FF2B5EF4-FFF2-40B4-BE49-F238E27FC236}">
                  <a16:creationId xmlns:a16="http://schemas.microsoft.com/office/drawing/2014/main" id="{59A500F6-6363-E1CB-D482-BD22547049B5}"/>
                </a:ext>
              </a:extLst>
            </p:cNvPr>
            <p:cNvSpPr/>
            <p:nvPr/>
          </p:nvSpPr>
          <p:spPr>
            <a:xfrm>
              <a:off x="553091" y="1680633"/>
              <a:ext cx="1093675" cy="7211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accent2"/>
                  </a:solidFill>
                </a:rPr>
                <a:t>input</a:t>
              </a:r>
            </a:p>
          </p:txBody>
        </p:sp>
        <p:sp>
          <p:nvSpPr>
            <p:cNvPr id="11" name="Rectangle 10">
              <a:extLst>
                <a:ext uri="{FF2B5EF4-FFF2-40B4-BE49-F238E27FC236}">
                  <a16:creationId xmlns:a16="http://schemas.microsoft.com/office/drawing/2014/main" id="{F9FC8601-4E02-85F9-B0DB-D50EFAAC11E3}"/>
                </a:ext>
              </a:extLst>
            </p:cNvPr>
            <p:cNvSpPr/>
            <p:nvPr/>
          </p:nvSpPr>
          <p:spPr>
            <a:xfrm>
              <a:off x="3935530" y="4072467"/>
              <a:ext cx="1093675" cy="7211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accent2"/>
                  </a:solidFill>
                </a:rPr>
                <a:t>output</a:t>
              </a:r>
            </a:p>
          </p:txBody>
        </p:sp>
      </p:grpSp>
      <p:sp>
        <p:nvSpPr>
          <p:cNvPr id="20" name="Content Placeholder 19">
            <a:extLst>
              <a:ext uri="{FF2B5EF4-FFF2-40B4-BE49-F238E27FC236}">
                <a16:creationId xmlns:a16="http://schemas.microsoft.com/office/drawing/2014/main" id="{F1228430-A5CD-4C5D-A779-1E4F20C15B02}"/>
              </a:ext>
            </a:extLst>
          </p:cNvPr>
          <p:cNvSpPr>
            <a:spLocks noGrp="1"/>
          </p:cNvSpPr>
          <p:nvPr>
            <p:ph idx="1"/>
          </p:nvPr>
        </p:nvSpPr>
        <p:spPr>
          <a:xfrm>
            <a:off x="5731982" y="1309352"/>
            <a:ext cx="2954817" cy="3434098"/>
          </a:xfrm>
        </p:spPr>
        <p:txBody>
          <a:bodyPr/>
          <a:lstStyle/>
          <a:p>
            <a:r>
              <a:rPr lang="en-US" dirty="0"/>
              <a:t>Compare your answer with what you see here.</a:t>
            </a:r>
          </a:p>
          <a:p>
            <a:r>
              <a:rPr lang="en-US" dirty="0"/>
              <a:t>How could we write this algebraically?</a:t>
            </a:r>
          </a:p>
        </p:txBody>
      </p:sp>
      <p:sp>
        <p:nvSpPr>
          <p:cNvPr id="19" name="Title 18">
            <a:extLst>
              <a:ext uri="{FF2B5EF4-FFF2-40B4-BE49-F238E27FC236}">
                <a16:creationId xmlns:a16="http://schemas.microsoft.com/office/drawing/2014/main" id="{7D3ADB25-CB7B-467A-BB9B-0CFA403E2828}"/>
              </a:ext>
            </a:extLst>
          </p:cNvPr>
          <p:cNvSpPr>
            <a:spLocks noGrp="1"/>
          </p:cNvSpPr>
          <p:nvPr>
            <p:ph type="title"/>
          </p:nvPr>
        </p:nvSpPr>
        <p:spPr/>
        <p:txBody>
          <a:bodyPr/>
          <a:lstStyle/>
          <a:p>
            <a:r>
              <a:rPr lang="en-US" dirty="0"/>
              <a:t>What’s My Function? (Sample Solution 1)</a:t>
            </a:r>
          </a:p>
        </p:txBody>
      </p:sp>
      <p:sp>
        <p:nvSpPr>
          <p:cNvPr id="6" name="Rectangle 5">
            <a:extLst>
              <a:ext uri="{FF2B5EF4-FFF2-40B4-BE49-F238E27FC236}">
                <a16:creationId xmlns:a16="http://schemas.microsoft.com/office/drawing/2014/main" id="{1115A7D2-D75B-09F1-DD05-6694F7A9227D}"/>
              </a:ext>
            </a:extLst>
          </p:cNvPr>
          <p:cNvSpPr/>
          <p:nvPr/>
        </p:nvSpPr>
        <p:spPr>
          <a:xfrm>
            <a:off x="1773456" y="3003759"/>
            <a:ext cx="1546642" cy="9823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accent4"/>
                </a:solidFill>
              </a:rPr>
              <a:t>The input times 2, </a:t>
            </a:r>
            <a:br>
              <a:rPr lang="en-US" sz="2000" dirty="0">
                <a:solidFill>
                  <a:schemeClr val="accent4"/>
                </a:solidFill>
              </a:rPr>
            </a:br>
            <a:r>
              <a:rPr lang="en-US" sz="2000" dirty="0">
                <a:solidFill>
                  <a:schemeClr val="accent4"/>
                </a:solidFill>
              </a:rPr>
              <a:t>then add 1.</a:t>
            </a:r>
          </a:p>
        </p:txBody>
      </p:sp>
    </p:spTree>
    <p:extLst>
      <p:ext uri="{BB962C8B-B14F-4D97-AF65-F5344CB8AC3E}">
        <p14:creationId xmlns:p14="http://schemas.microsoft.com/office/powerpoint/2010/main" val="49130221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Content Placeholder 19">
            <a:extLst>
              <a:ext uri="{FF2B5EF4-FFF2-40B4-BE49-F238E27FC236}">
                <a16:creationId xmlns:a16="http://schemas.microsoft.com/office/drawing/2014/main" id="{F1228430-A5CD-4C5D-A779-1E4F20C15B02}"/>
              </a:ext>
            </a:extLst>
          </p:cNvPr>
          <p:cNvSpPr>
            <a:spLocks noGrp="1"/>
          </p:cNvSpPr>
          <p:nvPr>
            <p:ph idx="1"/>
          </p:nvPr>
        </p:nvSpPr>
        <p:spPr>
          <a:xfrm>
            <a:off x="5708469" y="2065866"/>
            <a:ext cx="2978330" cy="2677583"/>
          </a:xfrm>
        </p:spPr>
        <p:txBody>
          <a:bodyPr/>
          <a:lstStyle/>
          <a:p>
            <a:pPr marL="0" indent="0">
              <a:buNone/>
            </a:pPr>
            <a:r>
              <a:rPr lang="en-US" dirty="0">
                <a:latin typeface="Times New Roman" panose="02020603050405020304" pitchFamily="18" charset="0"/>
                <a:cs typeface="Times New Roman" panose="02020603050405020304" pitchFamily="18" charset="0"/>
              </a:rPr>
              <a:t>output = 2(input) + 1</a:t>
            </a:r>
          </a:p>
        </p:txBody>
      </p:sp>
      <p:sp>
        <p:nvSpPr>
          <p:cNvPr id="19" name="Title 18">
            <a:extLst>
              <a:ext uri="{FF2B5EF4-FFF2-40B4-BE49-F238E27FC236}">
                <a16:creationId xmlns:a16="http://schemas.microsoft.com/office/drawing/2014/main" id="{7D3ADB25-CB7B-467A-BB9B-0CFA403E2828}"/>
              </a:ext>
            </a:extLst>
          </p:cNvPr>
          <p:cNvSpPr>
            <a:spLocks noGrp="1"/>
          </p:cNvSpPr>
          <p:nvPr>
            <p:ph type="title"/>
          </p:nvPr>
        </p:nvSpPr>
        <p:spPr/>
        <p:txBody>
          <a:bodyPr/>
          <a:lstStyle/>
          <a:p>
            <a:r>
              <a:rPr lang="en-US" dirty="0"/>
              <a:t>What’s My Function? (Sample Solution 1)</a:t>
            </a:r>
          </a:p>
        </p:txBody>
      </p:sp>
      <p:grpSp>
        <p:nvGrpSpPr>
          <p:cNvPr id="6" name="Group 5">
            <a:extLst>
              <a:ext uri="{FF2B5EF4-FFF2-40B4-BE49-F238E27FC236}">
                <a16:creationId xmlns:a16="http://schemas.microsoft.com/office/drawing/2014/main" id="{81A670AB-23EE-16DE-28EB-0B395C9E04FC}"/>
              </a:ext>
            </a:extLst>
          </p:cNvPr>
          <p:cNvGrpSpPr/>
          <p:nvPr/>
        </p:nvGrpSpPr>
        <p:grpSpPr>
          <a:xfrm>
            <a:off x="457200" y="1275703"/>
            <a:ext cx="4741333" cy="3555999"/>
            <a:chOff x="457200" y="1275703"/>
            <a:chExt cx="4741333" cy="3555999"/>
          </a:xfrm>
        </p:grpSpPr>
        <p:pic>
          <p:nvPicPr>
            <p:cNvPr id="7" name="Picture 6" descr="A drawing of a car&#10;&#10;Description automatically generated with low confidence">
              <a:extLst>
                <a:ext uri="{FF2B5EF4-FFF2-40B4-BE49-F238E27FC236}">
                  <a16:creationId xmlns:a16="http://schemas.microsoft.com/office/drawing/2014/main" id="{FD9F8877-39B7-C1E6-4A7A-BEAA11DD0762}"/>
                </a:ext>
              </a:extLst>
            </p:cNvPr>
            <p:cNvPicPr>
              <a:picLocks noChangeAspect="1"/>
            </p:cNvPicPr>
            <p:nvPr/>
          </p:nvPicPr>
          <p:blipFill>
            <a:blip r:embed="rId3"/>
            <a:stretch>
              <a:fillRect/>
            </a:stretch>
          </p:blipFill>
          <p:spPr>
            <a:xfrm>
              <a:off x="457200" y="1275703"/>
              <a:ext cx="4741333" cy="3555999"/>
            </a:xfrm>
            <a:prstGeom prst="rect">
              <a:avLst/>
            </a:prstGeom>
          </p:spPr>
        </p:pic>
        <p:sp>
          <p:nvSpPr>
            <p:cNvPr id="8" name="Rectangle 7">
              <a:extLst>
                <a:ext uri="{FF2B5EF4-FFF2-40B4-BE49-F238E27FC236}">
                  <a16:creationId xmlns:a16="http://schemas.microsoft.com/office/drawing/2014/main" id="{3C2B0528-70EF-B3B5-0C81-FE6B325F120F}"/>
                </a:ext>
              </a:extLst>
            </p:cNvPr>
            <p:cNvSpPr/>
            <p:nvPr/>
          </p:nvSpPr>
          <p:spPr>
            <a:xfrm>
              <a:off x="553091" y="1680633"/>
              <a:ext cx="1093675" cy="7211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accent2"/>
                  </a:solidFill>
                </a:rPr>
                <a:t>input</a:t>
              </a:r>
            </a:p>
          </p:txBody>
        </p:sp>
        <p:sp>
          <p:nvSpPr>
            <p:cNvPr id="9" name="Rectangle 8">
              <a:extLst>
                <a:ext uri="{FF2B5EF4-FFF2-40B4-BE49-F238E27FC236}">
                  <a16:creationId xmlns:a16="http://schemas.microsoft.com/office/drawing/2014/main" id="{7F886669-A396-D0A5-13C3-C349DAABAB75}"/>
                </a:ext>
              </a:extLst>
            </p:cNvPr>
            <p:cNvSpPr/>
            <p:nvPr/>
          </p:nvSpPr>
          <p:spPr>
            <a:xfrm>
              <a:off x="3935530" y="4072467"/>
              <a:ext cx="1093675" cy="7211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accent2"/>
                  </a:solidFill>
                </a:rPr>
                <a:t>output</a:t>
              </a:r>
            </a:p>
          </p:txBody>
        </p:sp>
      </p:grpSp>
      <p:sp>
        <p:nvSpPr>
          <p:cNvPr id="10" name="Rectangle 9">
            <a:extLst>
              <a:ext uri="{FF2B5EF4-FFF2-40B4-BE49-F238E27FC236}">
                <a16:creationId xmlns:a16="http://schemas.microsoft.com/office/drawing/2014/main" id="{6D5EB256-CCD5-FEC2-BC6B-1B7E68FE54F4}"/>
              </a:ext>
            </a:extLst>
          </p:cNvPr>
          <p:cNvSpPr/>
          <p:nvPr/>
        </p:nvSpPr>
        <p:spPr>
          <a:xfrm>
            <a:off x="1773456" y="3003759"/>
            <a:ext cx="1546642" cy="9823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accent4"/>
                </a:solidFill>
              </a:rPr>
              <a:t>The input times 2, </a:t>
            </a:r>
            <a:br>
              <a:rPr lang="en-US" sz="2000" dirty="0">
                <a:solidFill>
                  <a:schemeClr val="accent4"/>
                </a:solidFill>
              </a:rPr>
            </a:br>
            <a:r>
              <a:rPr lang="en-US" sz="2000" dirty="0">
                <a:solidFill>
                  <a:schemeClr val="accent4"/>
                </a:solidFill>
              </a:rPr>
              <a:t>then add 1.</a:t>
            </a:r>
          </a:p>
        </p:txBody>
      </p:sp>
    </p:spTree>
    <p:extLst>
      <p:ext uri="{BB962C8B-B14F-4D97-AF65-F5344CB8AC3E}">
        <p14:creationId xmlns:p14="http://schemas.microsoft.com/office/powerpoint/2010/main" val="159813010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Content Placeholder 19">
            <a:extLst>
              <a:ext uri="{FF2B5EF4-FFF2-40B4-BE49-F238E27FC236}">
                <a16:creationId xmlns:a16="http://schemas.microsoft.com/office/drawing/2014/main" id="{F1228430-A5CD-4C5D-A779-1E4F20C15B02}"/>
              </a:ext>
            </a:extLst>
          </p:cNvPr>
          <p:cNvSpPr>
            <a:spLocks noGrp="1"/>
          </p:cNvSpPr>
          <p:nvPr>
            <p:ph idx="1"/>
          </p:nvPr>
        </p:nvSpPr>
        <p:spPr>
          <a:xfrm>
            <a:off x="5731982" y="1309352"/>
            <a:ext cx="2954817" cy="3434098"/>
          </a:xfrm>
        </p:spPr>
        <p:txBody>
          <a:bodyPr/>
          <a:lstStyle/>
          <a:p>
            <a:r>
              <a:rPr lang="en-US" dirty="0"/>
              <a:t>Compare your answer with what you see here.</a:t>
            </a:r>
          </a:p>
          <a:p>
            <a:r>
              <a:rPr lang="en-US" dirty="0"/>
              <a:t>How could we write this algebraically?</a:t>
            </a:r>
          </a:p>
        </p:txBody>
      </p:sp>
      <p:sp>
        <p:nvSpPr>
          <p:cNvPr id="19" name="Title 18">
            <a:extLst>
              <a:ext uri="{FF2B5EF4-FFF2-40B4-BE49-F238E27FC236}">
                <a16:creationId xmlns:a16="http://schemas.microsoft.com/office/drawing/2014/main" id="{7D3ADB25-CB7B-467A-BB9B-0CFA403E2828}"/>
              </a:ext>
            </a:extLst>
          </p:cNvPr>
          <p:cNvSpPr>
            <a:spLocks noGrp="1"/>
          </p:cNvSpPr>
          <p:nvPr>
            <p:ph type="title"/>
          </p:nvPr>
        </p:nvSpPr>
        <p:spPr/>
        <p:txBody>
          <a:bodyPr/>
          <a:lstStyle/>
          <a:p>
            <a:r>
              <a:rPr lang="en-US" dirty="0"/>
              <a:t>What’s My Function? (Sample Solution 2)</a:t>
            </a:r>
          </a:p>
        </p:txBody>
      </p:sp>
      <p:grpSp>
        <p:nvGrpSpPr>
          <p:cNvPr id="4" name="Group 3">
            <a:extLst>
              <a:ext uri="{FF2B5EF4-FFF2-40B4-BE49-F238E27FC236}">
                <a16:creationId xmlns:a16="http://schemas.microsoft.com/office/drawing/2014/main" id="{E898A1EB-341F-7C23-3962-6458899DA152}"/>
              </a:ext>
            </a:extLst>
          </p:cNvPr>
          <p:cNvGrpSpPr/>
          <p:nvPr/>
        </p:nvGrpSpPr>
        <p:grpSpPr>
          <a:xfrm>
            <a:off x="457200" y="1275703"/>
            <a:ext cx="4741333" cy="3555999"/>
            <a:chOff x="457200" y="1275703"/>
            <a:chExt cx="4741333" cy="3555999"/>
          </a:xfrm>
        </p:grpSpPr>
        <p:pic>
          <p:nvPicPr>
            <p:cNvPr id="5" name="Picture 4" descr="A drawing of a car&#10;&#10;Description automatically generated with low confidence">
              <a:extLst>
                <a:ext uri="{FF2B5EF4-FFF2-40B4-BE49-F238E27FC236}">
                  <a16:creationId xmlns:a16="http://schemas.microsoft.com/office/drawing/2014/main" id="{6FBA6132-901E-0A08-18CF-EA0303FB05BD}"/>
                </a:ext>
              </a:extLst>
            </p:cNvPr>
            <p:cNvPicPr>
              <a:picLocks noChangeAspect="1"/>
            </p:cNvPicPr>
            <p:nvPr/>
          </p:nvPicPr>
          <p:blipFill>
            <a:blip r:embed="rId3"/>
            <a:stretch>
              <a:fillRect/>
            </a:stretch>
          </p:blipFill>
          <p:spPr>
            <a:xfrm>
              <a:off x="457200" y="1275703"/>
              <a:ext cx="4741333" cy="3555999"/>
            </a:xfrm>
            <a:prstGeom prst="rect">
              <a:avLst/>
            </a:prstGeom>
          </p:spPr>
        </p:pic>
        <p:sp>
          <p:nvSpPr>
            <p:cNvPr id="6" name="Rectangle 5">
              <a:extLst>
                <a:ext uri="{FF2B5EF4-FFF2-40B4-BE49-F238E27FC236}">
                  <a16:creationId xmlns:a16="http://schemas.microsoft.com/office/drawing/2014/main" id="{2B949636-666D-6459-7975-3E83B154D411}"/>
                </a:ext>
              </a:extLst>
            </p:cNvPr>
            <p:cNvSpPr/>
            <p:nvPr/>
          </p:nvSpPr>
          <p:spPr>
            <a:xfrm>
              <a:off x="553091" y="1680633"/>
              <a:ext cx="1093675" cy="7211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accent2"/>
                  </a:solidFill>
                </a:rPr>
                <a:t>input</a:t>
              </a:r>
            </a:p>
          </p:txBody>
        </p:sp>
        <p:sp>
          <p:nvSpPr>
            <p:cNvPr id="7" name="Rectangle 6">
              <a:extLst>
                <a:ext uri="{FF2B5EF4-FFF2-40B4-BE49-F238E27FC236}">
                  <a16:creationId xmlns:a16="http://schemas.microsoft.com/office/drawing/2014/main" id="{B0777CE6-C4E8-0753-3A4B-4B6EB62347EE}"/>
                </a:ext>
              </a:extLst>
            </p:cNvPr>
            <p:cNvSpPr/>
            <p:nvPr/>
          </p:nvSpPr>
          <p:spPr>
            <a:xfrm>
              <a:off x="3935530" y="4072467"/>
              <a:ext cx="1093675" cy="7211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accent2"/>
                  </a:solidFill>
                </a:rPr>
                <a:t>output</a:t>
              </a:r>
            </a:p>
          </p:txBody>
        </p:sp>
      </p:grpSp>
      <p:sp>
        <p:nvSpPr>
          <p:cNvPr id="8" name="Rectangle 7">
            <a:extLst>
              <a:ext uri="{FF2B5EF4-FFF2-40B4-BE49-F238E27FC236}">
                <a16:creationId xmlns:a16="http://schemas.microsoft.com/office/drawing/2014/main" id="{6103DDDC-788F-973C-69B9-87B9C9DD76C4}"/>
              </a:ext>
            </a:extLst>
          </p:cNvPr>
          <p:cNvSpPr/>
          <p:nvPr/>
        </p:nvSpPr>
        <p:spPr>
          <a:xfrm>
            <a:off x="1464731" y="2821726"/>
            <a:ext cx="2197101" cy="11878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accent4"/>
                </a:solidFill>
              </a:rPr>
              <a:t>The machine multiplied the input by 3, then subtracted 5.</a:t>
            </a:r>
          </a:p>
        </p:txBody>
      </p:sp>
    </p:spTree>
    <p:extLst>
      <p:ext uri="{BB962C8B-B14F-4D97-AF65-F5344CB8AC3E}">
        <p14:creationId xmlns:p14="http://schemas.microsoft.com/office/powerpoint/2010/main" val="189417813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Content Placeholder 19">
            <a:extLst>
              <a:ext uri="{FF2B5EF4-FFF2-40B4-BE49-F238E27FC236}">
                <a16:creationId xmlns:a16="http://schemas.microsoft.com/office/drawing/2014/main" id="{F1228430-A5CD-4C5D-A779-1E4F20C15B02}"/>
              </a:ext>
            </a:extLst>
          </p:cNvPr>
          <p:cNvSpPr>
            <a:spLocks noGrp="1"/>
          </p:cNvSpPr>
          <p:nvPr>
            <p:ph idx="1"/>
          </p:nvPr>
        </p:nvSpPr>
        <p:spPr>
          <a:xfrm>
            <a:off x="5614418" y="2065866"/>
            <a:ext cx="3072382" cy="2677584"/>
          </a:xfrm>
        </p:spPr>
        <p:txBody>
          <a:bodyPr/>
          <a:lstStyle/>
          <a:p>
            <a:pPr marL="0" indent="0">
              <a:buNone/>
            </a:pPr>
            <a:r>
              <a:rPr lang="en-US" dirty="0">
                <a:latin typeface="Times New Roman" panose="02020603050405020304" pitchFamily="18" charset="0"/>
                <a:cs typeface="Times New Roman" panose="02020603050405020304" pitchFamily="18" charset="0"/>
              </a:rPr>
              <a:t>output = 3(input) – 5</a:t>
            </a:r>
          </a:p>
        </p:txBody>
      </p:sp>
      <p:sp>
        <p:nvSpPr>
          <p:cNvPr id="19" name="Title 18">
            <a:extLst>
              <a:ext uri="{FF2B5EF4-FFF2-40B4-BE49-F238E27FC236}">
                <a16:creationId xmlns:a16="http://schemas.microsoft.com/office/drawing/2014/main" id="{7D3ADB25-CB7B-467A-BB9B-0CFA403E2828}"/>
              </a:ext>
            </a:extLst>
          </p:cNvPr>
          <p:cNvSpPr>
            <a:spLocks noGrp="1"/>
          </p:cNvSpPr>
          <p:nvPr>
            <p:ph type="title"/>
          </p:nvPr>
        </p:nvSpPr>
        <p:spPr/>
        <p:txBody>
          <a:bodyPr/>
          <a:lstStyle/>
          <a:p>
            <a:r>
              <a:rPr lang="en-US" dirty="0"/>
              <a:t>What’s My Function? (Sample Solution 2)</a:t>
            </a:r>
          </a:p>
        </p:txBody>
      </p:sp>
      <p:grpSp>
        <p:nvGrpSpPr>
          <p:cNvPr id="3" name="Group 2">
            <a:extLst>
              <a:ext uri="{FF2B5EF4-FFF2-40B4-BE49-F238E27FC236}">
                <a16:creationId xmlns:a16="http://schemas.microsoft.com/office/drawing/2014/main" id="{A4B3857D-899F-185A-8771-4FE880E24887}"/>
              </a:ext>
            </a:extLst>
          </p:cNvPr>
          <p:cNvGrpSpPr/>
          <p:nvPr/>
        </p:nvGrpSpPr>
        <p:grpSpPr>
          <a:xfrm>
            <a:off x="457200" y="1275703"/>
            <a:ext cx="4741333" cy="3555999"/>
            <a:chOff x="457200" y="1275703"/>
            <a:chExt cx="4741333" cy="3555999"/>
          </a:xfrm>
        </p:grpSpPr>
        <p:pic>
          <p:nvPicPr>
            <p:cNvPr id="5" name="Picture 4" descr="A drawing of a car&#10;&#10;Description automatically generated with low confidence">
              <a:extLst>
                <a:ext uri="{FF2B5EF4-FFF2-40B4-BE49-F238E27FC236}">
                  <a16:creationId xmlns:a16="http://schemas.microsoft.com/office/drawing/2014/main" id="{50D90DEA-1246-E6C5-6F92-FB6C0CCDB315}"/>
                </a:ext>
              </a:extLst>
            </p:cNvPr>
            <p:cNvPicPr>
              <a:picLocks noChangeAspect="1"/>
            </p:cNvPicPr>
            <p:nvPr/>
          </p:nvPicPr>
          <p:blipFill>
            <a:blip r:embed="rId3"/>
            <a:stretch>
              <a:fillRect/>
            </a:stretch>
          </p:blipFill>
          <p:spPr>
            <a:xfrm>
              <a:off x="457200" y="1275703"/>
              <a:ext cx="4741333" cy="3555999"/>
            </a:xfrm>
            <a:prstGeom prst="rect">
              <a:avLst/>
            </a:prstGeom>
          </p:spPr>
        </p:pic>
        <p:sp>
          <p:nvSpPr>
            <p:cNvPr id="6" name="Rectangle 5">
              <a:extLst>
                <a:ext uri="{FF2B5EF4-FFF2-40B4-BE49-F238E27FC236}">
                  <a16:creationId xmlns:a16="http://schemas.microsoft.com/office/drawing/2014/main" id="{38ED0F50-8F6A-73BE-323F-55F461FC9D6B}"/>
                </a:ext>
              </a:extLst>
            </p:cNvPr>
            <p:cNvSpPr/>
            <p:nvPr/>
          </p:nvSpPr>
          <p:spPr>
            <a:xfrm>
              <a:off x="553091" y="1680633"/>
              <a:ext cx="1093675" cy="7211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accent2"/>
                  </a:solidFill>
                </a:rPr>
                <a:t>input</a:t>
              </a:r>
            </a:p>
          </p:txBody>
        </p:sp>
        <p:sp>
          <p:nvSpPr>
            <p:cNvPr id="7" name="Rectangle 6">
              <a:extLst>
                <a:ext uri="{FF2B5EF4-FFF2-40B4-BE49-F238E27FC236}">
                  <a16:creationId xmlns:a16="http://schemas.microsoft.com/office/drawing/2014/main" id="{A2D8D3A6-180D-BF3C-6E0B-78B9FF8B4E8C}"/>
                </a:ext>
              </a:extLst>
            </p:cNvPr>
            <p:cNvSpPr/>
            <p:nvPr/>
          </p:nvSpPr>
          <p:spPr>
            <a:xfrm>
              <a:off x="3935530" y="4072467"/>
              <a:ext cx="1093675" cy="7211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accent2"/>
                  </a:solidFill>
                </a:rPr>
                <a:t>output</a:t>
              </a:r>
            </a:p>
          </p:txBody>
        </p:sp>
      </p:grpSp>
      <p:sp>
        <p:nvSpPr>
          <p:cNvPr id="8" name="Rectangle 7">
            <a:extLst>
              <a:ext uri="{FF2B5EF4-FFF2-40B4-BE49-F238E27FC236}">
                <a16:creationId xmlns:a16="http://schemas.microsoft.com/office/drawing/2014/main" id="{257ADC6E-6019-FE1F-E02B-CEEF9A15A0A6}"/>
              </a:ext>
            </a:extLst>
          </p:cNvPr>
          <p:cNvSpPr/>
          <p:nvPr/>
        </p:nvSpPr>
        <p:spPr>
          <a:xfrm>
            <a:off x="1464731" y="2821726"/>
            <a:ext cx="2197101" cy="11878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accent4"/>
                </a:solidFill>
              </a:rPr>
              <a:t>The machine multiplied the input by 3, then subtracted 5.</a:t>
            </a:r>
          </a:p>
        </p:txBody>
      </p:sp>
    </p:spTree>
    <p:extLst>
      <p:ext uri="{BB962C8B-B14F-4D97-AF65-F5344CB8AC3E}">
        <p14:creationId xmlns:p14="http://schemas.microsoft.com/office/powerpoint/2010/main" val="93144049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LEARN theme">
  <a:themeElements>
    <a:clrScheme name="LEARN Colors">
      <a:dk1>
        <a:sysClr val="windowText" lastClr="000000"/>
      </a:dk1>
      <a:lt1>
        <a:sysClr val="window" lastClr="FFFFFF"/>
      </a:lt1>
      <a:dk2>
        <a:srgbClr val="626262"/>
      </a:dk2>
      <a:lt2>
        <a:srgbClr val="E0EBF5"/>
      </a:lt2>
      <a:accent1>
        <a:srgbClr val="DCBA25"/>
      </a:accent1>
      <a:accent2>
        <a:srgbClr val="3E5C61"/>
      </a:accent2>
      <a:accent3>
        <a:srgbClr val="999967"/>
      </a:accent3>
      <a:accent4>
        <a:srgbClr val="991B1E"/>
      </a:accent4>
      <a:accent5>
        <a:srgbClr val="C1C1C1"/>
      </a:accent5>
      <a:accent6>
        <a:srgbClr val="7D1619"/>
      </a:accent6>
      <a:hlink>
        <a:srgbClr val="BED7D3"/>
      </a:hlink>
      <a:folHlink>
        <a:srgbClr val="7C7C55"/>
      </a:folHlink>
    </a:clrScheme>
    <a:fontScheme name="LEARN Fonts">
      <a:majorFont>
        <a:latin typeface="Calibri"/>
        <a:ea typeface=""/>
        <a:cs typeface=""/>
      </a:majorFont>
      <a:minorFont>
        <a:latin typeface="Calibri"/>
        <a:ea typeface=""/>
        <a:cs typeface=""/>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extLst>
    <a:ext uri="{05A4C25C-085E-4340-85A3-A5531E510DB2}">
      <thm15:themeFamily xmlns:thm15="http://schemas.microsoft.com/office/thememl/2012/main" name="LEARN Slides Template" id="{418F4C7D-6FF6-4BC3-8FFB-630639050169}" vid="{6C158D59-EBB1-47A7-9CFF-6E4552F2CE41}"/>
    </a:ext>
  </a:ext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LEARN Slides Template</Template>
  <TotalTime>4312</TotalTime>
  <Words>1241</Words>
  <Application>Microsoft Office PowerPoint</Application>
  <PresentationFormat>On-screen Show (16:9)</PresentationFormat>
  <Paragraphs>155</Paragraphs>
  <Slides>28</Slides>
  <Notes>16</Notes>
  <HiddenSlides>1</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2</vt:i4>
      </vt:variant>
      <vt:variant>
        <vt:lpstr>Slide Titles</vt:lpstr>
      </vt:variant>
      <vt:variant>
        <vt:i4>28</vt:i4>
      </vt:variant>
    </vt:vector>
  </HeadingPairs>
  <TitlesOfParts>
    <vt:vector size="36" baseType="lpstr">
      <vt:lpstr>Arial</vt:lpstr>
      <vt:lpstr>Calibri</vt:lpstr>
      <vt:lpstr>Cambria Math</vt:lpstr>
      <vt:lpstr>Times New Roman</vt:lpstr>
      <vt:lpstr>Wingdings 2</vt:lpstr>
      <vt:lpstr>LEARN theme</vt:lpstr>
      <vt:lpstr>Equation</vt:lpstr>
      <vt:lpstr>MathType 7.0 Equation</vt:lpstr>
      <vt:lpstr>PowerPoint Presentation</vt:lpstr>
      <vt:lpstr>Shiver Me Functions!</vt:lpstr>
      <vt:lpstr>Essential Question</vt:lpstr>
      <vt:lpstr>Lesson Objectives</vt:lpstr>
      <vt:lpstr>What’s My Function?</vt:lpstr>
      <vt:lpstr>What’s My Function? (Sample Solution 1)</vt:lpstr>
      <vt:lpstr>What’s My Function? (Sample Solution 1)</vt:lpstr>
      <vt:lpstr>What’s My Function? (Sample Solution 2)</vt:lpstr>
      <vt:lpstr>What’s My Function? (Sample Solution 2)</vt:lpstr>
      <vt:lpstr>What’s My Function? (Sample Solution 3)</vt:lpstr>
      <vt:lpstr>What’s My Function? (Sample Solution 3)</vt:lpstr>
      <vt:lpstr>Card Matching</vt:lpstr>
      <vt:lpstr>Card Matching: Solution</vt:lpstr>
      <vt:lpstr>Card Matching: Reflection</vt:lpstr>
      <vt:lpstr>Function Notation</vt:lpstr>
      <vt:lpstr>Function Notation: Great for Naming</vt:lpstr>
      <vt:lpstr>Function Notation: Card Matching</vt:lpstr>
      <vt:lpstr>Function Notation: Card Matching</vt:lpstr>
      <vt:lpstr>Function Notation: What’s My Function?</vt:lpstr>
      <vt:lpstr>Function Notation: Example 1</vt:lpstr>
      <vt:lpstr>Function Notation: Example 2</vt:lpstr>
      <vt:lpstr>Function Notation: Example 3</vt:lpstr>
      <vt:lpstr>Can You Find the Treasure Map?</vt:lpstr>
      <vt:lpstr>Digital Breakout: Treasure Map Hunt</vt:lpstr>
      <vt:lpstr>Digital Breakout: Treasure Map Hunt</vt:lpstr>
      <vt:lpstr>Using Function Notation</vt:lpstr>
      <vt:lpstr>Exit Ticket</vt:lpstr>
      <vt:lpstr>Exit Ticket (Sample Response)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Eike, Michell L.</dc:creator>
  <cp:lastModifiedBy>Eike, Michell L.</cp:lastModifiedBy>
  <cp:revision>15</cp:revision>
  <dcterms:created xsi:type="dcterms:W3CDTF">2022-08-16T17:47:43Z</dcterms:created>
  <dcterms:modified xsi:type="dcterms:W3CDTF">2022-10-20T14:03:04Z</dcterms:modified>
</cp:coreProperties>
</file>