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9" r:id="rId16"/>
    <p:sldId id="270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07830E-B96E-4C00-8D04-65F46ECF9FA9}" v="29" dt="2020-06-09T15:47:24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17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9C07830E-B96E-4C00-8D04-65F46ECF9FA9}"/>
    <pc:docChg chg="undo custSel addSld delSld modSld sldOrd">
      <pc:chgData name="Taylor Thurston" userId="10285e41d43c4120" providerId="LiveId" clId="{9C07830E-B96E-4C00-8D04-65F46ECF9FA9}" dt="2020-06-09T15:51:30.534" v="729" actId="1076"/>
      <pc:docMkLst>
        <pc:docMk/>
      </pc:docMkLst>
      <pc:sldChg chg="modSp mod">
        <pc:chgData name="Taylor Thurston" userId="10285e41d43c4120" providerId="LiveId" clId="{9C07830E-B96E-4C00-8D04-65F46ECF9FA9}" dt="2020-06-09T13:43:37.308" v="159" actId="20577"/>
        <pc:sldMkLst>
          <pc:docMk/>
          <pc:sldMk cId="0" sldId="256"/>
        </pc:sldMkLst>
        <pc:spChg chg="mod">
          <ac:chgData name="Taylor Thurston" userId="10285e41d43c4120" providerId="LiveId" clId="{9C07830E-B96E-4C00-8D04-65F46ECF9FA9}" dt="2020-06-09T13:43:37.308" v="159" actId="20577"/>
          <ac:spMkLst>
            <pc:docMk/>
            <pc:sldMk cId="0" sldId="256"/>
            <ac:spMk id="127" creationId="{00000000-0000-0000-0000-000000000000}"/>
          </ac:spMkLst>
        </pc:spChg>
        <pc:spChg chg="mod">
          <ac:chgData name="Taylor Thurston" userId="10285e41d43c4120" providerId="LiveId" clId="{9C07830E-B96E-4C00-8D04-65F46ECF9FA9}" dt="2020-06-09T13:43:34.742" v="158" actId="20577"/>
          <ac:spMkLst>
            <pc:docMk/>
            <pc:sldMk cId="0" sldId="256"/>
            <ac:spMk id="128" creationId="{00000000-0000-0000-0000-000000000000}"/>
          </ac:spMkLst>
        </pc:spChg>
      </pc:sldChg>
      <pc:sldChg chg="modSp mod">
        <pc:chgData name="Taylor Thurston" userId="10285e41d43c4120" providerId="LiveId" clId="{9C07830E-B96E-4C00-8D04-65F46ECF9FA9}" dt="2020-06-09T15:18:13.022" v="183" actId="20577"/>
        <pc:sldMkLst>
          <pc:docMk/>
          <pc:sldMk cId="0" sldId="257"/>
        </pc:sldMkLst>
        <pc:spChg chg="mod">
          <ac:chgData name="Taylor Thurston" userId="10285e41d43c4120" providerId="LiveId" clId="{9C07830E-B96E-4C00-8D04-65F46ECF9FA9}" dt="2020-06-09T15:18:13.022" v="183" actId="20577"/>
          <ac:spMkLst>
            <pc:docMk/>
            <pc:sldMk cId="0" sldId="257"/>
            <ac:spMk id="134" creationId="{00000000-0000-0000-0000-000000000000}"/>
          </ac:spMkLst>
        </pc:spChg>
      </pc:sldChg>
      <pc:sldChg chg="addSp modSp mod">
        <pc:chgData name="Taylor Thurston" userId="10285e41d43c4120" providerId="LiveId" clId="{9C07830E-B96E-4C00-8D04-65F46ECF9FA9}" dt="2020-06-08T20:46:34.644" v="134" actId="1076"/>
        <pc:sldMkLst>
          <pc:docMk/>
          <pc:sldMk cId="0" sldId="258"/>
        </pc:sldMkLst>
        <pc:spChg chg="mod">
          <ac:chgData name="Taylor Thurston" userId="10285e41d43c4120" providerId="LiveId" clId="{9C07830E-B96E-4C00-8D04-65F46ECF9FA9}" dt="2020-06-08T20:46:17.554" v="129" actId="14100"/>
          <ac:spMkLst>
            <pc:docMk/>
            <pc:sldMk cId="0" sldId="258"/>
            <ac:spMk id="140" creationId="{00000000-0000-0000-0000-000000000000}"/>
          </ac:spMkLst>
        </pc:spChg>
        <pc:picChg chg="add mod">
          <ac:chgData name="Taylor Thurston" userId="10285e41d43c4120" providerId="LiveId" clId="{9C07830E-B96E-4C00-8D04-65F46ECF9FA9}" dt="2020-06-08T20:46:34.644" v="134" actId="1076"/>
          <ac:picMkLst>
            <pc:docMk/>
            <pc:sldMk cId="0" sldId="258"/>
            <ac:picMk id="4" creationId="{5E8034B8-1F77-4615-A531-CDE24564694A}"/>
          </ac:picMkLst>
        </pc:picChg>
      </pc:sldChg>
      <pc:sldChg chg="addSp modSp mod modNotes">
        <pc:chgData name="Taylor Thurston" userId="10285e41d43c4120" providerId="LiveId" clId="{9C07830E-B96E-4C00-8D04-65F46ECF9FA9}" dt="2020-06-09T13:51:09.375" v="168" actId="20577"/>
        <pc:sldMkLst>
          <pc:docMk/>
          <pc:sldMk cId="0" sldId="259"/>
        </pc:sldMkLst>
        <pc:spChg chg="mod">
          <ac:chgData name="Taylor Thurston" userId="10285e41d43c4120" providerId="LiveId" clId="{9C07830E-B96E-4C00-8D04-65F46ECF9FA9}" dt="2020-06-09T13:51:09.375" v="168" actId="20577"/>
          <ac:spMkLst>
            <pc:docMk/>
            <pc:sldMk cId="0" sldId="259"/>
            <ac:spMk id="145" creationId="{00000000-0000-0000-0000-000000000000}"/>
          </ac:spMkLst>
        </pc:spChg>
        <pc:spChg chg="mod">
          <ac:chgData name="Taylor Thurston" userId="10285e41d43c4120" providerId="LiveId" clId="{9C07830E-B96E-4C00-8D04-65F46ECF9FA9}" dt="2020-06-09T13:43:55.846" v="161" actId="12"/>
          <ac:spMkLst>
            <pc:docMk/>
            <pc:sldMk cId="0" sldId="259"/>
            <ac:spMk id="146" creationId="{00000000-0000-0000-0000-000000000000}"/>
          </ac:spMkLst>
        </pc:spChg>
        <pc:picChg chg="add mod">
          <ac:chgData name="Taylor Thurston" userId="10285e41d43c4120" providerId="LiveId" clId="{9C07830E-B96E-4C00-8D04-65F46ECF9FA9}" dt="2020-06-08T20:46:50.951" v="137" actId="1076"/>
          <ac:picMkLst>
            <pc:docMk/>
            <pc:sldMk cId="0" sldId="259"/>
            <ac:picMk id="7" creationId="{BA22DDFB-3D1F-485B-BEB9-FA05DD32F3B2}"/>
          </ac:picMkLst>
        </pc:picChg>
      </pc:sldChg>
      <pc:sldChg chg="addSp modSp mod modNotes">
        <pc:chgData name="Taylor Thurston" userId="10285e41d43c4120" providerId="LiveId" clId="{9C07830E-B96E-4C00-8D04-65F46ECF9FA9}" dt="2020-06-09T14:37:41.019" v="169" actId="20577"/>
        <pc:sldMkLst>
          <pc:docMk/>
          <pc:sldMk cId="0" sldId="260"/>
        </pc:sldMkLst>
        <pc:spChg chg="mod">
          <ac:chgData name="Taylor Thurston" userId="10285e41d43c4120" providerId="LiveId" clId="{9C07830E-B96E-4C00-8D04-65F46ECF9FA9}" dt="2020-06-09T14:37:41.019" v="169" actId="20577"/>
          <ac:spMkLst>
            <pc:docMk/>
            <pc:sldMk cId="0" sldId="260"/>
            <ac:spMk id="154" creationId="{00000000-0000-0000-0000-000000000000}"/>
          </ac:spMkLst>
        </pc:spChg>
        <pc:spChg chg="mod">
          <ac:chgData name="Taylor Thurston" userId="10285e41d43c4120" providerId="LiveId" clId="{9C07830E-B96E-4C00-8D04-65F46ECF9FA9}" dt="2020-06-09T13:49:53.011" v="163" actId="12"/>
          <ac:spMkLst>
            <pc:docMk/>
            <pc:sldMk cId="0" sldId="260"/>
            <ac:spMk id="155" creationId="{00000000-0000-0000-0000-000000000000}"/>
          </ac:spMkLst>
        </pc:spChg>
        <pc:picChg chg="add mod">
          <ac:chgData name="Taylor Thurston" userId="10285e41d43c4120" providerId="LiveId" clId="{9C07830E-B96E-4C00-8D04-65F46ECF9FA9}" dt="2020-06-08T20:46:56.031" v="138"/>
          <ac:picMkLst>
            <pc:docMk/>
            <pc:sldMk cId="0" sldId="260"/>
            <ac:picMk id="7" creationId="{31F42FB6-E848-4DF6-85B9-432F167974CA}"/>
          </ac:picMkLst>
        </pc:picChg>
      </pc:sldChg>
      <pc:sldChg chg="addSp modSp mod modNotes">
        <pc:chgData name="Taylor Thurston" userId="10285e41d43c4120" providerId="LiveId" clId="{9C07830E-B96E-4C00-8D04-65F46ECF9FA9}" dt="2020-06-09T14:37:44.555" v="170" actId="20577"/>
        <pc:sldMkLst>
          <pc:docMk/>
          <pc:sldMk cId="0" sldId="261"/>
        </pc:sldMkLst>
        <pc:spChg chg="mod">
          <ac:chgData name="Taylor Thurston" userId="10285e41d43c4120" providerId="LiveId" clId="{9C07830E-B96E-4C00-8D04-65F46ECF9FA9}" dt="2020-06-09T14:37:44.555" v="170" actId="20577"/>
          <ac:spMkLst>
            <pc:docMk/>
            <pc:sldMk cId="0" sldId="261"/>
            <ac:spMk id="163" creationId="{00000000-0000-0000-0000-000000000000}"/>
          </ac:spMkLst>
        </pc:spChg>
        <pc:spChg chg="mod">
          <ac:chgData name="Taylor Thurston" userId="10285e41d43c4120" providerId="LiveId" clId="{9C07830E-B96E-4C00-8D04-65F46ECF9FA9}" dt="2020-06-09T13:50:00.058" v="165" actId="12"/>
          <ac:spMkLst>
            <pc:docMk/>
            <pc:sldMk cId="0" sldId="261"/>
            <ac:spMk id="164" creationId="{00000000-0000-0000-0000-000000000000}"/>
          </ac:spMkLst>
        </pc:spChg>
        <pc:picChg chg="add mod">
          <ac:chgData name="Taylor Thurston" userId="10285e41d43c4120" providerId="LiveId" clId="{9C07830E-B96E-4C00-8D04-65F46ECF9FA9}" dt="2020-06-08T20:46:57.268" v="139"/>
          <ac:picMkLst>
            <pc:docMk/>
            <pc:sldMk cId="0" sldId="261"/>
            <ac:picMk id="7" creationId="{2330814F-972E-4DDF-A371-D94F0F79B129}"/>
          </ac:picMkLst>
        </pc:picChg>
      </pc:sldChg>
      <pc:sldChg chg="addSp modSp mod modNotes">
        <pc:chgData name="Taylor Thurston" userId="10285e41d43c4120" providerId="LiveId" clId="{9C07830E-B96E-4C00-8D04-65F46ECF9FA9}" dt="2020-06-09T14:37:47.092" v="171" actId="20577"/>
        <pc:sldMkLst>
          <pc:docMk/>
          <pc:sldMk cId="0" sldId="262"/>
        </pc:sldMkLst>
        <pc:spChg chg="mod">
          <ac:chgData name="Taylor Thurston" userId="10285e41d43c4120" providerId="LiveId" clId="{9C07830E-B96E-4C00-8D04-65F46ECF9FA9}" dt="2020-06-09T14:37:47.092" v="171" actId="20577"/>
          <ac:spMkLst>
            <pc:docMk/>
            <pc:sldMk cId="0" sldId="262"/>
            <ac:spMk id="172" creationId="{00000000-0000-0000-0000-000000000000}"/>
          </ac:spMkLst>
        </pc:spChg>
        <pc:spChg chg="mod">
          <ac:chgData name="Taylor Thurston" userId="10285e41d43c4120" providerId="LiveId" clId="{9C07830E-B96E-4C00-8D04-65F46ECF9FA9}" dt="2020-06-09T13:50:04.599" v="167" actId="12"/>
          <ac:spMkLst>
            <pc:docMk/>
            <pc:sldMk cId="0" sldId="262"/>
            <ac:spMk id="173" creationId="{00000000-0000-0000-0000-000000000000}"/>
          </ac:spMkLst>
        </pc:spChg>
        <pc:picChg chg="add mod">
          <ac:chgData name="Taylor Thurston" userId="10285e41d43c4120" providerId="LiveId" clId="{9C07830E-B96E-4C00-8D04-65F46ECF9FA9}" dt="2020-06-08T20:46:58.750" v="140"/>
          <ac:picMkLst>
            <pc:docMk/>
            <pc:sldMk cId="0" sldId="262"/>
            <ac:picMk id="7" creationId="{2EE9AEC9-15D5-48FC-A697-E34A65F89AC5}"/>
          </ac:picMkLst>
        </pc:picChg>
      </pc:sldChg>
      <pc:sldChg chg="addSp delSp modSp mod">
        <pc:chgData name="Taylor Thurston" userId="10285e41d43c4120" providerId="LiveId" clId="{9C07830E-B96E-4C00-8D04-65F46ECF9FA9}" dt="2020-06-09T15:39:38.035" v="188" actId="1076"/>
        <pc:sldMkLst>
          <pc:docMk/>
          <pc:sldMk cId="0" sldId="263"/>
        </pc:sldMkLst>
        <pc:picChg chg="add mod">
          <ac:chgData name="Taylor Thurston" userId="10285e41d43c4120" providerId="LiveId" clId="{9C07830E-B96E-4C00-8D04-65F46ECF9FA9}" dt="2020-06-09T15:39:38.035" v="188" actId="1076"/>
          <ac:picMkLst>
            <pc:docMk/>
            <pc:sldMk cId="0" sldId="263"/>
            <ac:picMk id="2" creationId="{F398A341-9D41-41A8-83DC-6C30733D360C}"/>
          </ac:picMkLst>
        </pc:picChg>
        <pc:picChg chg="del">
          <ac:chgData name="Taylor Thurston" userId="10285e41d43c4120" providerId="LiveId" clId="{9C07830E-B96E-4C00-8D04-65F46ECF9FA9}" dt="2020-06-09T15:39:21.557" v="184" actId="478"/>
          <ac:picMkLst>
            <pc:docMk/>
            <pc:sldMk cId="0" sldId="263"/>
            <ac:picMk id="183" creationId="{00000000-0000-0000-0000-000000000000}"/>
          </ac:picMkLst>
        </pc:picChg>
      </pc:sldChg>
      <pc:sldChg chg="addSp delSp modSp mod">
        <pc:chgData name="Taylor Thurston" userId="10285e41d43c4120" providerId="LiveId" clId="{9C07830E-B96E-4C00-8D04-65F46ECF9FA9}" dt="2020-06-09T15:40:16.171" v="194" actId="1076"/>
        <pc:sldMkLst>
          <pc:docMk/>
          <pc:sldMk cId="0" sldId="264"/>
        </pc:sldMkLst>
        <pc:picChg chg="add mod">
          <ac:chgData name="Taylor Thurston" userId="10285e41d43c4120" providerId="LiveId" clId="{9C07830E-B96E-4C00-8D04-65F46ECF9FA9}" dt="2020-06-09T15:40:16.171" v="194" actId="1076"/>
          <ac:picMkLst>
            <pc:docMk/>
            <pc:sldMk cId="0" sldId="264"/>
            <ac:picMk id="2" creationId="{BF1D151D-0BFC-41B7-A922-660982B0A4A5}"/>
          </ac:picMkLst>
        </pc:picChg>
        <pc:picChg chg="del">
          <ac:chgData name="Taylor Thurston" userId="10285e41d43c4120" providerId="LiveId" clId="{9C07830E-B96E-4C00-8D04-65F46ECF9FA9}" dt="2020-06-09T15:39:58" v="189" actId="478"/>
          <ac:picMkLst>
            <pc:docMk/>
            <pc:sldMk cId="0" sldId="264"/>
            <ac:picMk id="190" creationId="{00000000-0000-0000-0000-000000000000}"/>
          </ac:picMkLst>
        </pc:picChg>
      </pc:sldChg>
      <pc:sldChg chg="addSp delSp modSp mod">
        <pc:chgData name="Taylor Thurston" userId="10285e41d43c4120" providerId="LiveId" clId="{9C07830E-B96E-4C00-8D04-65F46ECF9FA9}" dt="2020-06-09T15:40:45.237" v="199" actId="1076"/>
        <pc:sldMkLst>
          <pc:docMk/>
          <pc:sldMk cId="0" sldId="265"/>
        </pc:sldMkLst>
        <pc:picChg chg="add mod">
          <ac:chgData name="Taylor Thurston" userId="10285e41d43c4120" providerId="LiveId" clId="{9C07830E-B96E-4C00-8D04-65F46ECF9FA9}" dt="2020-06-09T15:40:45.237" v="199" actId="1076"/>
          <ac:picMkLst>
            <pc:docMk/>
            <pc:sldMk cId="0" sldId="265"/>
            <ac:picMk id="2" creationId="{692BE923-D6C8-4F39-9BA6-9EF0E97A0690}"/>
          </ac:picMkLst>
        </pc:picChg>
        <pc:picChg chg="del">
          <ac:chgData name="Taylor Thurston" userId="10285e41d43c4120" providerId="LiveId" clId="{9C07830E-B96E-4C00-8D04-65F46ECF9FA9}" dt="2020-06-09T15:40:38.321" v="195" actId="478"/>
          <ac:picMkLst>
            <pc:docMk/>
            <pc:sldMk cId="0" sldId="265"/>
            <ac:picMk id="197" creationId="{00000000-0000-0000-0000-000000000000}"/>
          </ac:picMkLst>
        </pc:picChg>
      </pc:sldChg>
      <pc:sldChg chg="addSp delSp modSp mod">
        <pc:chgData name="Taylor Thurston" userId="10285e41d43c4120" providerId="LiveId" clId="{9C07830E-B96E-4C00-8D04-65F46ECF9FA9}" dt="2020-06-09T15:41:09.214" v="204" actId="1076"/>
        <pc:sldMkLst>
          <pc:docMk/>
          <pc:sldMk cId="0" sldId="266"/>
        </pc:sldMkLst>
        <pc:picChg chg="add mod">
          <ac:chgData name="Taylor Thurston" userId="10285e41d43c4120" providerId="LiveId" clId="{9C07830E-B96E-4C00-8D04-65F46ECF9FA9}" dt="2020-06-09T15:41:09.214" v="204" actId="1076"/>
          <ac:picMkLst>
            <pc:docMk/>
            <pc:sldMk cId="0" sldId="266"/>
            <ac:picMk id="2" creationId="{7814A7B2-65E1-402E-B877-C5AB31DA1FD2}"/>
          </ac:picMkLst>
        </pc:picChg>
        <pc:picChg chg="del">
          <ac:chgData name="Taylor Thurston" userId="10285e41d43c4120" providerId="LiveId" clId="{9C07830E-B96E-4C00-8D04-65F46ECF9FA9}" dt="2020-06-09T15:41:02.321" v="200" actId="478"/>
          <ac:picMkLst>
            <pc:docMk/>
            <pc:sldMk cId="0" sldId="266"/>
            <ac:picMk id="204" creationId="{00000000-0000-0000-0000-000000000000}"/>
          </ac:picMkLst>
        </pc:picChg>
      </pc:sldChg>
      <pc:sldChg chg="modSp mod">
        <pc:chgData name="Taylor Thurston" userId="10285e41d43c4120" providerId="LiveId" clId="{9C07830E-B96E-4C00-8D04-65F46ECF9FA9}" dt="2020-06-09T15:44:07.274" v="300" actId="20577"/>
        <pc:sldMkLst>
          <pc:docMk/>
          <pc:sldMk cId="0" sldId="267"/>
        </pc:sldMkLst>
        <pc:spChg chg="mod">
          <ac:chgData name="Taylor Thurston" userId="10285e41d43c4120" providerId="LiveId" clId="{9C07830E-B96E-4C00-8D04-65F46ECF9FA9}" dt="2020-06-09T15:44:07.274" v="300" actId="20577"/>
          <ac:spMkLst>
            <pc:docMk/>
            <pc:sldMk cId="0" sldId="267"/>
            <ac:spMk id="210" creationId="{00000000-0000-0000-0000-000000000000}"/>
          </ac:spMkLst>
        </pc:spChg>
      </pc:sldChg>
      <pc:sldChg chg="del mod modShow">
        <pc:chgData name="Taylor Thurston" userId="10285e41d43c4120" providerId="LiveId" clId="{9C07830E-B96E-4C00-8D04-65F46ECF9FA9}" dt="2020-06-09T15:44:36.565" v="304" actId="2696"/>
        <pc:sldMkLst>
          <pc:docMk/>
          <pc:sldMk cId="0" sldId="268"/>
        </pc:sldMkLst>
      </pc:sldChg>
      <pc:sldChg chg="modSp mod">
        <pc:chgData name="Taylor Thurston" userId="10285e41d43c4120" providerId="LiveId" clId="{9C07830E-B96E-4C00-8D04-65F46ECF9FA9}" dt="2020-06-09T15:49:43.031" v="614" actId="20577"/>
        <pc:sldMkLst>
          <pc:docMk/>
          <pc:sldMk cId="0" sldId="269"/>
        </pc:sldMkLst>
        <pc:spChg chg="mod">
          <ac:chgData name="Taylor Thurston" userId="10285e41d43c4120" providerId="LiveId" clId="{9C07830E-B96E-4C00-8D04-65F46ECF9FA9}" dt="2020-06-09T15:49:43.031" v="614" actId="20577"/>
          <ac:spMkLst>
            <pc:docMk/>
            <pc:sldMk cId="0" sldId="269"/>
            <ac:spMk id="223" creationId="{00000000-0000-0000-0000-000000000000}"/>
          </ac:spMkLst>
        </pc:spChg>
      </pc:sldChg>
      <pc:sldChg chg="addSp modSp mod modNotes">
        <pc:chgData name="Taylor Thurston" userId="10285e41d43c4120" providerId="LiveId" clId="{9C07830E-B96E-4C00-8D04-65F46ECF9FA9}" dt="2020-06-09T15:51:30.534" v="729" actId="1076"/>
        <pc:sldMkLst>
          <pc:docMk/>
          <pc:sldMk cId="0" sldId="270"/>
        </pc:sldMkLst>
        <pc:spChg chg="mod">
          <ac:chgData name="Taylor Thurston" userId="10285e41d43c4120" providerId="LiveId" clId="{9C07830E-B96E-4C00-8D04-65F46ECF9FA9}" dt="2020-06-09T15:51:19.005" v="726" actId="255"/>
          <ac:spMkLst>
            <pc:docMk/>
            <pc:sldMk cId="0" sldId="270"/>
            <ac:spMk id="229" creationId="{00000000-0000-0000-0000-000000000000}"/>
          </ac:spMkLst>
        </pc:spChg>
        <pc:picChg chg="add mod">
          <ac:chgData name="Taylor Thurston" userId="10285e41d43c4120" providerId="LiveId" clId="{9C07830E-B96E-4C00-8D04-65F46ECF9FA9}" dt="2020-06-09T15:51:30.534" v="729" actId="1076"/>
          <ac:picMkLst>
            <pc:docMk/>
            <pc:sldMk cId="0" sldId="270"/>
            <ac:picMk id="4" creationId="{D32A208A-EE3F-40CD-8C13-D1E01AB85C3F}"/>
          </ac:picMkLst>
        </pc:picChg>
      </pc:sldChg>
      <pc:sldChg chg="addSp delSp modSp add mod modShow">
        <pc:chgData name="Taylor Thurston" userId="10285e41d43c4120" providerId="LiveId" clId="{9C07830E-B96E-4C00-8D04-65F46ECF9FA9}" dt="2020-06-09T15:49:16.712" v="600"/>
        <pc:sldMkLst>
          <pc:docMk/>
          <pc:sldMk cId="1671252823" sldId="271"/>
        </pc:sldMkLst>
        <pc:spChg chg="add del mod">
          <ac:chgData name="Taylor Thurston" userId="10285e41d43c4120" providerId="LiveId" clId="{9C07830E-B96E-4C00-8D04-65F46ECF9FA9}" dt="2020-06-09T15:47:46.857" v="493" actId="478"/>
          <ac:spMkLst>
            <pc:docMk/>
            <pc:sldMk cId="1671252823" sldId="271"/>
            <ac:spMk id="4" creationId="{B5EAB158-4FF0-4B1B-BA9D-5053006599CE}"/>
          </ac:spMkLst>
        </pc:spChg>
        <pc:spChg chg="mod">
          <ac:chgData name="Taylor Thurston" userId="10285e41d43c4120" providerId="LiveId" clId="{9C07830E-B96E-4C00-8D04-65F46ECF9FA9}" dt="2020-06-09T15:49:16.712" v="600"/>
          <ac:spMkLst>
            <pc:docMk/>
            <pc:sldMk cId="1671252823" sldId="271"/>
            <ac:spMk id="210" creationId="{00000000-0000-0000-0000-000000000000}"/>
          </ac:spMkLst>
        </pc:spChg>
      </pc:sldChg>
      <pc:sldChg chg="new del ord">
        <pc:chgData name="Taylor Thurston" userId="10285e41d43c4120" providerId="LiveId" clId="{9C07830E-B96E-4C00-8D04-65F46ECF9FA9}" dt="2020-06-08T19:52:35.526" v="3" actId="47"/>
        <pc:sldMkLst>
          <pc:docMk/>
          <pc:sldMk cId="1991498268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405d931d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405d931d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405d931d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405d931d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e1ff2eed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e1ff2eed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e1ff2eed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e1ff2eed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196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4a003d749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4a003d749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51a312f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51a312f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47cc0d8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47cc0d8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e1ff2eed4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e1ff2eed4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e1ff2eed4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e1ff2eed4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51a312f6b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51a312f6b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51a312f6b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51a312f6b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51a312f6b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51a312f6b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405d931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405d931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405d931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405d931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09" name="Google Shape;10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akeYourOwnScenari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desmos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dirty="0"/>
              <a:t>Hold the Line… </a:t>
            </a:r>
            <a:r>
              <a:rPr lang="en-US" dirty="0"/>
              <a:t>o</a:t>
            </a:r>
            <a:r>
              <a:rPr lang="en" dirty="0"/>
              <a:t>r Don’t</a:t>
            </a:r>
            <a:endParaRPr dirty="0"/>
          </a:p>
        </p:txBody>
      </p:sp>
      <p:sp>
        <p:nvSpPr>
          <p:cNvPr id="128" name="Google Shape;128;p3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Linear vs. Non-Linear </a:t>
            </a:r>
            <a:r>
              <a:rPr lang="en-US" dirty="0"/>
              <a:t>Functions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 txBox="1">
            <a:spLocks noGrp="1"/>
          </p:cNvSpPr>
          <p:nvPr>
            <p:ph type="title"/>
          </p:nvPr>
        </p:nvSpPr>
        <p:spPr>
          <a:xfrm>
            <a:off x="457200" y="528075"/>
            <a:ext cx="23685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Sort Reveal</a:t>
            </a:r>
            <a:endParaRPr/>
          </a:p>
        </p:txBody>
      </p:sp>
      <p:sp>
        <p:nvSpPr>
          <p:cNvPr id="196" name="Google Shape;196;p42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23685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Check your Card Sort to see if you paired the equation, scenario, table, and graph correctly.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2BE923-D6C8-4F39-9BA6-9EF0E97A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861" y="665044"/>
            <a:ext cx="5802304" cy="38134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457200" y="528075"/>
            <a:ext cx="23685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Sort Reveal</a:t>
            </a:r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23685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Check your Card Sort to see if you paired the equation, scenario, table, and graph correctly.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14A7B2-65E1-402E-B877-C5AB31DA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574" y="651011"/>
            <a:ext cx="6070778" cy="32919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Turn</a:t>
            </a:r>
            <a:endParaRPr dirty="0"/>
          </a:p>
        </p:txBody>
      </p:sp>
      <p:sp>
        <p:nvSpPr>
          <p:cNvPr id="210" name="Google Shape;210;p4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On </a:t>
            </a:r>
            <a:r>
              <a:rPr lang="en-US" dirty="0"/>
              <a:t>your</a:t>
            </a:r>
            <a:r>
              <a:rPr lang="en" dirty="0"/>
              <a:t> “Make Your Own Scenario” </a:t>
            </a:r>
            <a:r>
              <a:rPr lang="en-US" dirty="0"/>
              <a:t>handout</a:t>
            </a:r>
            <a:r>
              <a:rPr lang="en" dirty="0"/>
              <a:t>: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Create a scenario with a linear equation.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Fill out the table and graph to match the scenario.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Determine the function, </a:t>
            </a:r>
            <a:r>
              <a:rPr lang="en-US" dirty="0"/>
              <a:t>then</a:t>
            </a:r>
            <a:r>
              <a:rPr lang="en" dirty="0"/>
              <a:t> work out the function. 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When finished, cut out </a:t>
            </a:r>
            <a:r>
              <a:rPr lang="en-US" dirty="0"/>
              <a:t>your four cards </a:t>
            </a:r>
            <a:r>
              <a:rPr lang="en" dirty="0"/>
              <a:t>on the </a:t>
            </a:r>
            <a:r>
              <a:rPr lang="en-US" dirty="0"/>
              <a:t>dotted </a:t>
            </a:r>
            <a:r>
              <a:rPr lang="en" dirty="0"/>
              <a:t>lines.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Be prepared to trade cards with others.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Turn</a:t>
            </a:r>
            <a:endParaRPr dirty="0"/>
          </a:p>
        </p:txBody>
      </p:sp>
      <p:sp>
        <p:nvSpPr>
          <p:cNvPr id="210" name="Google Shape;210;p4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Navigate to this link: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http://bit.ly/MakeYourOwnScenario</a:t>
            </a:r>
            <a:r>
              <a:rPr lang="en" dirty="0"/>
              <a:t>  (</a:t>
            </a:r>
            <a:r>
              <a:rPr lang="en-US" dirty="0"/>
              <a:t>click “make a copy”). On your digital handout: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Create a scenario with a linear equation. </a:t>
            </a:r>
            <a:endParaRPr sz="2400" dirty="0"/>
          </a:p>
          <a:p>
            <a:pPr>
              <a:spcBef>
                <a:spcPts val="0"/>
              </a:spcBef>
            </a:pPr>
            <a:r>
              <a:rPr lang="en" sz="2400" dirty="0"/>
              <a:t>Fill out the table and </a:t>
            </a:r>
            <a:r>
              <a:rPr lang="en-US" sz="2400" dirty="0"/>
              <a:t>create a </a:t>
            </a:r>
            <a:r>
              <a:rPr lang="en" sz="2400" dirty="0"/>
              <a:t>graph to match the scenario. </a:t>
            </a:r>
            <a:r>
              <a:rPr lang="en-US" sz="2400" dirty="0"/>
              <a:t>Use Desmos (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https://www.desmos.com/</a:t>
            </a:r>
            <a:r>
              <a:rPr lang="en-US" sz="2400" dirty="0"/>
              <a:t>) to create a graph.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Determine the function, </a:t>
            </a:r>
            <a:r>
              <a:rPr lang="en-US" sz="2400" dirty="0"/>
              <a:t>then</a:t>
            </a:r>
            <a:r>
              <a:rPr lang="en" sz="2400" dirty="0"/>
              <a:t> work out the function.  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Receive your printed handout, and c</a:t>
            </a:r>
            <a:r>
              <a:rPr lang="en" sz="2400" dirty="0"/>
              <a:t>ut out </a:t>
            </a:r>
            <a:r>
              <a:rPr lang="en-US" sz="2400" dirty="0"/>
              <a:t>your four cards </a:t>
            </a:r>
            <a:r>
              <a:rPr lang="en" sz="2400" dirty="0"/>
              <a:t>on the </a:t>
            </a:r>
            <a:r>
              <a:rPr lang="en-US" sz="2400" dirty="0"/>
              <a:t>dotted </a:t>
            </a:r>
            <a:r>
              <a:rPr lang="en" sz="2400" dirty="0"/>
              <a:t>lines.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Be prepared to trade cards with others.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67125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Scenarios</a:t>
            </a:r>
            <a:endParaRPr/>
          </a:p>
        </p:txBody>
      </p:sp>
      <p:sp>
        <p:nvSpPr>
          <p:cNvPr id="223" name="Google Shape;223;p46"/>
          <p:cNvSpPr txBox="1">
            <a:spLocks noGrp="1"/>
          </p:cNvSpPr>
          <p:nvPr>
            <p:ph type="body" idx="1"/>
          </p:nvPr>
        </p:nvSpPr>
        <p:spPr>
          <a:xfrm>
            <a:off x="457200" y="1451604"/>
            <a:ext cx="8229600" cy="202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Each </a:t>
            </a:r>
            <a:r>
              <a:rPr lang="en-US" dirty="0"/>
              <a:t>person should </a:t>
            </a:r>
            <a:r>
              <a:rPr lang="en" dirty="0"/>
              <a:t>receive a card.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Find your group of four cards by matching the scenario, equation, graph, and table.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I Learn Today? </a:t>
            </a:r>
            <a:endParaRPr/>
          </a:p>
        </p:txBody>
      </p:sp>
      <p:sp>
        <p:nvSpPr>
          <p:cNvPr id="229" name="Google Shape;229;p4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Before you leave, answer the following questions: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" sz="2600" dirty="0"/>
              <a:t>Wh</a:t>
            </a:r>
            <a:r>
              <a:rPr lang="en-US" sz="2600" dirty="0"/>
              <a:t>at did you learn today?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sz="2600" dirty="0"/>
              <a:t>How are functions connected to the real world?</a:t>
            </a:r>
            <a:endParaRPr sz="2600" dirty="0"/>
          </a:p>
        </p:txBody>
      </p:sp>
      <p:pic>
        <p:nvPicPr>
          <p:cNvPr id="4" name="Card Graphic">
            <a:extLst>
              <a:ext uri="{FF2B5EF4-FFF2-40B4-BE49-F238E27FC236}">
                <a16:creationId xmlns:a16="http://schemas.microsoft.com/office/drawing/2014/main" id="{D32A208A-EE3F-40CD-8C13-D1E01AB85C3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57014" y="2814916"/>
            <a:ext cx="2229971" cy="22299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Walking to a Friend’s House</a:t>
            </a:r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Graph the </a:t>
            </a:r>
            <a:r>
              <a:rPr lang="en-US" dirty="0"/>
              <a:t>f</a:t>
            </a:r>
            <a:r>
              <a:rPr lang="en" dirty="0"/>
              <a:t>ollowing scenario:</a:t>
            </a:r>
            <a:endParaRPr lang="en" sz="1800" dirty="0"/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" dirty="0"/>
              <a:t>You </a:t>
            </a:r>
            <a:r>
              <a:rPr lang="en-US" dirty="0"/>
              <a:t>leave your</a:t>
            </a:r>
            <a:r>
              <a:rPr lang="en" dirty="0"/>
              <a:t> house to meet up with a friend. You </a:t>
            </a:r>
            <a:r>
              <a:rPr lang="en-US" dirty="0"/>
              <a:t>must </a:t>
            </a:r>
            <a:r>
              <a:rPr lang="en" dirty="0"/>
              <a:t>stop and tie your shoe. Then, you sprint to make it </a:t>
            </a:r>
            <a:r>
              <a:rPr lang="en-US" dirty="0"/>
              <a:t>to your friend’s house </a:t>
            </a:r>
            <a:r>
              <a:rPr lang="en" dirty="0"/>
              <a:t>on time. When you get there, </a:t>
            </a:r>
            <a:r>
              <a:rPr lang="en-US" dirty="0"/>
              <a:t>your friend wants</a:t>
            </a:r>
            <a:r>
              <a:rPr lang="en" dirty="0"/>
              <a:t> to go </a:t>
            </a:r>
            <a:r>
              <a:rPr lang="en-US" dirty="0"/>
              <a:t>back </a:t>
            </a:r>
            <a:r>
              <a:rPr lang="en" dirty="0"/>
              <a:t>to your house because you have better </a:t>
            </a:r>
            <a:r>
              <a:rPr lang="en-US" dirty="0"/>
              <a:t>I</a:t>
            </a:r>
            <a:r>
              <a:rPr lang="en" dirty="0"/>
              <a:t>nternet. </a:t>
            </a:r>
            <a:r>
              <a:rPr lang="en-US" dirty="0"/>
              <a:t>Y</a:t>
            </a:r>
            <a:r>
              <a:rPr lang="en" dirty="0"/>
              <a:t>ou and your friend turn around and go back home.</a:t>
            </a:r>
          </a:p>
          <a:p>
            <a:pPr marL="520700" lvl="1" indent="0">
              <a:spcBef>
                <a:spcPts val="520"/>
              </a:spcBef>
              <a:buSzPts val="2600"/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Why did you graph </a:t>
            </a:r>
            <a:r>
              <a:rPr lang="en-US" dirty="0"/>
              <a:t>the scenario</a:t>
            </a:r>
            <a:r>
              <a:rPr lang="en" dirty="0"/>
              <a:t> the way that you did?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Sort</a:t>
            </a:r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41148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Pair up with a partner.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Match the following four cards:</a:t>
            </a:r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" dirty="0"/>
              <a:t>Function</a:t>
            </a:r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" dirty="0"/>
              <a:t>Scenario</a:t>
            </a:r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" dirty="0"/>
              <a:t>Table</a:t>
            </a:r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" dirty="0"/>
              <a:t>Graph</a:t>
            </a:r>
            <a:endParaRPr dirty="0"/>
          </a:p>
        </p:txBody>
      </p:sp>
      <p:pic>
        <p:nvPicPr>
          <p:cNvPr id="4" name="Card Graphic">
            <a:extLst>
              <a:ext uri="{FF2B5EF4-FFF2-40B4-BE49-F238E27FC236}">
                <a16:creationId xmlns:a16="http://schemas.microsoft.com/office/drawing/2014/main" id="{5E8034B8-1F77-4615-A531-CDE24564694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4990940" y="1633009"/>
            <a:ext cx="3291901" cy="18774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From the Card Sort:</a:t>
            </a:r>
            <a:endParaRPr dirty="0"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1"/>
          </p:nvPr>
        </p:nvSpPr>
        <p:spPr>
          <a:xfrm>
            <a:off x="494225" y="1486408"/>
            <a:ext cx="8229600" cy="7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What key components tell you how to match the graph?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36"/>
          <p:cNvSpPr txBox="1"/>
          <p:nvPr/>
        </p:nvSpPr>
        <p:spPr>
          <a:xfrm>
            <a:off x="494225" y="1990975"/>
            <a:ext cx="8229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6"/>
          <p:cNvSpPr txBox="1"/>
          <p:nvPr/>
        </p:nvSpPr>
        <p:spPr>
          <a:xfrm>
            <a:off x="494225" y="2500425"/>
            <a:ext cx="757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6"/>
          <p:cNvSpPr txBox="1"/>
          <p:nvPr/>
        </p:nvSpPr>
        <p:spPr>
          <a:xfrm>
            <a:off x="494225" y="3006950"/>
            <a:ext cx="76896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Card Graphic">
            <a:extLst>
              <a:ext uri="{FF2B5EF4-FFF2-40B4-BE49-F238E27FC236}">
                <a16:creationId xmlns:a16="http://schemas.microsoft.com/office/drawing/2014/main" id="{BA22DDFB-3D1F-485B-BEB9-FA05DD32F3B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81537" y="2618673"/>
            <a:ext cx="3654975" cy="208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From the Card Sort:</a:t>
            </a:r>
            <a:endParaRPr dirty="0"/>
          </a:p>
        </p:txBody>
      </p:sp>
      <p:sp>
        <p:nvSpPr>
          <p:cNvPr id="155" name="Google Shape;155;p37"/>
          <p:cNvSpPr txBox="1">
            <a:spLocks noGrp="1"/>
          </p:cNvSpPr>
          <p:nvPr>
            <p:ph type="body" idx="1"/>
          </p:nvPr>
        </p:nvSpPr>
        <p:spPr>
          <a:xfrm>
            <a:off x="494225" y="1486408"/>
            <a:ext cx="8229600" cy="7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What makes the function linear?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37"/>
          <p:cNvSpPr txBox="1"/>
          <p:nvPr/>
        </p:nvSpPr>
        <p:spPr>
          <a:xfrm>
            <a:off x="494225" y="1990975"/>
            <a:ext cx="8229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7"/>
          <p:cNvSpPr txBox="1"/>
          <p:nvPr/>
        </p:nvSpPr>
        <p:spPr>
          <a:xfrm>
            <a:off x="494225" y="2500425"/>
            <a:ext cx="757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7"/>
          <p:cNvSpPr txBox="1"/>
          <p:nvPr/>
        </p:nvSpPr>
        <p:spPr>
          <a:xfrm>
            <a:off x="494225" y="3006950"/>
            <a:ext cx="76896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Card Graphic">
            <a:extLst>
              <a:ext uri="{FF2B5EF4-FFF2-40B4-BE49-F238E27FC236}">
                <a16:creationId xmlns:a16="http://schemas.microsoft.com/office/drawing/2014/main" id="{31F42FB6-E848-4DF6-85B9-432F167974C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81537" y="2618673"/>
            <a:ext cx="3654975" cy="208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From the Card Sort:</a:t>
            </a:r>
            <a:endParaRPr dirty="0"/>
          </a:p>
        </p:txBody>
      </p:sp>
      <p:sp>
        <p:nvSpPr>
          <p:cNvPr id="164" name="Google Shape;164;p38"/>
          <p:cNvSpPr txBox="1">
            <a:spLocks noGrp="1"/>
          </p:cNvSpPr>
          <p:nvPr>
            <p:ph type="body" idx="1"/>
          </p:nvPr>
        </p:nvSpPr>
        <p:spPr>
          <a:xfrm>
            <a:off x="494225" y="1486408"/>
            <a:ext cx="8229600" cy="7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What makes the table linear?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38"/>
          <p:cNvSpPr txBox="1"/>
          <p:nvPr/>
        </p:nvSpPr>
        <p:spPr>
          <a:xfrm>
            <a:off x="494225" y="1990975"/>
            <a:ext cx="8229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8"/>
          <p:cNvSpPr txBox="1"/>
          <p:nvPr/>
        </p:nvSpPr>
        <p:spPr>
          <a:xfrm>
            <a:off x="494225" y="2500425"/>
            <a:ext cx="757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8"/>
          <p:cNvSpPr txBox="1"/>
          <p:nvPr/>
        </p:nvSpPr>
        <p:spPr>
          <a:xfrm>
            <a:off x="494225" y="3006950"/>
            <a:ext cx="76896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Card Graphic">
            <a:extLst>
              <a:ext uri="{FF2B5EF4-FFF2-40B4-BE49-F238E27FC236}">
                <a16:creationId xmlns:a16="http://schemas.microsoft.com/office/drawing/2014/main" id="{2330814F-972E-4DDF-A371-D94F0F79B12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81537" y="2618673"/>
            <a:ext cx="3654975" cy="208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From the Card Sort:</a:t>
            </a:r>
            <a:endParaRPr dirty="0"/>
          </a:p>
        </p:txBody>
      </p:sp>
      <p:sp>
        <p:nvSpPr>
          <p:cNvPr id="173" name="Google Shape;173;p39"/>
          <p:cNvSpPr txBox="1">
            <a:spLocks noGrp="1"/>
          </p:cNvSpPr>
          <p:nvPr>
            <p:ph type="body" idx="1"/>
          </p:nvPr>
        </p:nvSpPr>
        <p:spPr>
          <a:xfrm>
            <a:off x="494225" y="1486408"/>
            <a:ext cx="8229600" cy="7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How did you match the scenario? 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39"/>
          <p:cNvSpPr txBox="1"/>
          <p:nvPr/>
        </p:nvSpPr>
        <p:spPr>
          <a:xfrm>
            <a:off x="494225" y="1990975"/>
            <a:ext cx="8229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9"/>
          <p:cNvSpPr txBox="1"/>
          <p:nvPr/>
        </p:nvSpPr>
        <p:spPr>
          <a:xfrm>
            <a:off x="494225" y="2500425"/>
            <a:ext cx="757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9"/>
          <p:cNvSpPr txBox="1"/>
          <p:nvPr/>
        </p:nvSpPr>
        <p:spPr>
          <a:xfrm>
            <a:off x="494225" y="3006950"/>
            <a:ext cx="76896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Card Graphic">
            <a:extLst>
              <a:ext uri="{FF2B5EF4-FFF2-40B4-BE49-F238E27FC236}">
                <a16:creationId xmlns:a16="http://schemas.microsoft.com/office/drawing/2014/main" id="{2EE9AEC9-15D5-48FC-A697-E34A65F89AC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81537" y="2618673"/>
            <a:ext cx="3654975" cy="208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0"/>
          <p:cNvSpPr txBox="1">
            <a:spLocks noGrp="1"/>
          </p:cNvSpPr>
          <p:nvPr>
            <p:ph type="title"/>
          </p:nvPr>
        </p:nvSpPr>
        <p:spPr>
          <a:xfrm>
            <a:off x="457200" y="528075"/>
            <a:ext cx="23685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Sort Reveal</a:t>
            </a:r>
            <a:endParaRPr/>
          </a:p>
        </p:txBody>
      </p:sp>
      <p:sp>
        <p:nvSpPr>
          <p:cNvPr id="182" name="Google Shape;182;p4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23685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Check your Card Sort to see if you paired the equation, scenario, table, and graph correctly.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98A341-9D41-41A8-83DC-6C30733D3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424" y="746090"/>
            <a:ext cx="5904659" cy="31896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1"/>
          <p:cNvSpPr txBox="1">
            <a:spLocks noGrp="1"/>
          </p:cNvSpPr>
          <p:nvPr>
            <p:ph type="title"/>
          </p:nvPr>
        </p:nvSpPr>
        <p:spPr>
          <a:xfrm>
            <a:off x="457200" y="528075"/>
            <a:ext cx="23685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Sort Reveal</a:t>
            </a:r>
            <a:endParaRPr/>
          </a:p>
        </p:txBody>
      </p:sp>
      <p:sp>
        <p:nvSpPr>
          <p:cNvPr id="189" name="Google Shape;189;p41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23685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Check your Card Sort to see if you paired the equation, scenario, table, and graph correctly.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1D151D-0BFC-41B7-A922-660982B0A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070" y="659976"/>
            <a:ext cx="5841906" cy="3312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On-screen Show (16:9)</PresentationFormat>
  <Paragraphs>56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Georgia</vt:lpstr>
      <vt:lpstr>Noto Sans Symbols</vt:lpstr>
      <vt:lpstr>Constantia</vt:lpstr>
      <vt:lpstr>Arial</vt:lpstr>
      <vt:lpstr>LEARN theme</vt:lpstr>
      <vt:lpstr>LEARN theme</vt:lpstr>
      <vt:lpstr> Hold the Line… or Don’t</vt:lpstr>
      <vt:lpstr>Walking to a Friend’s House</vt:lpstr>
      <vt:lpstr>Card Sort</vt:lpstr>
      <vt:lpstr>From the Card Sort:</vt:lpstr>
      <vt:lpstr>From the Card Sort:</vt:lpstr>
      <vt:lpstr>From the Card Sort:</vt:lpstr>
      <vt:lpstr>From the Card Sort:</vt:lpstr>
      <vt:lpstr>Card Sort Reveal</vt:lpstr>
      <vt:lpstr>Card Sort Reveal</vt:lpstr>
      <vt:lpstr>Card Sort Reveal</vt:lpstr>
      <vt:lpstr>Card Sort Reveal</vt:lpstr>
      <vt:lpstr>Your Turn</vt:lpstr>
      <vt:lpstr>Your Turn</vt:lpstr>
      <vt:lpstr>Class Scenarios</vt:lpstr>
      <vt:lpstr>What Did I Learn Today?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Hold the Line… or Don’t</dc:title>
  <cp:lastModifiedBy>Taylor Thurston</cp:lastModifiedBy>
  <cp:revision>1</cp:revision>
  <dcterms:modified xsi:type="dcterms:W3CDTF">2020-06-09T15:51:50Z</dcterms:modified>
</cp:coreProperties>
</file>