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5"/>
  </p:notesMasterIdLst>
  <p:sldIdLst>
    <p:sldId id="256" r:id="rId3"/>
    <p:sldId id="257" r:id="rId4"/>
    <p:sldId id="258" r:id="rId5"/>
    <p:sldId id="259" r:id="rId6"/>
    <p:sldId id="260" r:id="rId7"/>
    <p:sldId id="261" r:id="rId8"/>
    <p:sldId id="267" r:id="rId9"/>
    <p:sldId id="262" r:id="rId10"/>
    <p:sldId id="263" r:id="rId11"/>
    <p:sldId id="264" r:id="rId12"/>
    <p:sldId id="265" r:id="rId13"/>
    <p:sldId id="266"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8" roundtripDataSignature="AMtx7miyNFTz5BiyMIx0WNn8NjayKHSrc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C5423-E3C9-4DF4-8EE5-1A7BD47B5583}" v="190" dt="2019-11-25T15:09:34.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A46C5423-E3C9-4DF4-8EE5-1A7BD47B5583}"/>
    <pc:docChg chg="undo redo custSel modSld">
      <pc:chgData name="Taylor Thurston" userId="10285e41d43c4120" providerId="LiveId" clId="{A46C5423-E3C9-4DF4-8EE5-1A7BD47B5583}" dt="2019-11-22T21:14:09.868" v="1456" actId="14100"/>
      <pc:docMkLst>
        <pc:docMk/>
      </pc:docMkLst>
      <pc:sldChg chg="modSp">
        <pc:chgData name="Taylor Thurston" userId="10285e41d43c4120" providerId="LiveId" clId="{A46C5423-E3C9-4DF4-8EE5-1A7BD47B5583}" dt="2019-11-22T19:13:21.750" v="1168" actId="20577"/>
        <pc:sldMkLst>
          <pc:docMk/>
          <pc:sldMk cId="0" sldId="257"/>
        </pc:sldMkLst>
        <pc:spChg chg="mod">
          <ac:chgData name="Taylor Thurston" userId="10285e41d43c4120" providerId="LiveId" clId="{A46C5423-E3C9-4DF4-8EE5-1A7BD47B5583}" dt="2019-11-22T19:13:21.750" v="1168" actId="20577"/>
          <ac:spMkLst>
            <pc:docMk/>
            <pc:sldMk cId="0" sldId="257"/>
            <ac:spMk id="80" creationId="{00000000-0000-0000-0000-000000000000}"/>
          </ac:spMkLst>
        </pc:spChg>
      </pc:sldChg>
      <pc:sldChg chg="modSp">
        <pc:chgData name="Taylor Thurston" userId="10285e41d43c4120" providerId="LiveId" clId="{A46C5423-E3C9-4DF4-8EE5-1A7BD47B5583}" dt="2019-11-22T16:41:41.092" v="34" actId="20577"/>
        <pc:sldMkLst>
          <pc:docMk/>
          <pc:sldMk cId="0" sldId="258"/>
        </pc:sldMkLst>
        <pc:spChg chg="mod">
          <ac:chgData name="Taylor Thurston" userId="10285e41d43c4120" providerId="LiveId" clId="{A46C5423-E3C9-4DF4-8EE5-1A7BD47B5583}" dt="2019-11-22T16:41:41.092" v="34" actId="20577"/>
          <ac:spMkLst>
            <pc:docMk/>
            <pc:sldMk cId="0" sldId="258"/>
            <ac:spMk id="86" creationId="{00000000-0000-0000-0000-000000000000}"/>
          </ac:spMkLst>
        </pc:spChg>
      </pc:sldChg>
      <pc:sldChg chg="addSp delSp modSp">
        <pc:chgData name="Taylor Thurston" userId="10285e41d43c4120" providerId="LiveId" clId="{A46C5423-E3C9-4DF4-8EE5-1A7BD47B5583}" dt="2019-11-22T21:14:09.868" v="1456" actId="14100"/>
        <pc:sldMkLst>
          <pc:docMk/>
          <pc:sldMk cId="0" sldId="259"/>
        </pc:sldMkLst>
        <pc:spChg chg="add del mod">
          <ac:chgData name="Taylor Thurston" userId="10285e41d43c4120" providerId="LiveId" clId="{A46C5423-E3C9-4DF4-8EE5-1A7BD47B5583}" dt="2019-11-22T21:12:50.345" v="1448" actId="11529"/>
          <ac:spMkLst>
            <pc:docMk/>
            <pc:sldMk cId="0" sldId="259"/>
            <ac:spMk id="2" creationId="{A5C9ABD3-6BBC-4A24-9A79-CFAB54E36A4B}"/>
          </ac:spMkLst>
        </pc:spChg>
        <pc:spChg chg="add mod">
          <ac:chgData name="Taylor Thurston" userId="10285e41d43c4120" providerId="LiveId" clId="{A46C5423-E3C9-4DF4-8EE5-1A7BD47B5583}" dt="2019-11-22T21:14:09.868" v="1456" actId="14100"/>
          <ac:spMkLst>
            <pc:docMk/>
            <pc:sldMk cId="0" sldId="259"/>
            <ac:spMk id="3" creationId="{81529CA1-55E9-42B0-8078-E45493359A96}"/>
          </ac:spMkLst>
        </pc:spChg>
        <pc:spChg chg="mod">
          <ac:chgData name="Taylor Thurston" userId="10285e41d43c4120" providerId="LiveId" clId="{A46C5423-E3C9-4DF4-8EE5-1A7BD47B5583}" dt="2019-11-22T18:37:01.038" v="414" actId="14100"/>
          <ac:spMkLst>
            <pc:docMk/>
            <pc:sldMk cId="0" sldId="259"/>
            <ac:spMk id="91" creationId="{00000000-0000-0000-0000-000000000000}"/>
          </ac:spMkLst>
        </pc:spChg>
        <pc:spChg chg="mod">
          <ac:chgData name="Taylor Thurston" userId="10285e41d43c4120" providerId="LiveId" clId="{A46C5423-E3C9-4DF4-8EE5-1A7BD47B5583}" dt="2019-11-22T21:13:34.462" v="1452" actId="207"/>
          <ac:spMkLst>
            <pc:docMk/>
            <pc:sldMk cId="0" sldId="259"/>
            <ac:spMk id="92" creationId="{00000000-0000-0000-0000-000000000000}"/>
          </ac:spMkLst>
        </pc:spChg>
        <pc:spChg chg="mod">
          <ac:chgData name="Taylor Thurston" userId="10285e41d43c4120" providerId="LiveId" clId="{A46C5423-E3C9-4DF4-8EE5-1A7BD47B5583}" dt="2019-11-22T18:36:30.301" v="411" actId="1036"/>
          <ac:spMkLst>
            <pc:docMk/>
            <pc:sldMk cId="0" sldId="259"/>
            <ac:spMk id="93" creationId="{00000000-0000-0000-0000-000000000000}"/>
          </ac:spMkLst>
        </pc:spChg>
      </pc:sldChg>
      <pc:sldChg chg="addSp delSp modSp">
        <pc:chgData name="Taylor Thurston" userId="10285e41d43c4120" providerId="LiveId" clId="{A46C5423-E3C9-4DF4-8EE5-1A7BD47B5583}" dt="2019-11-22T18:49:53.918" v="622" actId="14100"/>
        <pc:sldMkLst>
          <pc:docMk/>
          <pc:sldMk cId="0" sldId="260"/>
        </pc:sldMkLst>
        <pc:spChg chg="del mod">
          <ac:chgData name="Taylor Thurston" userId="10285e41d43c4120" providerId="LiveId" clId="{A46C5423-E3C9-4DF4-8EE5-1A7BD47B5583}" dt="2019-11-22T18:44:58.183" v="469" actId="478"/>
          <ac:spMkLst>
            <pc:docMk/>
            <pc:sldMk cId="0" sldId="260"/>
            <ac:spMk id="5" creationId="{86646F7D-A773-47A7-825A-5A27F43D4274}"/>
          </ac:spMkLst>
        </pc:spChg>
        <pc:spChg chg="add del mod">
          <ac:chgData name="Taylor Thurston" userId="10285e41d43c4120" providerId="LiveId" clId="{A46C5423-E3C9-4DF4-8EE5-1A7BD47B5583}" dt="2019-11-22T18:49:38.235" v="617" actId="478"/>
          <ac:spMkLst>
            <pc:docMk/>
            <pc:sldMk cId="0" sldId="260"/>
            <ac:spMk id="8" creationId="{FA98CB9A-B014-4259-AC15-2C7FD047E718}"/>
          </ac:spMkLst>
        </pc:spChg>
        <pc:spChg chg="mod">
          <ac:chgData name="Taylor Thurston" userId="10285e41d43c4120" providerId="LiveId" clId="{A46C5423-E3C9-4DF4-8EE5-1A7BD47B5583}" dt="2019-11-22T18:47:58.944" v="527" actId="14100"/>
          <ac:spMkLst>
            <pc:docMk/>
            <pc:sldMk cId="0" sldId="260"/>
            <ac:spMk id="9" creationId="{EB758753-4057-489B-B038-4EAC0A34A353}"/>
          </ac:spMkLst>
        </pc:spChg>
        <pc:spChg chg="add del mod">
          <ac:chgData name="Taylor Thurston" userId="10285e41d43c4120" providerId="LiveId" clId="{A46C5423-E3C9-4DF4-8EE5-1A7BD47B5583}" dt="2019-11-22T18:49:46.146" v="621" actId="478"/>
          <ac:spMkLst>
            <pc:docMk/>
            <pc:sldMk cId="0" sldId="260"/>
            <ac:spMk id="11" creationId="{F76E137B-03E1-4900-8ED6-2A20BDAB34BD}"/>
          </ac:spMkLst>
        </pc:spChg>
        <pc:spChg chg="mod">
          <ac:chgData name="Taylor Thurston" userId="10285e41d43c4120" providerId="LiveId" clId="{A46C5423-E3C9-4DF4-8EE5-1A7BD47B5583}" dt="2019-11-22T18:47:58.944" v="527" actId="14100"/>
          <ac:spMkLst>
            <pc:docMk/>
            <pc:sldMk cId="0" sldId="260"/>
            <ac:spMk id="12" creationId="{69C34728-2720-4672-BAAC-F7F222C70175}"/>
          </ac:spMkLst>
        </pc:spChg>
        <pc:spChg chg="mod">
          <ac:chgData name="Taylor Thurston" userId="10285e41d43c4120" providerId="LiveId" clId="{A46C5423-E3C9-4DF4-8EE5-1A7BD47B5583}" dt="2019-11-22T18:47:58.944" v="527" actId="14100"/>
          <ac:spMkLst>
            <pc:docMk/>
            <pc:sldMk cId="0" sldId="260"/>
            <ac:spMk id="13" creationId="{252EA1CC-4DF1-4D94-AA16-DE7C0C374895}"/>
          </ac:spMkLst>
        </pc:spChg>
        <pc:spChg chg="mod">
          <ac:chgData name="Taylor Thurston" userId="10285e41d43c4120" providerId="LiveId" clId="{A46C5423-E3C9-4DF4-8EE5-1A7BD47B5583}" dt="2019-11-22T18:47:58.944" v="527" actId="14100"/>
          <ac:spMkLst>
            <pc:docMk/>
            <pc:sldMk cId="0" sldId="260"/>
            <ac:spMk id="14" creationId="{1DBD8304-6F7C-471D-9276-C6BA67F12FED}"/>
          </ac:spMkLst>
        </pc:spChg>
        <pc:spChg chg="mod">
          <ac:chgData name="Taylor Thurston" userId="10285e41d43c4120" providerId="LiveId" clId="{A46C5423-E3C9-4DF4-8EE5-1A7BD47B5583}" dt="2019-11-22T18:47:58.944" v="527" actId="14100"/>
          <ac:spMkLst>
            <pc:docMk/>
            <pc:sldMk cId="0" sldId="260"/>
            <ac:spMk id="15" creationId="{BD052B7E-9D01-4AEA-BD6E-FCE7396747F2}"/>
          </ac:spMkLst>
        </pc:spChg>
        <pc:spChg chg="mod">
          <ac:chgData name="Taylor Thurston" userId="10285e41d43c4120" providerId="LiveId" clId="{A46C5423-E3C9-4DF4-8EE5-1A7BD47B5583}" dt="2019-11-22T18:47:58.944" v="527" actId="14100"/>
          <ac:spMkLst>
            <pc:docMk/>
            <pc:sldMk cId="0" sldId="260"/>
            <ac:spMk id="16" creationId="{699E18B1-A276-4E07-AD59-6FA598CA3CAC}"/>
          </ac:spMkLst>
        </pc:spChg>
        <pc:spChg chg="mod">
          <ac:chgData name="Taylor Thurston" userId="10285e41d43c4120" providerId="LiveId" clId="{A46C5423-E3C9-4DF4-8EE5-1A7BD47B5583}" dt="2019-11-22T18:47:58.944" v="527" actId="14100"/>
          <ac:spMkLst>
            <pc:docMk/>
            <pc:sldMk cId="0" sldId="260"/>
            <ac:spMk id="17" creationId="{FF2200AD-5DC8-43E7-BAEC-5332C275A27F}"/>
          </ac:spMkLst>
        </pc:spChg>
        <pc:spChg chg="add mod">
          <ac:chgData name="Taylor Thurston" userId="10285e41d43c4120" providerId="LiveId" clId="{A46C5423-E3C9-4DF4-8EE5-1A7BD47B5583}" dt="2019-11-22T18:49:27.845" v="615" actId="20577"/>
          <ac:spMkLst>
            <pc:docMk/>
            <pc:sldMk cId="0" sldId="260"/>
            <ac:spMk id="18" creationId="{00343223-145F-49CF-B9D4-8C11507D01AF}"/>
          </ac:spMkLst>
        </pc:spChg>
        <pc:spChg chg="add del mod">
          <ac:chgData name="Taylor Thurston" userId="10285e41d43c4120" providerId="LiveId" clId="{A46C5423-E3C9-4DF4-8EE5-1A7BD47B5583}" dt="2019-11-22T18:49:41.197" v="619" actId="478"/>
          <ac:spMkLst>
            <pc:docMk/>
            <pc:sldMk cId="0" sldId="260"/>
            <ac:spMk id="98" creationId="{00000000-0000-0000-0000-000000000000}"/>
          </ac:spMkLst>
        </pc:spChg>
        <pc:spChg chg="mod">
          <ac:chgData name="Taylor Thurston" userId="10285e41d43c4120" providerId="LiveId" clId="{A46C5423-E3C9-4DF4-8EE5-1A7BD47B5583}" dt="2019-11-22T18:49:53.918" v="622" actId="14100"/>
          <ac:spMkLst>
            <pc:docMk/>
            <pc:sldMk cId="0" sldId="260"/>
            <ac:spMk id="99" creationId="{00000000-0000-0000-0000-000000000000}"/>
          </ac:spMkLst>
        </pc:spChg>
        <pc:graphicFrameChg chg="add mod modGraphic">
          <ac:chgData name="Taylor Thurston" userId="10285e41d43c4120" providerId="LiveId" clId="{A46C5423-E3C9-4DF4-8EE5-1A7BD47B5583}" dt="2019-11-22T18:48:06.572" v="529" actId="14100"/>
          <ac:graphicFrameMkLst>
            <pc:docMk/>
            <pc:sldMk cId="0" sldId="260"/>
            <ac:graphicFrameMk id="2" creationId="{3727CEA7-16F7-4A4C-AB04-811C0A5E9959}"/>
          </ac:graphicFrameMkLst>
        </pc:graphicFrameChg>
        <pc:graphicFrameChg chg="add del mod">
          <ac:chgData name="Taylor Thurston" userId="10285e41d43c4120" providerId="LiveId" clId="{A46C5423-E3C9-4DF4-8EE5-1A7BD47B5583}" dt="2019-11-22T18:46:12.754" v="476"/>
          <ac:graphicFrameMkLst>
            <pc:docMk/>
            <pc:sldMk cId="0" sldId="260"/>
            <ac:graphicFrameMk id="6" creationId="{F93F47F8-8AE1-47FD-9A80-3005E413D4D1}"/>
          </ac:graphicFrameMkLst>
        </pc:graphicFrameChg>
        <pc:cxnChg chg="del mod">
          <ac:chgData name="Taylor Thurston" userId="10285e41d43c4120" providerId="LiveId" clId="{A46C5423-E3C9-4DF4-8EE5-1A7BD47B5583}" dt="2019-11-22T18:46:22.833" v="478" actId="478"/>
          <ac:cxnSpMkLst>
            <pc:docMk/>
            <pc:sldMk cId="0" sldId="260"/>
            <ac:cxnSpMk id="3" creationId="{7DEF6F74-AE4E-4545-A256-A6B6D37B2012}"/>
          </ac:cxnSpMkLst>
        </pc:cxnChg>
      </pc:sldChg>
      <pc:sldChg chg="addSp delSp modSp">
        <pc:chgData name="Taylor Thurston" userId="10285e41d43c4120" providerId="LiveId" clId="{A46C5423-E3C9-4DF4-8EE5-1A7BD47B5583}" dt="2019-11-22T20:51:39.415" v="1446" actId="404"/>
        <pc:sldMkLst>
          <pc:docMk/>
          <pc:sldMk cId="0" sldId="261"/>
        </pc:sldMkLst>
        <pc:spChg chg="add mod">
          <ac:chgData name="Taylor Thurston" userId="10285e41d43c4120" providerId="LiveId" clId="{A46C5423-E3C9-4DF4-8EE5-1A7BD47B5583}" dt="2019-11-22T19:28:31.590" v="1303" actId="207"/>
          <ac:spMkLst>
            <pc:docMk/>
            <pc:sldMk cId="0" sldId="261"/>
            <ac:spMk id="2" creationId="{430FB9F0-4334-4A5E-B01C-2E0345E409A5}"/>
          </ac:spMkLst>
        </pc:spChg>
        <pc:spChg chg="mod">
          <ac:chgData name="Taylor Thurston" userId="10285e41d43c4120" providerId="LiveId" clId="{A46C5423-E3C9-4DF4-8EE5-1A7BD47B5583}" dt="2019-11-22T20:51:39.415" v="1446" actId="404"/>
          <ac:spMkLst>
            <pc:docMk/>
            <pc:sldMk cId="0" sldId="261"/>
            <ac:spMk id="105" creationId="{00000000-0000-0000-0000-000000000000}"/>
          </ac:spMkLst>
        </pc:spChg>
        <pc:picChg chg="del mod">
          <ac:chgData name="Taylor Thurston" userId="10285e41d43c4120" providerId="LiveId" clId="{A46C5423-E3C9-4DF4-8EE5-1A7BD47B5583}" dt="2019-11-22T19:20:31.681" v="1183" actId="478"/>
          <ac:picMkLst>
            <pc:docMk/>
            <pc:sldMk cId="0" sldId="261"/>
            <ac:picMk id="106" creationId="{00000000-0000-0000-0000-000000000000}"/>
          </ac:picMkLst>
        </pc:picChg>
        <pc:picChg chg="add del mod">
          <ac:chgData name="Taylor Thurston" userId="10285e41d43c4120" providerId="LiveId" clId="{A46C5423-E3C9-4DF4-8EE5-1A7BD47B5583}" dt="2019-11-22T19:19:35.068" v="1173" actId="478"/>
          <ac:picMkLst>
            <pc:docMk/>
            <pc:sldMk cId="0" sldId="261"/>
            <ac:picMk id="1026" creationId="{F3F05F78-CD52-41F8-BCE1-98FC9A1099A6}"/>
          </ac:picMkLst>
        </pc:picChg>
        <pc:picChg chg="add del mod">
          <ac:chgData name="Taylor Thurston" userId="10285e41d43c4120" providerId="LiveId" clId="{A46C5423-E3C9-4DF4-8EE5-1A7BD47B5583}" dt="2019-11-22T19:23:54.317" v="1280" actId="478"/>
          <ac:picMkLst>
            <pc:docMk/>
            <pc:sldMk cId="0" sldId="261"/>
            <ac:picMk id="1028" creationId="{2C56F909-AE65-4EF5-B495-EE4B3ECF13CE}"/>
          </ac:picMkLst>
        </pc:picChg>
        <pc:picChg chg="add mod">
          <ac:chgData name="Taylor Thurston" userId="10285e41d43c4120" providerId="LiveId" clId="{A46C5423-E3C9-4DF4-8EE5-1A7BD47B5583}" dt="2019-11-22T19:24:15.153" v="1289" actId="1076"/>
          <ac:picMkLst>
            <pc:docMk/>
            <pc:sldMk cId="0" sldId="261"/>
            <ac:picMk id="1030" creationId="{63D22BE6-FA70-48D0-A6E9-AFF0E0DE6076}"/>
          </ac:picMkLst>
        </pc:picChg>
      </pc:sldChg>
      <pc:sldChg chg="modSp">
        <pc:chgData name="Taylor Thurston" userId="10285e41d43c4120" providerId="LiveId" clId="{A46C5423-E3C9-4DF4-8EE5-1A7BD47B5583}" dt="2019-11-22T18:57:49.025" v="935" actId="14100"/>
        <pc:sldMkLst>
          <pc:docMk/>
          <pc:sldMk cId="0" sldId="262"/>
        </pc:sldMkLst>
        <pc:spChg chg="mod">
          <ac:chgData name="Taylor Thurston" userId="10285e41d43c4120" providerId="LiveId" clId="{A46C5423-E3C9-4DF4-8EE5-1A7BD47B5583}" dt="2019-11-22T18:55:05.110" v="923" actId="20577"/>
          <ac:spMkLst>
            <pc:docMk/>
            <pc:sldMk cId="0" sldId="262"/>
            <ac:spMk id="111" creationId="{00000000-0000-0000-0000-000000000000}"/>
          </ac:spMkLst>
        </pc:spChg>
        <pc:spChg chg="mod">
          <ac:chgData name="Taylor Thurston" userId="10285e41d43c4120" providerId="LiveId" clId="{A46C5423-E3C9-4DF4-8EE5-1A7BD47B5583}" dt="2019-11-22T18:57:49.025" v="935" actId="14100"/>
          <ac:spMkLst>
            <pc:docMk/>
            <pc:sldMk cId="0" sldId="262"/>
            <ac:spMk id="112" creationId="{00000000-0000-0000-0000-000000000000}"/>
          </ac:spMkLst>
        </pc:spChg>
      </pc:sldChg>
      <pc:sldChg chg="modSp">
        <pc:chgData name="Taylor Thurston" userId="10285e41d43c4120" providerId="LiveId" clId="{A46C5423-E3C9-4DF4-8EE5-1A7BD47B5583}" dt="2019-11-22T19:46:21.743" v="1362" actId="2711"/>
        <pc:sldMkLst>
          <pc:docMk/>
          <pc:sldMk cId="0" sldId="263"/>
        </pc:sldMkLst>
        <pc:spChg chg="mod">
          <ac:chgData name="Taylor Thurston" userId="10285e41d43c4120" providerId="LiveId" clId="{A46C5423-E3C9-4DF4-8EE5-1A7BD47B5583}" dt="2019-11-22T19:41:09.045" v="1341" actId="1076"/>
          <ac:spMkLst>
            <pc:docMk/>
            <pc:sldMk cId="0" sldId="263"/>
            <ac:spMk id="7" creationId="{6B1C4777-4C91-41BA-9C0A-7C4962C92B53}"/>
          </ac:spMkLst>
        </pc:spChg>
        <pc:spChg chg="mod">
          <ac:chgData name="Taylor Thurston" userId="10285e41d43c4120" providerId="LiveId" clId="{A46C5423-E3C9-4DF4-8EE5-1A7BD47B5583}" dt="2019-11-22T19:46:21.743" v="1362" actId="2711"/>
          <ac:spMkLst>
            <pc:docMk/>
            <pc:sldMk cId="0" sldId="263"/>
            <ac:spMk id="8" creationId="{0782346A-1E64-4477-9358-25E0A6607E85}"/>
          </ac:spMkLst>
        </pc:spChg>
        <pc:spChg chg="mod">
          <ac:chgData name="Taylor Thurston" userId="10285e41d43c4120" providerId="LiveId" clId="{A46C5423-E3C9-4DF4-8EE5-1A7BD47B5583}" dt="2019-11-22T19:32:10.266" v="1308" actId="14100"/>
          <ac:spMkLst>
            <pc:docMk/>
            <pc:sldMk cId="0" sldId="263"/>
            <ac:spMk id="118" creationId="{00000000-0000-0000-0000-000000000000}"/>
          </ac:spMkLst>
        </pc:spChg>
        <pc:picChg chg="mod">
          <ac:chgData name="Taylor Thurston" userId="10285e41d43c4120" providerId="LiveId" clId="{A46C5423-E3C9-4DF4-8EE5-1A7BD47B5583}" dt="2019-11-22T19:40:38.859" v="1323" actId="688"/>
          <ac:picMkLst>
            <pc:docMk/>
            <pc:sldMk cId="0" sldId="263"/>
            <ac:picMk id="6" creationId="{F44A167F-BC73-49F9-9ADD-EBB8E6C596D1}"/>
          </ac:picMkLst>
        </pc:picChg>
      </pc:sldChg>
      <pc:sldChg chg="addSp delSp modSp">
        <pc:chgData name="Taylor Thurston" userId="10285e41d43c4120" providerId="LiveId" clId="{A46C5423-E3C9-4DF4-8EE5-1A7BD47B5583}" dt="2019-11-22T19:47:12.592" v="1376" actId="20577"/>
        <pc:sldMkLst>
          <pc:docMk/>
          <pc:sldMk cId="0" sldId="264"/>
        </pc:sldMkLst>
        <pc:spChg chg="add mod">
          <ac:chgData name="Taylor Thurston" userId="10285e41d43c4120" providerId="LiveId" clId="{A46C5423-E3C9-4DF4-8EE5-1A7BD47B5583}" dt="2019-11-22T19:46:51.109" v="1372" actId="404"/>
          <ac:spMkLst>
            <pc:docMk/>
            <pc:sldMk cId="0" sldId="264"/>
            <ac:spMk id="2" creationId="{DAA69BA6-550C-4AAC-BC3D-2F0DBAECEF89}"/>
          </ac:spMkLst>
        </pc:spChg>
        <pc:spChg chg="del mod">
          <ac:chgData name="Taylor Thurston" userId="10285e41d43c4120" providerId="LiveId" clId="{A46C5423-E3C9-4DF4-8EE5-1A7BD47B5583}" dt="2019-11-22T19:45:22.166" v="1346" actId="478"/>
          <ac:spMkLst>
            <pc:docMk/>
            <pc:sldMk cId="0" sldId="264"/>
            <ac:spMk id="7" creationId="{D2765504-19CB-4297-9292-D3CDAD5F435F}"/>
          </ac:spMkLst>
        </pc:spChg>
        <pc:spChg chg="mod">
          <ac:chgData name="Taylor Thurston" userId="10285e41d43c4120" providerId="LiveId" clId="{A46C5423-E3C9-4DF4-8EE5-1A7BD47B5583}" dt="2019-11-22T19:47:12.592" v="1376" actId="20577"/>
          <ac:spMkLst>
            <pc:docMk/>
            <pc:sldMk cId="0" sldId="264"/>
            <ac:spMk id="8" creationId="{E0456F72-84F2-4282-B92A-84EB7F6836B5}"/>
          </ac:spMkLst>
        </pc:spChg>
        <pc:spChg chg="mod">
          <ac:chgData name="Taylor Thurston" userId="10285e41d43c4120" providerId="LiveId" clId="{A46C5423-E3C9-4DF4-8EE5-1A7BD47B5583}" dt="2019-11-22T19:07:55.783" v="1091" actId="20577"/>
          <ac:spMkLst>
            <pc:docMk/>
            <pc:sldMk cId="0" sldId="264"/>
            <ac:spMk id="124" creationId="{00000000-0000-0000-0000-000000000000}"/>
          </ac:spMkLst>
        </pc:spChg>
        <pc:picChg chg="mod">
          <ac:chgData name="Taylor Thurston" userId="10285e41d43c4120" providerId="LiveId" clId="{A46C5423-E3C9-4DF4-8EE5-1A7BD47B5583}" dt="2019-11-22T19:06:10.311" v="1008" actId="1076"/>
          <ac:picMkLst>
            <pc:docMk/>
            <pc:sldMk cId="0" sldId="264"/>
            <ac:picMk id="6" creationId="{CDC1D5DE-759B-4FF3-9ED0-205196769150}"/>
          </ac:picMkLst>
        </pc:picChg>
      </pc:sldChg>
      <pc:sldChg chg="addSp delSp modSp">
        <pc:chgData name="Taylor Thurston" userId="10285e41d43c4120" providerId="LiveId" clId="{A46C5423-E3C9-4DF4-8EE5-1A7BD47B5583}" dt="2019-11-22T20:05:32.111" v="1445" actId="14100"/>
        <pc:sldMkLst>
          <pc:docMk/>
          <pc:sldMk cId="0" sldId="265"/>
        </pc:sldMkLst>
        <pc:spChg chg="add mod">
          <ac:chgData name="Taylor Thurston" userId="10285e41d43c4120" providerId="LiveId" clId="{A46C5423-E3C9-4DF4-8EE5-1A7BD47B5583}" dt="2019-11-22T20:04:32.287" v="1418" actId="14100"/>
          <ac:spMkLst>
            <pc:docMk/>
            <pc:sldMk cId="0" sldId="265"/>
            <ac:spMk id="6" creationId="{E26FE4E9-B5F0-49EC-BAA5-3A4AD295B7AC}"/>
          </ac:spMkLst>
        </pc:spChg>
        <pc:spChg chg="mod">
          <ac:chgData name="Taylor Thurston" userId="10285e41d43c4120" providerId="LiveId" clId="{A46C5423-E3C9-4DF4-8EE5-1A7BD47B5583}" dt="2019-11-22T19:08:26.849" v="1107" actId="14100"/>
          <ac:spMkLst>
            <pc:docMk/>
            <pc:sldMk cId="0" sldId="265"/>
            <ac:spMk id="130" creationId="{00000000-0000-0000-0000-000000000000}"/>
          </ac:spMkLst>
        </pc:spChg>
        <pc:picChg chg="add mod">
          <ac:chgData name="Taylor Thurston" userId="10285e41d43c4120" providerId="LiveId" clId="{A46C5423-E3C9-4DF4-8EE5-1A7BD47B5583}" dt="2019-11-22T20:00:01.167" v="1413" actId="1076"/>
          <ac:picMkLst>
            <pc:docMk/>
            <pc:sldMk cId="0" sldId="265"/>
            <ac:picMk id="2" creationId="{B2E9631B-405B-4AFA-B94B-9FAC1849806A}"/>
          </ac:picMkLst>
        </pc:picChg>
        <pc:picChg chg="add mod modCrop">
          <ac:chgData name="Taylor Thurston" userId="10285e41d43c4120" providerId="LiveId" clId="{A46C5423-E3C9-4DF4-8EE5-1A7BD47B5583}" dt="2019-11-22T20:05:32.111" v="1445" actId="14100"/>
          <ac:picMkLst>
            <pc:docMk/>
            <pc:sldMk cId="0" sldId="265"/>
            <ac:picMk id="3" creationId="{FFFE286D-21EA-4818-A7D1-2F2896F36B1C}"/>
          </ac:picMkLst>
        </pc:picChg>
        <pc:picChg chg="del">
          <ac:chgData name="Taylor Thurston" userId="10285e41d43c4120" providerId="LiveId" clId="{A46C5423-E3C9-4DF4-8EE5-1A7BD47B5583}" dt="2019-11-22T19:52:35.888" v="1377" actId="478"/>
          <ac:picMkLst>
            <pc:docMk/>
            <pc:sldMk cId="0" sldId="265"/>
            <ac:picMk id="131" creationId="{00000000-0000-0000-0000-000000000000}"/>
          </ac:picMkLst>
        </pc:picChg>
        <pc:picChg chg="add del mod">
          <ac:chgData name="Taylor Thurston" userId="10285e41d43c4120" providerId="LiveId" clId="{A46C5423-E3C9-4DF4-8EE5-1A7BD47B5583}" dt="2019-11-22T19:56:07.793" v="1388" actId="478"/>
          <ac:picMkLst>
            <pc:docMk/>
            <pc:sldMk cId="0" sldId="265"/>
            <ac:picMk id="1026" creationId="{B6C2D2D3-435A-4903-9DCC-DF6E677438B2}"/>
          </ac:picMkLst>
        </pc:picChg>
      </pc:sldChg>
      <pc:sldChg chg="addSp delSp modSp">
        <pc:chgData name="Taylor Thurston" userId="10285e41d43c4120" providerId="LiveId" clId="{A46C5423-E3C9-4DF4-8EE5-1A7BD47B5583}" dt="2019-11-22T19:12:56.460" v="1155" actId="1076"/>
        <pc:sldMkLst>
          <pc:docMk/>
          <pc:sldMk cId="0" sldId="266"/>
        </pc:sldMkLst>
        <pc:spChg chg="add del mod">
          <ac:chgData name="Taylor Thurston" userId="10285e41d43c4120" providerId="LiveId" clId="{A46C5423-E3C9-4DF4-8EE5-1A7BD47B5583}" dt="2019-11-22T19:09:28.043" v="1115"/>
          <ac:spMkLst>
            <pc:docMk/>
            <pc:sldMk cId="0" sldId="266"/>
            <ac:spMk id="5" creationId="{62FC2BF3-AED9-4676-A2E1-4A8813D37A35}"/>
          </ac:spMkLst>
        </pc:spChg>
        <pc:spChg chg="add del mod">
          <ac:chgData name="Taylor Thurston" userId="10285e41d43c4120" providerId="LiveId" clId="{A46C5423-E3C9-4DF4-8EE5-1A7BD47B5583}" dt="2019-11-22T19:09:28.043" v="1115"/>
          <ac:spMkLst>
            <pc:docMk/>
            <pc:sldMk cId="0" sldId="266"/>
            <ac:spMk id="6" creationId="{E70F039F-93A1-4213-A8D7-852D24F79B0A}"/>
          </ac:spMkLst>
        </pc:spChg>
        <pc:spChg chg="add del mod">
          <ac:chgData name="Taylor Thurston" userId="10285e41d43c4120" providerId="LiveId" clId="{A46C5423-E3C9-4DF4-8EE5-1A7BD47B5583}" dt="2019-11-22T19:09:28.043" v="1115"/>
          <ac:spMkLst>
            <pc:docMk/>
            <pc:sldMk cId="0" sldId="266"/>
            <ac:spMk id="7" creationId="{3ECABFCF-623B-4708-8E7A-F0150A6E352A}"/>
          </ac:spMkLst>
        </pc:spChg>
        <pc:spChg chg="add del mod">
          <ac:chgData name="Taylor Thurston" userId="10285e41d43c4120" providerId="LiveId" clId="{A46C5423-E3C9-4DF4-8EE5-1A7BD47B5583}" dt="2019-11-22T19:09:28.043" v="1115"/>
          <ac:spMkLst>
            <pc:docMk/>
            <pc:sldMk cId="0" sldId="266"/>
            <ac:spMk id="8" creationId="{E839D359-DA1D-4671-A795-2982982F5751}"/>
          </ac:spMkLst>
        </pc:spChg>
        <pc:spChg chg="add del mod">
          <ac:chgData name="Taylor Thurston" userId="10285e41d43c4120" providerId="LiveId" clId="{A46C5423-E3C9-4DF4-8EE5-1A7BD47B5583}" dt="2019-11-22T19:09:28.043" v="1115"/>
          <ac:spMkLst>
            <pc:docMk/>
            <pc:sldMk cId="0" sldId="266"/>
            <ac:spMk id="9" creationId="{058423E8-0F94-476A-8A37-48A5B358D2F9}"/>
          </ac:spMkLst>
        </pc:spChg>
        <pc:spChg chg="add del mod">
          <ac:chgData name="Taylor Thurston" userId="10285e41d43c4120" providerId="LiveId" clId="{A46C5423-E3C9-4DF4-8EE5-1A7BD47B5583}" dt="2019-11-22T19:09:28.043" v="1115"/>
          <ac:spMkLst>
            <pc:docMk/>
            <pc:sldMk cId="0" sldId="266"/>
            <ac:spMk id="10" creationId="{FCB8C13D-5B39-4F98-A266-802E1420E840}"/>
          </ac:spMkLst>
        </pc:spChg>
        <pc:spChg chg="add del mod">
          <ac:chgData name="Taylor Thurston" userId="10285e41d43c4120" providerId="LiveId" clId="{A46C5423-E3C9-4DF4-8EE5-1A7BD47B5583}" dt="2019-11-22T19:09:28.043" v="1115"/>
          <ac:spMkLst>
            <pc:docMk/>
            <pc:sldMk cId="0" sldId="266"/>
            <ac:spMk id="11" creationId="{721B055C-4191-41C0-B960-52DF1CE1E55E}"/>
          </ac:spMkLst>
        </pc:spChg>
        <pc:spChg chg="add mod">
          <ac:chgData name="Taylor Thurston" userId="10285e41d43c4120" providerId="LiveId" clId="{A46C5423-E3C9-4DF4-8EE5-1A7BD47B5583}" dt="2019-11-22T19:09:31.552" v="1117" actId="1076"/>
          <ac:spMkLst>
            <pc:docMk/>
            <pc:sldMk cId="0" sldId="266"/>
            <ac:spMk id="13" creationId="{20294000-6F5F-46E3-8587-66ACB2C3C01D}"/>
          </ac:spMkLst>
        </pc:spChg>
        <pc:spChg chg="add mod">
          <ac:chgData name="Taylor Thurston" userId="10285e41d43c4120" providerId="LiveId" clId="{A46C5423-E3C9-4DF4-8EE5-1A7BD47B5583}" dt="2019-11-22T19:09:47.618" v="1119" actId="1076"/>
          <ac:spMkLst>
            <pc:docMk/>
            <pc:sldMk cId="0" sldId="266"/>
            <ac:spMk id="14" creationId="{E92BFA57-E473-4261-8607-625919669795}"/>
          </ac:spMkLst>
        </pc:spChg>
        <pc:spChg chg="add mod">
          <ac:chgData name="Taylor Thurston" userId="10285e41d43c4120" providerId="LiveId" clId="{A46C5423-E3C9-4DF4-8EE5-1A7BD47B5583}" dt="2019-11-22T19:12:37.690" v="1152" actId="1038"/>
          <ac:spMkLst>
            <pc:docMk/>
            <pc:sldMk cId="0" sldId="266"/>
            <ac:spMk id="15" creationId="{58CBBBA1-FD46-4D30-8A6A-C611C012957A}"/>
          </ac:spMkLst>
        </pc:spChg>
        <pc:spChg chg="add mod">
          <ac:chgData name="Taylor Thurston" userId="10285e41d43c4120" providerId="LiveId" clId="{A46C5423-E3C9-4DF4-8EE5-1A7BD47B5583}" dt="2019-11-22T19:12:19.465" v="1143" actId="1037"/>
          <ac:spMkLst>
            <pc:docMk/>
            <pc:sldMk cId="0" sldId="266"/>
            <ac:spMk id="16" creationId="{04C13B1D-316D-4E3B-B37C-8FBED991DE4E}"/>
          </ac:spMkLst>
        </pc:spChg>
        <pc:spChg chg="add mod">
          <ac:chgData name="Taylor Thurston" userId="10285e41d43c4120" providerId="LiveId" clId="{A46C5423-E3C9-4DF4-8EE5-1A7BD47B5583}" dt="2019-11-22T19:12:56.460" v="1155" actId="1076"/>
          <ac:spMkLst>
            <pc:docMk/>
            <pc:sldMk cId="0" sldId="266"/>
            <ac:spMk id="17" creationId="{B7FC35C0-7109-464E-8F23-A09D9505AC81}"/>
          </ac:spMkLst>
        </pc:spChg>
        <pc:spChg chg="add mod">
          <ac:chgData name="Taylor Thurston" userId="10285e41d43c4120" providerId="LiveId" clId="{A46C5423-E3C9-4DF4-8EE5-1A7BD47B5583}" dt="2019-11-22T19:11:56.198" v="1137" actId="1076"/>
          <ac:spMkLst>
            <pc:docMk/>
            <pc:sldMk cId="0" sldId="266"/>
            <ac:spMk id="18" creationId="{287F4931-9C9E-44DE-8153-D31C5056B0D1}"/>
          </ac:spMkLst>
        </pc:spChg>
        <pc:spChg chg="add mod">
          <ac:chgData name="Taylor Thurston" userId="10285e41d43c4120" providerId="LiveId" clId="{A46C5423-E3C9-4DF4-8EE5-1A7BD47B5583}" dt="2019-11-22T19:12:47.152" v="1154" actId="1076"/>
          <ac:spMkLst>
            <pc:docMk/>
            <pc:sldMk cId="0" sldId="266"/>
            <ac:spMk id="19" creationId="{65A58B50-CCD2-44A1-AEA6-CAFBBA099BE1}"/>
          </ac:spMkLst>
        </pc:spChg>
        <pc:spChg chg="mod">
          <ac:chgData name="Taylor Thurston" userId="10285e41d43c4120" providerId="LiveId" clId="{A46C5423-E3C9-4DF4-8EE5-1A7BD47B5583}" dt="2019-11-22T19:08:46.380" v="1110" actId="20577"/>
          <ac:spMkLst>
            <pc:docMk/>
            <pc:sldMk cId="0" sldId="266"/>
            <ac:spMk id="136" creationId="{00000000-0000-0000-0000-000000000000}"/>
          </ac:spMkLst>
        </pc:spChg>
        <pc:spChg chg="mod">
          <ac:chgData name="Taylor Thurston" userId="10285e41d43c4120" providerId="LiveId" clId="{A46C5423-E3C9-4DF4-8EE5-1A7BD47B5583}" dt="2019-11-22T19:09:35.173" v="1118" actId="14100"/>
          <ac:spMkLst>
            <pc:docMk/>
            <pc:sldMk cId="0" sldId="266"/>
            <ac:spMk id="137" creationId="{00000000-0000-0000-0000-000000000000}"/>
          </ac:spMkLst>
        </pc:spChg>
        <pc:graphicFrameChg chg="add del mod">
          <ac:chgData name="Taylor Thurston" userId="10285e41d43c4120" providerId="LiveId" clId="{A46C5423-E3C9-4DF4-8EE5-1A7BD47B5583}" dt="2019-11-22T19:09:28.043" v="1115"/>
          <ac:graphicFrameMkLst>
            <pc:docMk/>
            <pc:sldMk cId="0" sldId="266"/>
            <ac:graphicFrameMk id="12" creationId="{DB881A13-54B7-4FC9-8975-AAA476D977AD}"/>
          </ac:graphicFrameMkLst>
        </pc:graphicFrameChg>
        <pc:graphicFrameChg chg="add mod">
          <ac:chgData name="Taylor Thurston" userId="10285e41d43c4120" providerId="LiveId" clId="{A46C5423-E3C9-4DF4-8EE5-1A7BD47B5583}" dt="2019-11-22T19:09:31.552" v="1117" actId="1076"/>
          <ac:graphicFrameMkLst>
            <pc:docMk/>
            <pc:sldMk cId="0" sldId="266"/>
            <ac:graphicFrameMk id="20" creationId="{514B369B-EBB9-467A-8E65-13FA7E4E4822}"/>
          </ac:graphicFrameMkLst>
        </pc:graphicFrameChg>
        <pc:picChg chg="del">
          <ac:chgData name="Taylor Thurston" userId="10285e41d43c4120" providerId="LiveId" clId="{A46C5423-E3C9-4DF4-8EE5-1A7BD47B5583}" dt="2019-11-22T19:09:20.008" v="1111" actId="478"/>
          <ac:picMkLst>
            <pc:docMk/>
            <pc:sldMk cId="0" sldId="266"/>
            <ac:picMk id="3" creationId="{EE8C8201-F3C7-45E3-8EB7-118F4C362B92}"/>
          </ac:picMkLst>
        </pc:picChg>
      </pc:sldChg>
      <pc:sldChg chg="addSp delSp modSp">
        <pc:chgData name="Taylor Thurston" userId="10285e41d43c4120" providerId="LiveId" clId="{A46C5423-E3C9-4DF4-8EE5-1A7BD47B5583}" dt="2019-11-22T18:54:27.703" v="922" actId="27107"/>
        <pc:sldMkLst>
          <pc:docMk/>
          <pc:sldMk cId="788614012" sldId="267"/>
        </pc:sldMkLst>
        <pc:spChg chg="add del">
          <ac:chgData name="Taylor Thurston" userId="10285e41d43c4120" providerId="LiveId" clId="{A46C5423-E3C9-4DF4-8EE5-1A7BD47B5583}" dt="2019-11-22T18:53:23.400" v="859" actId="478"/>
          <ac:spMkLst>
            <pc:docMk/>
            <pc:sldMk cId="788614012" sldId="267"/>
            <ac:spMk id="2" creationId="{D369A844-509F-4DC5-906B-6D901D0739DF}"/>
          </ac:spMkLst>
        </pc:spChg>
        <pc:spChg chg="mod">
          <ac:chgData name="Taylor Thurston" userId="10285e41d43c4120" providerId="LiveId" clId="{A46C5423-E3C9-4DF4-8EE5-1A7BD47B5583}" dt="2019-11-22T18:54:27.703" v="922" actId="27107"/>
          <ac:spMkLst>
            <pc:docMk/>
            <pc:sldMk cId="788614012" sldId="267"/>
            <ac:spMk id="3" creationId="{24CAF253-2ED8-4782-B045-47C2D19B8B2D}"/>
          </ac:spMkLst>
        </pc:spChg>
        <pc:spChg chg="add del mod">
          <ac:chgData name="Taylor Thurston" userId="10285e41d43c4120" providerId="LiveId" clId="{A46C5423-E3C9-4DF4-8EE5-1A7BD47B5583}" dt="2019-11-22T18:54:05.374" v="920" actId="404"/>
          <ac:spMkLst>
            <pc:docMk/>
            <pc:sldMk cId="788614012" sldId="267"/>
            <ac:spMk id="4" creationId="{00F43E9B-A892-4A25-9080-98112ED548CB}"/>
          </ac:spMkLst>
        </pc:spChg>
        <pc:spChg chg="add del mod">
          <ac:chgData name="Taylor Thurston" userId="10285e41d43c4120" providerId="LiveId" clId="{A46C5423-E3C9-4DF4-8EE5-1A7BD47B5583}" dt="2019-11-22T18:53:23.935" v="860" actId="478"/>
          <ac:spMkLst>
            <pc:docMk/>
            <pc:sldMk cId="788614012" sldId="267"/>
            <ac:spMk id="6" creationId="{27149460-C14F-40C1-A0AA-DAF42E1120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49f93d89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49f93d89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49f93d89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49f93d89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273e02a3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6273e02a3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49f93d89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49f93d89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49f93d89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49f93d89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49f93d89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49f93d89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49f93d89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49f93d89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49f93d89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49f93d89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49f93d89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49f93d89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1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7" name="Google Shape;17;p1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8" name="Google Shape;18;p1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9" name="Google Shape;19;p1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0" name="Google Shape;2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Google Shape;24;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ccupyboston.org/2011/12/13/guide-court-etiquette-occupy-bost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flickr.com/photos/caliorg/6882839119/" TargetMode="External"/><Relationship Id="rId5" Type="http://schemas.openxmlformats.org/officeDocument/2006/relationships/image" Target="../media/image6.jpg"/><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mmons.wikimedia.org/wiki/File:Newspaper_nicu_buculei_01.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649f93d891_0_3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Applying the Bill of Rights</a:t>
            </a:r>
            <a:endParaRPr b="1"/>
          </a:p>
        </p:txBody>
      </p:sp>
      <p:sp>
        <p:nvSpPr>
          <p:cNvPr id="124" name="Google Shape;124;g649f93d891_0_33"/>
          <p:cNvSpPr txBox="1">
            <a:spLocks noGrp="1"/>
          </p:cNvSpPr>
          <p:nvPr>
            <p:ph type="body" idx="1"/>
          </p:nvPr>
        </p:nvSpPr>
        <p:spPr>
          <a:xfrm>
            <a:off x="457200" y="1451610"/>
            <a:ext cx="4288536"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Work with your groups to determine which statement represents each amendment. Explain your answers in one or more complete sentences.</a:t>
            </a:r>
            <a:endParaRPr dirty="0"/>
          </a:p>
        </p:txBody>
      </p:sp>
      <p:sp>
        <p:nvSpPr>
          <p:cNvPr id="4" name="TextBox 3">
            <a:extLst>
              <a:ext uri="{FF2B5EF4-FFF2-40B4-BE49-F238E27FC236}">
                <a16:creationId xmlns:a16="http://schemas.microsoft.com/office/drawing/2014/main" id="{757306C1-9403-4218-A8D5-19B275444CB4}"/>
              </a:ext>
            </a:extLst>
          </p:cNvPr>
          <p:cNvSpPr txBox="1"/>
          <p:nvPr/>
        </p:nvSpPr>
        <p:spPr>
          <a:xfrm>
            <a:off x="5369560" y="2956022"/>
            <a:ext cx="3116072" cy="369332"/>
          </a:xfrm>
          <a:prstGeom prst="rect">
            <a:avLst/>
          </a:prstGeom>
          <a:noFill/>
        </p:spPr>
        <p:txBody>
          <a:bodyPr wrap="square" rtlCol="0">
            <a:spAutoFit/>
          </a:bodyPr>
          <a:lstStyle/>
          <a:p>
            <a:r>
              <a:rPr lang="en-US" sz="900">
                <a:hlinkClick r:id="rId3" tooltip="http://www.occupyboston.org/2011/12/13/guide-court-etiquette-occupy-boston/"/>
              </a:rPr>
              <a:t>This Photo</a:t>
            </a:r>
            <a:r>
              <a:rPr lang="en-US" sz="900"/>
              <a:t> by Unknown Author is licensed under </a:t>
            </a:r>
            <a:r>
              <a:rPr lang="en-US" sz="900">
                <a:hlinkClick r:id="rId4" tooltip="https://creativecommons.org/licenses/by-nc-sa/3.0/"/>
              </a:rPr>
              <a:t>CC BY-SA-NC</a:t>
            </a:r>
            <a:endParaRPr lang="en-US" sz="900"/>
          </a:p>
        </p:txBody>
      </p:sp>
      <p:pic>
        <p:nvPicPr>
          <p:cNvPr id="6" name="Picture 5" descr="The Right to An Impartial Jury">
            <a:extLst>
              <a:ext uri="{FF2B5EF4-FFF2-40B4-BE49-F238E27FC236}">
                <a16:creationId xmlns:a16="http://schemas.microsoft.com/office/drawing/2014/main" id="{CDC1D5DE-759B-4FF3-9ED0-205196769150}"/>
              </a:ext>
              <a:ext uri="{C183D7F6-B498-43B3-948B-1728B52AA6E4}">
                <adec:decorative xmlns:adec="http://schemas.microsoft.com/office/drawing/2017/decorative" val="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982608" y="1569806"/>
            <a:ext cx="3503024" cy="2261229"/>
          </a:xfrm>
          <a:prstGeom prst="rect">
            <a:avLst/>
          </a:prstGeom>
        </p:spPr>
      </p:pic>
      <p:sp>
        <p:nvSpPr>
          <p:cNvPr id="8" name="TextBox 7">
            <a:extLst>
              <a:ext uri="{FF2B5EF4-FFF2-40B4-BE49-F238E27FC236}">
                <a16:creationId xmlns:a16="http://schemas.microsoft.com/office/drawing/2014/main" id="{E0456F72-84F2-4282-B92A-84EB7F6836B5}"/>
              </a:ext>
            </a:extLst>
          </p:cNvPr>
          <p:cNvSpPr txBox="1"/>
          <p:nvPr/>
        </p:nvSpPr>
        <p:spPr>
          <a:xfrm>
            <a:off x="4982608" y="3858485"/>
            <a:ext cx="3503025" cy="307777"/>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Amendment #6, Right to an Impartial Jury</a:t>
            </a:r>
          </a:p>
        </p:txBody>
      </p:sp>
      <p:sp>
        <p:nvSpPr>
          <p:cNvPr id="2" name="Rectangle 1">
            <a:extLst>
              <a:ext uri="{FF2B5EF4-FFF2-40B4-BE49-F238E27FC236}">
                <a16:creationId xmlns:a16="http://schemas.microsoft.com/office/drawing/2014/main" id="{DAA69BA6-550C-4AAC-BC3D-2F0DBAECEF89}"/>
              </a:ext>
            </a:extLst>
          </p:cNvPr>
          <p:cNvSpPr/>
          <p:nvPr/>
        </p:nvSpPr>
        <p:spPr>
          <a:xfrm>
            <a:off x="4982607" y="4147545"/>
            <a:ext cx="3503025" cy="307777"/>
          </a:xfrm>
          <a:prstGeom prst="rect">
            <a:avLst/>
          </a:prstGeom>
        </p:spPr>
        <p:txBody>
          <a:bodyPr wrap="square">
            <a:spAutoFit/>
          </a:bodyPr>
          <a:lstStyle/>
          <a:p>
            <a:r>
              <a:rPr lang="en-US" sz="700" dirty="0">
                <a:solidFill>
                  <a:srgbClr val="333333"/>
                </a:solidFill>
                <a:latin typeface="Calibri" panose="020F0502020204030204" pitchFamily="34" charset="0"/>
                <a:cs typeface="Calibri" panose="020F0502020204030204" pitchFamily="34" charset="0"/>
              </a:rPr>
              <a:t>CALI - Center for Computer-Assisted Legal Instruction. (2012, January 23). Jury. Retrieved from https://www.flickr.com/photos/caliorg/6882839119/.</a:t>
            </a:r>
            <a:endParaRPr lang="en-US" sz="7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649f93d891_0_3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Ballot Selfies and the First Amendment</a:t>
            </a:r>
            <a:endParaRPr b="1" dirty="0"/>
          </a:p>
        </p:txBody>
      </p:sp>
      <p:sp>
        <p:nvSpPr>
          <p:cNvPr id="130" name="Google Shape;130;g649f93d891_0_38"/>
          <p:cNvSpPr txBox="1">
            <a:spLocks noGrp="1"/>
          </p:cNvSpPr>
          <p:nvPr>
            <p:ph type="body" idx="1"/>
          </p:nvPr>
        </p:nvSpPr>
        <p:spPr>
          <a:xfrm>
            <a:off x="457200" y="1451600"/>
            <a:ext cx="4800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With your group, read the article about ballot selfies.</a:t>
            </a:r>
            <a:endParaRPr dirty="0"/>
          </a:p>
          <a:p>
            <a:pPr marL="457200" lvl="0" indent="-393700" algn="l" rtl="0">
              <a:spcBef>
                <a:spcPts val="520"/>
              </a:spcBef>
              <a:spcAft>
                <a:spcPts val="0"/>
              </a:spcAft>
              <a:buSzPts val="2600"/>
              <a:buChar char="•"/>
            </a:pPr>
            <a:r>
              <a:rPr lang="en-US" dirty="0"/>
              <a:t>After reading, respond to the questions following the article. Use your knowledge of the First Amendment and how you think it should be interpreted.</a:t>
            </a:r>
            <a:endParaRPr dirty="0"/>
          </a:p>
        </p:txBody>
      </p:sp>
      <p:sp>
        <p:nvSpPr>
          <p:cNvPr id="6" name="Rectangle 5">
            <a:extLst>
              <a:ext uri="{FF2B5EF4-FFF2-40B4-BE49-F238E27FC236}">
                <a16:creationId xmlns:a16="http://schemas.microsoft.com/office/drawing/2014/main" id="{E26FE4E9-B5F0-49EC-BAA5-3A4AD295B7AC}"/>
              </a:ext>
            </a:extLst>
          </p:cNvPr>
          <p:cNvSpPr/>
          <p:nvPr/>
        </p:nvSpPr>
        <p:spPr>
          <a:xfrm>
            <a:off x="5491825" y="3939794"/>
            <a:ext cx="2594499" cy="523220"/>
          </a:xfrm>
          <a:prstGeom prst="rect">
            <a:avLst/>
          </a:prstGeom>
        </p:spPr>
        <p:txBody>
          <a:bodyPr wrap="square">
            <a:spAutoFit/>
          </a:bodyPr>
          <a:lstStyle/>
          <a:p>
            <a:r>
              <a:rPr lang="en-US" sz="700" dirty="0">
                <a:solidFill>
                  <a:srgbClr val="333333"/>
                </a:solidFill>
                <a:latin typeface="Calibri" panose="020F0502020204030204" pitchFamily="34" charset="0"/>
                <a:cs typeface="Calibri" panose="020F0502020204030204" pitchFamily="34" charset="0"/>
              </a:rPr>
              <a:t>Mandell, A. (2016, October 25). Justin Timberlake's voting selfie may have broken the law. USA Today. Retrieved from https://www.usatoday.com/story/life/people/2016/10/25/justin-timberlakes-voting-selfie-may- have-broken-law/92728472/</a:t>
            </a:r>
            <a:endParaRPr lang="en-US" sz="7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2E9631B-405B-4AFA-B94B-9FAC1849806A}"/>
              </a:ext>
            </a:extLst>
          </p:cNvPr>
          <p:cNvPicPr>
            <a:picLocks noChangeAspect="1"/>
          </p:cNvPicPr>
          <p:nvPr/>
        </p:nvPicPr>
        <p:blipFill>
          <a:blip r:embed="rId3"/>
          <a:stretch>
            <a:fillRect/>
          </a:stretch>
        </p:blipFill>
        <p:spPr>
          <a:xfrm>
            <a:off x="5491826" y="1690487"/>
            <a:ext cx="2594499" cy="2205896"/>
          </a:xfrm>
          <a:prstGeom prst="rect">
            <a:avLst/>
          </a:prstGeom>
        </p:spPr>
      </p:pic>
      <p:pic>
        <p:nvPicPr>
          <p:cNvPr id="3" name="Picture 2">
            <a:extLst>
              <a:ext uri="{FF2B5EF4-FFF2-40B4-BE49-F238E27FC236}">
                <a16:creationId xmlns:a16="http://schemas.microsoft.com/office/drawing/2014/main" id="{FFFE286D-21EA-4818-A7D1-2F2896F36B1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100000"/>
                    </a14:imgEffect>
                  </a14:imgLayer>
                </a14:imgProps>
              </a:ext>
            </a:extLst>
          </a:blip>
          <a:srcRect t="16677" b="-2393"/>
          <a:stretch/>
        </p:blipFill>
        <p:spPr>
          <a:xfrm>
            <a:off x="6885728" y="1474470"/>
            <a:ext cx="1703186" cy="1097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49f93d891_0_44"/>
          <p:cNvSpPr txBox="1">
            <a:spLocks noGrp="1"/>
          </p:cNvSpPr>
          <p:nvPr>
            <p:ph type="title"/>
          </p:nvPr>
        </p:nvSpPr>
        <p:spPr>
          <a:xfrm>
            <a:off x="457199" y="528066"/>
            <a:ext cx="7929563"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Sticky Bar Graph Revisited</a:t>
            </a:r>
            <a:endParaRPr b="1" dirty="0"/>
          </a:p>
        </p:txBody>
      </p:sp>
      <p:sp>
        <p:nvSpPr>
          <p:cNvPr id="137" name="Google Shape;137;g649f93d891_0_44"/>
          <p:cNvSpPr txBox="1">
            <a:spLocks noGrp="1"/>
          </p:cNvSpPr>
          <p:nvPr>
            <p:ph type="body" idx="1"/>
          </p:nvPr>
        </p:nvSpPr>
        <p:spPr>
          <a:xfrm>
            <a:off x="457200" y="1451610"/>
            <a:ext cx="3892747" cy="3291900"/>
          </a:xfrm>
          <a:prstGeom prst="rect">
            <a:avLst/>
          </a:prstGeom>
        </p:spPr>
        <p:txBody>
          <a:bodyPr spcFirstLastPara="1" wrap="square" lIns="91425" tIns="45700" rIns="91425" bIns="45700" anchor="t" anchorCtr="0">
            <a:noAutofit/>
          </a:bodyPr>
          <a:lstStyle/>
          <a:p>
            <a:pPr marL="63500" lvl="0" indent="0" algn="l" rtl="0">
              <a:spcBef>
                <a:spcPts val="520"/>
              </a:spcBef>
              <a:spcAft>
                <a:spcPts val="0"/>
              </a:spcAft>
              <a:buSzPts val="2600"/>
              <a:buNone/>
            </a:pPr>
            <a:r>
              <a:rPr lang="en-US" sz="2400" dirty="0"/>
              <a:t>Now that you have a better understanding of the rights guaranteed to citizens in the Bill of Rights, would you change the two amendments you think are most valuable or important? Explain.</a:t>
            </a:r>
            <a:endParaRPr sz="2400" dirty="0"/>
          </a:p>
        </p:txBody>
      </p:sp>
      <p:sp>
        <p:nvSpPr>
          <p:cNvPr id="13" name="Rectangle 12">
            <a:extLst>
              <a:ext uri="{FF2B5EF4-FFF2-40B4-BE49-F238E27FC236}">
                <a16:creationId xmlns:a16="http://schemas.microsoft.com/office/drawing/2014/main" id="{20294000-6F5F-46E3-8587-66ACB2C3C01D}"/>
              </a:ext>
            </a:extLst>
          </p:cNvPr>
          <p:cNvSpPr/>
          <p:nvPr/>
        </p:nvSpPr>
        <p:spPr>
          <a:xfrm>
            <a:off x="4794054" y="2617466"/>
            <a:ext cx="251208" cy="1886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2BFA57-E473-4261-8607-625919669795}"/>
              </a:ext>
            </a:extLst>
          </p:cNvPr>
          <p:cNvSpPr/>
          <p:nvPr/>
        </p:nvSpPr>
        <p:spPr>
          <a:xfrm>
            <a:off x="4794054" y="2285517"/>
            <a:ext cx="251208" cy="18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CBBBA1-FD46-4D30-8A6A-C611C012957A}"/>
              </a:ext>
            </a:extLst>
          </p:cNvPr>
          <p:cNvSpPr/>
          <p:nvPr/>
        </p:nvSpPr>
        <p:spPr>
          <a:xfrm>
            <a:off x="6860852" y="2617466"/>
            <a:ext cx="251208" cy="1886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C13B1D-316D-4E3B-B37C-8FBED991DE4E}"/>
              </a:ext>
            </a:extLst>
          </p:cNvPr>
          <p:cNvSpPr/>
          <p:nvPr/>
        </p:nvSpPr>
        <p:spPr>
          <a:xfrm>
            <a:off x="5622356" y="2617466"/>
            <a:ext cx="251208" cy="18866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FC35C0-7109-464E-8F23-A09D9505AC81}"/>
              </a:ext>
            </a:extLst>
          </p:cNvPr>
          <p:cNvSpPr/>
          <p:nvPr/>
        </p:nvSpPr>
        <p:spPr>
          <a:xfrm>
            <a:off x="8530324" y="2617466"/>
            <a:ext cx="251208" cy="18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87F4931-9C9E-44DE-8153-D31C5056B0D1}"/>
              </a:ext>
            </a:extLst>
          </p:cNvPr>
          <p:cNvSpPr/>
          <p:nvPr/>
        </p:nvSpPr>
        <p:spPr>
          <a:xfrm>
            <a:off x="4794054" y="1953568"/>
            <a:ext cx="251208" cy="18866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A58B50-CCD2-44A1-AEA6-CAFBBA099BE1}"/>
              </a:ext>
            </a:extLst>
          </p:cNvPr>
          <p:cNvSpPr/>
          <p:nvPr/>
        </p:nvSpPr>
        <p:spPr>
          <a:xfrm>
            <a:off x="8530324" y="2285517"/>
            <a:ext cx="251208" cy="1886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3">
            <a:extLst>
              <a:ext uri="{FF2B5EF4-FFF2-40B4-BE49-F238E27FC236}">
                <a16:creationId xmlns:a16="http://schemas.microsoft.com/office/drawing/2014/main" id="{514B369B-EBB9-467A-8E65-13FA7E4E4822}"/>
              </a:ext>
            </a:extLst>
          </p:cNvPr>
          <p:cNvGraphicFramePr>
            <a:graphicFrameLocks noGrp="1"/>
          </p:cNvGraphicFramePr>
          <p:nvPr>
            <p:extLst>
              <p:ext uri="{D42A27DB-BD31-4B8C-83A1-F6EECF244321}">
                <p14:modId xmlns:p14="http://schemas.microsoft.com/office/powerpoint/2010/main" val="1495931870"/>
              </p:ext>
            </p:extLst>
          </p:nvPr>
        </p:nvGraphicFramePr>
        <p:xfrm>
          <a:off x="4701526" y="2932237"/>
          <a:ext cx="4148140" cy="365760"/>
        </p:xfrm>
        <a:graphic>
          <a:graphicData uri="http://schemas.openxmlformats.org/drawingml/2006/table">
            <a:tbl>
              <a:tblPr firstRow="1" bandRow="1">
                <a:tableStyleId>{5C22544A-7EE6-4342-B048-85BDC9FD1C3A}</a:tableStyleId>
              </a:tblPr>
              <a:tblGrid>
                <a:gridCol w="414814">
                  <a:extLst>
                    <a:ext uri="{9D8B030D-6E8A-4147-A177-3AD203B41FA5}">
                      <a16:colId xmlns:a16="http://schemas.microsoft.com/office/drawing/2014/main" val="1227870421"/>
                    </a:ext>
                  </a:extLst>
                </a:gridCol>
                <a:gridCol w="414814">
                  <a:extLst>
                    <a:ext uri="{9D8B030D-6E8A-4147-A177-3AD203B41FA5}">
                      <a16:colId xmlns:a16="http://schemas.microsoft.com/office/drawing/2014/main" val="448959227"/>
                    </a:ext>
                  </a:extLst>
                </a:gridCol>
                <a:gridCol w="414814">
                  <a:extLst>
                    <a:ext uri="{9D8B030D-6E8A-4147-A177-3AD203B41FA5}">
                      <a16:colId xmlns:a16="http://schemas.microsoft.com/office/drawing/2014/main" val="3633104468"/>
                    </a:ext>
                  </a:extLst>
                </a:gridCol>
                <a:gridCol w="414814">
                  <a:extLst>
                    <a:ext uri="{9D8B030D-6E8A-4147-A177-3AD203B41FA5}">
                      <a16:colId xmlns:a16="http://schemas.microsoft.com/office/drawing/2014/main" val="2289554461"/>
                    </a:ext>
                  </a:extLst>
                </a:gridCol>
                <a:gridCol w="414814">
                  <a:extLst>
                    <a:ext uri="{9D8B030D-6E8A-4147-A177-3AD203B41FA5}">
                      <a16:colId xmlns:a16="http://schemas.microsoft.com/office/drawing/2014/main" val="1807646216"/>
                    </a:ext>
                  </a:extLst>
                </a:gridCol>
                <a:gridCol w="414814">
                  <a:extLst>
                    <a:ext uri="{9D8B030D-6E8A-4147-A177-3AD203B41FA5}">
                      <a16:colId xmlns:a16="http://schemas.microsoft.com/office/drawing/2014/main" val="1864491297"/>
                    </a:ext>
                  </a:extLst>
                </a:gridCol>
                <a:gridCol w="414814">
                  <a:extLst>
                    <a:ext uri="{9D8B030D-6E8A-4147-A177-3AD203B41FA5}">
                      <a16:colId xmlns:a16="http://schemas.microsoft.com/office/drawing/2014/main" val="2117294553"/>
                    </a:ext>
                  </a:extLst>
                </a:gridCol>
                <a:gridCol w="414814">
                  <a:extLst>
                    <a:ext uri="{9D8B030D-6E8A-4147-A177-3AD203B41FA5}">
                      <a16:colId xmlns:a16="http://schemas.microsoft.com/office/drawing/2014/main" val="1419021406"/>
                    </a:ext>
                  </a:extLst>
                </a:gridCol>
                <a:gridCol w="414814">
                  <a:extLst>
                    <a:ext uri="{9D8B030D-6E8A-4147-A177-3AD203B41FA5}">
                      <a16:colId xmlns:a16="http://schemas.microsoft.com/office/drawing/2014/main" val="1604322567"/>
                    </a:ext>
                  </a:extLst>
                </a:gridCol>
                <a:gridCol w="414814">
                  <a:extLst>
                    <a:ext uri="{9D8B030D-6E8A-4147-A177-3AD203B41FA5}">
                      <a16:colId xmlns:a16="http://schemas.microsoft.com/office/drawing/2014/main" val="2308362123"/>
                    </a:ext>
                  </a:extLst>
                </a:gridCol>
              </a:tblGrid>
              <a:tr h="278152">
                <a:tc>
                  <a:txBody>
                    <a:bodyPr/>
                    <a:lstStyle/>
                    <a:p>
                      <a:pPr algn="ctr"/>
                      <a:r>
                        <a:rPr lang="en-US" sz="1800" dirty="0">
                          <a:solidFill>
                            <a:schemeClr val="accent2"/>
                          </a:solidFill>
                          <a:latin typeface="Calibri" panose="020F0502020204030204" pitchFamily="34" charset="0"/>
                          <a:cs typeface="Calibri" panose="020F0502020204030204" pitchFamily="34" charset="0"/>
                        </a:rPr>
                        <a:t>1</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2</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3</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4</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5</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6</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7</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8</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9</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10</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844157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b="1" dirty="0"/>
              <a:t>Know Your Rights</a:t>
            </a:r>
            <a:endParaRPr b="1"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Clr>
                <a:schemeClr val="accent4"/>
              </a:buClr>
              <a:buSzPts val="2600"/>
              <a:buFont typeface="Arial"/>
              <a:buNone/>
            </a:pPr>
            <a:r>
              <a:rPr lang="en-US" dirty="0"/>
              <a:t>Interpreting the Bill of Rights</a:t>
            </a:r>
          </a:p>
          <a:p>
            <a:pPr marL="0" marR="34289" lvl="0" indent="0" algn="l" rtl="0">
              <a:lnSpc>
                <a:spcPct val="100000"/>
              </a:lnSpc>
              <a:spcBef>
                <a:spcPts val="0"/>
              </a:spcBef>
              <a:spcAft>
                <a:spcPts val="0"/>
              </a:spcAft>
              <a:buClr>
                <a:schemeClr val="accent4"/>
              </a:buClr>
              <a:buSzPts val="2600"/>
              <a:buFont typeface="Arial"/>
              <a:buNone/>
            </a:pPr>
            <a:r>
              <a:rPr lang="en-US" dirty="0"/>
              <a:t>8</a:t>
            </a:r>
            <a:r>
              <a:rPr lang="en-US" baseline="30000" dirty="0"/>
              <a:t>th</a:t>
            </a:r>
            <a:r>
              <a:rPr lang="en-US" dirty="0"/>
              <a:t> Grade US History and Government</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6273e02a3b_0_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dirty="0"/>
              <a:t>Essential Questions</a:t>
            </a:r>
            <a:endParaRPr b="1" dirty="0"/>
          </a:p>
        </p:txBody>
      </p:sp>
      <p:sp>
        <p:nvSpPr>
          <p:cNvPr id="86" name="Google Shape;86;g6273e02a3b_0_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dirty="0"/>
              <a:t>What value do people place on individual rights?</a:t>
            </a:r>
            <a:endParaRPr dirty="0"/>
          </a:p>
          <a:p>
            <a:pPr marL="457200" lvl="0" indent="0" algn="l" rtl="0">
              <a:lnSpc>
                <a:spcPct val="100000"/>
              </a:lnSpc>
              <a:spcBef>
                <a:spcPts val="520"/>
              </a:spcBef>
              <a:spcAft>
                <a:spcPts val="0"/>
              </a:spcAft>
              <a:buNone/>
            </a:pPr>
            <a:endParaRPr dirty="0"/>
          </a:p>
          <a:p>
            <a:pPr marL="457200" lvl="0" indent="-393700" algn="l" rtl="0">
              <a:lnSpc>
                <a:spcPct val="100000"/>
              </a:lnSpc>
              <a:spcBef>
                <a:spcPts val="520"/>
              </a:spcBef>
              <a:spcAft>
                <a:spcPts val="0"/>
              </a:spcAft>
              <a:buSzPts val="2600"/>
              <a:buChar char="•"/>
            </a:pPr>
            <a:r>
              <a:rPr lang="en-US" dirty="0"/>
              <a:t>How does the Bill of Rights protect individual rights?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649f93d891_0_6"/>
          <p:cNvSpPr txBox="1">
            <a:spLocks noGrp="1"/>
          </p:cNvSpPr>
          <p:nvPr>
            <p:ph type="title"/>
          </p:nvPr>
        </p:nvSpPr>
        <p:spPr>
          <a:xfrm>
            <a:off x="457200" y="99366"/>
            <a:ext cx="8229600" cy="679303"/>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sz="2800" b="1" dirty="0"/>
              <a:t>Letter from an Alien Nation</a:t>
            </a:r>
            <a:endParaRPr sz="2800" b="1" dirty="0"/>
          </a:p>
        </p:txBody>
      </p:sp>
      <p:sp>
        <p:nvSpPr>
          <p:cNvPr id="92" name="Google Shape;92;g649f93d891_0_6"/>
          <p:cNvSpPr txBox="1">
            <a:spLocks noGrp="1"/>
          </p:cNvSpPr>
          <p:nvPr>
            <p:ph type="body" idx="1"/>
          </p:nvPr>
        </p:nvSpPr>
        <p:spPr>
          <a:xfrm>
            <a:off x="457200" y="1021557"/>
            <a:ext cx="8153400" cy="2514599"/>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b="1" dirty="0">
                <a:solidFill>
                  <a:srgbClr val="3E5C61"/>
                </a:solidFill>
                <a:latin typeface="Courier New"/>
                <a:ea typeface="Courier New"/>
                <a:cs typeface="Courier New"/>
                <a:sym typeface="Courier New"/>
              </a:rPr>
              <a:t>Greetings earthling,</a:t>
            </a:r>
            <a:endParaRPr sz="1100" b="1" dirty="0">
              <a:solidFill>
                <a:srgbClr val="3E5C6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endParaRPr sz="1100" b="1" dirty="0">
              <a:solidFill>
                <a:srgbClr val="3E5C61"/>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US" sz="1100" b="1" dirty="0">
                <a:solidFill>
                  <a:srgbClr val="3E5C61"/>
                </a:solidFill>
                <a:latin typeface="Courier New"/>
                <a:ea typeface="Courier New"/>
                <a:cs typeface="Courier New"/>
                <a:sym typeface="Courier New"/>
              </a:rPr>
              <a:t>Due to the recent demise of your country and our subsequent takeover, you are now under our control. Under your past government’s rule, you were allowed certain “rights” that we are not willing to recognize. However, we are a just society. We will acknowledge and enforce two of the Constitutional rights outlined in your first ten amendments (the Bill of Rights). It is up to you as a society to decide which two rights you will keep. This decision will be made by majority rule. You have little time to make your decision, so make haste!</a:t>
            </a:r>
            <a:endParaRPr sz="1100" b="1" dirty="0">
              <a:solidFill>
                <a:srgbClr val="3E5C61"/>
              </a:solidFill>
              <a:latin typeface="Courier New"/>
              <a:ea typeface="Courier New"/>
              <a:cs typeface="Courier New"/>
              <a:sym typeface="Courier New"/>
            </a:endParaRPr>
          </a:p>
          <a:p>
            <a:pPr marL="0" lvl="0" indent="0" algn="l" rtl="0">
              <a:lnSpc>
                <a:spcPct val="115000"/>
              </a:lnSpc>
              <a:spcBef>
                <a:spcPts val="0"/>
              </a:spcBef>
              <a:spcAft>
                <a:spcPts val="0"/>
              </a:spcAft>
              <a:buNone/>
            </a:pPr>
            <a:endParaRPr sz="1100" b="1" dirty="0">
              <a:solidFill>
                <a:srgbClr val="3E5C61"/>
              </a:solidFill>
              <a:latin typeface="Courier New"/>
              <a:ea typeface="Courier New"/>
              <a:cs typeface="Courier New"/>
              <a:sym typeface="Courier New"/>
            </a:endParaRPr>
          </a:p>
          <a:p>
            <a:pPr marL="0" lvl="0" indent="0" algn="l" rtl="0">
              <a:lnSpc>
                <a:spcPct val="115000"/>
              </a:lnSpc>
              <a:spcBef>
                <a:spcPts val="0"/>
              </a:spcBef>
              <a:spcAft>
                <a:spcPts val="0"/>
              </a:spcAft>
              <a:buClr>
                <a:schemeClr val="dk1"/>
              </a:buClr>
              <a:buSzPts val="1100"/>
              <a:buFont typeface="Arial"/>
              <a:buNone/>
            </a:pPr>
            <a:r>
              <a:rPr lang="en-US" sz="1100" b="1" dirty="0">
                <a:solidFill>
                  <a:srgbClr val="3E5C61"/>
                </a:solidFill>
                <a:latin typeface="Courier New"/>
                <a:ea typeface="Courier New"/>
                <a:cs typeface="Courier New"/>
                <a:sym typeface="Courier New"/>
              </a:rPr>
              <a:t>Sincerely,</a:t>
            </a:r>
            <a:endParaRPr sz="1100" b="1" dirty="0">
              <a:solidFill>
                <a:srgbClr val="3E5C61"/>
              </a:solidFill>
              <a:latin typeface="Courier New"/>
              <a:ea typeface="Courier New"/>
              <a:cs typeface="Courier New"/>
              <a:sym typeface="Courier New"/>
            </a:endParaRPr>
          </a:p>
          <a:p>
            <a:pPr marL="0" lvl="0" indent="0" algn="l" rtl="0">
              <a:lnSpc>
                <a:spcPct val="115000"/>
              </a:lnSpc>
              <a:spcBef>
                <a:spcPts val="600"/>
              </a:spcBef>
              <a:spcAft>
                <a:spcPts val="0"/>
              </a:spcAft>
              <a:buClr>
                <a:schemeClr val="dk1"/>
              </a:buClr>
              <a:buSzPts val="1100"/>
              <a:buFont typeface="Arial"/>
              <a:buNone/>
            </a:pPr>
            <a:r>
              <a:rPr lang="en-US" sz="1100" b="1" dirty="0">
                <a:solidFill>
                  <a:srgbClr val="3E5C61"/>
                </a:solidFill>
                <a:latin typeface="Courier New"/>
                <a:ea typeface="Courier New"/>
                <a:cs typeface="Courier New"/>
                <a:sym typeface="Courier New"/>
              </a:rPr>
              <a:t>Zee-</a:t>
            </a:r>
            <a:r>
              <a:rPr lang="en-US" sz="1100" b="1" dirty="0" err="1">
                <a:solidFill>
                  <a:srgbClr val="3E5C61"/>
                </a:solidFill>
                <a:latin typeface="Courier New"/>
                <a:ea typeface="Courier New"/>
                <a:cs typeface="Courier New"/>
                <a:sym typeface="Courier New"/>
              </a:rPr>
              <a:t>bo</a:t>
            </a:r>
            <a:r>
              <a:rPr lang="en-US" sz="1100" b="1" dirty="0">
                <a:solidFill>
                  <a:srgbClr val="3E5C61"/>
                </a:solidFill>
                <a:latin typeface="Courier New"/>
                <a:ea typeface="Courier New"/>
                <a:cs typeface="Courier New"/>
                <a:sym typeface="Courier New"/>
              </a:rPr>
              <a:t>-dee-</a:t>
            </a:r>
            <a:r>
              <a:rPr lang="en-US" sz="1100" b="1" dirty="0" err="1">
                <a:solidFill>
                  <a:srgbClr val="3E5C61"/>
                </a:solidFill>
                <a:latin typeface="Courier New"/>
                <a:ea typeface="Courier New"/>
                <a:cs typeface="Courier New"/>
                <a:sym typeface="Courier New"/>
              </a:rPr>
              <a:t>ba</a:t>
            </a:r>
            <a:r>
              <a:rPr lang="en-US" sz="1100" b="1" dirty="0">
                <a:solidFill>
                  <a:srgbClr val="3E5C61"/>
                </a:solidFill>
                <a:latin typeface="Courier New"/>
                <a:ea typeface="Courier New"/>
                <a:cs typeface="Courier New"/>
                <a:sym typeface="Courier New"/>
              </a:rPr>
              <a:t>, Representative from Planet X</a:t>
            </a:r>
            <a:endParaRPr sz="1100" b="1" dirty="0">
              <a:solidFill>
                <a:srgbClr val="3E5C61"/>
              </a:solidFill>
              <a:latin typeface="Courier New"/>
              <a:ea typeface="Courier New"/>
              <a:cs typeface="Courier New"/>
              <a:sym typeface="Courier New"/>
            </a:endParaRPr>
          </a:p>
          <a:p>
            <a:pPr marL="0" lvl="0" indent="0" algn="l" rtl="0">
              <a:spcBef>
                <a:spcPts val="600"/>
              </a:spcBef>
              <a:spcAft>
                <a:spcPts val="0"/>
              </a:spcAft>
              <a:buNone/>
            </a:pPr>
            <a:endParaRPr dirty="0"/>
          </a:p>
        </p:txBody>
      </p:sp>
      <p:sp>
        <p:nvSpPr>
          <p:cNvPr id="93" name="Google Shape;93;g649f93d891_0_6"/>
          <p:cNvSpPr txBox="1">
            <a:spLocks noGrp="1"/>
          </p:cNvSpPr>
          <p:nvPr>
            <p:ph type="body" idx="2"/>
          </p:nvPr>
        </p:nvSpPr>
        <p:spPr>
          <a:xfrm>
            <a:off x="380999" y="3664667"/>
            <a:ext cx="8398669" cy="857400"/>
          </a:xfrm>
          <a:prstGeom prst="rect">
            <a:avLst/>
          </a:prstGeom>
        </p:spPr>
        <p:txBody>
          <a:bodyPr spcFirstLastPara="1" wrap="square" lIns="91425" tIns="45700" rIns="91425" bIns="45700" anchor="t" anchorCtr="0">
            <a:noAutofit/>
          </a:bodyPr>
          <a:lstStyle/>
          <a:p>
            <a:pPr marL="76200" lvl="0" indent="0" algn="l" rtl="0">
              <a:spcBef>
                <a:spcPts val="480"/>
              </a:spcBef>
              <a:spcAft>
                <a:spcPts val="0"/>
              </a:spcAft>
              <a:buSzPts val="2400"/>
              <a:buNone/>
            </a:pPr>
            <a:r>
              <a:rPr lang="en-US" sz="1800" dirty="0">
                <a:solidFill>
                  <a:schemeClr val="accent4"/>
                </a:solidFill>
              </a:rPr>
              <a:t>Read the ten amendments listed under your letter. Working individually, rank the amendments from 1 to 10, with 1 being the most valuable and 10 being the least.</a:t>
            </a:r>
            <a:endParaRPr sz="1100" dirty="0"/>
          </a:p>
          <a:p>
            <a:pPr marL="0" lvl="0" indent="0" algn="l" rtl="0">
              <a:spcBef>
                <a:spcPts val="480"/>
              </a:spcBef>
              <a:spcAft>
                <a:spcPts val="0"/>
              </a:spcAft>
              <a:buNone/>
            </a:pPr>
            <a:endParaRPr dirty="0"/>
          </a:p>
        </p:txBody>
      </p:sp>
      <p:sp>
        <p:nvSpPr>
          <p:cNvPr id="3" name="Rectangle: Folded Corner 2">
            <a:extLst>
              <a:ext uri="{FF2B5EF4-FFF2-40B4-BE49-F238E27FC236}">
                <a16:creationId xmlns:a16="http://schemas.microsoft.com/office/drawing/2014/main" id="{81529CA1-55E9-42B0-8078-E45493359A96}"/>
              </a:ext>
            </a:extLst>
          </p:cNvPr>
          <p:cNvSpPr/>
          <p:nvPr/>
        </p:nvSpPr>
        <p:spPr>
          <a:xfrm>
            <a:off x="284309" y="839524"/>
            <a:ext cx="8402491" cy="2696632"/>
          </a:xfrm>
          <a:prstGeom prst="foldedCorner">
            <a:avLst/>
          </a:prstGeom>
          <a:noFill/>
          <a:ln>
            <a:solidFill>
              <a:srgbClr val="3E5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E5C6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g649f93d891_0_12"/>
          <p:cNvSpPr txBox="1">
            <a:spLocks noGrp="1"/>
          </p:cNvSpPr>
          <p:nvPr>
            <p:ph type="body" idx="1"/>
          </p:nvPr>
        </p:nvSpPr>
        <p:spPr>
          <a:xfrm>
            <a:off x="276331" y="1385466"/>
            <a:ext cx="3743010" cy="3021067"/>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US" sz="2000" dirty="0"/>
              <a:t>Put the two amendments you value most on two separate sticky notes.</a:t>
            </a:r>
            <a:endParaRPr sz="2000" dirty="0"/>
          </a:p>
          <a:p>
            <a:r>
              <a:rPr lang="en-US" sz="2000" dirty="0"/>
              <a:t>Place your sticky notes above each amendment number you chose to create a bar graph.</a:t>
            </a:r>
            <a:endParaRPr sz="2000" dirty="0"/>
          </a:p>
          <a:p>
            <a:r>
              <a:rPr lang="en-US" sz="2000" dirty="0"/>
              <a:t>Which amendments are perceived as most important for our class? Why?</a:t>
            </a:r>
            <a:endParaRPr sz="2000" dirty="0"/>
          </a:p>
        </p:txBody>
      </p:sp>
      <p:sp>
        <p:nvSpPr>
          <p:cNvPr id="9" name="Rectangle 8">
            <a:extLst>
              <a:ext uri="{FF2B5EF4-FFF2-40B4-BE49-F238E27FC236}">
                <a16:creationId xmlns:a16="http://schemas.microsoft.com/office/drawing/2014/main" id="{EB758753-4057-489B-B038-4EAC0A34A353}"/>
              </a:ext>
            </a:extLst>
          </p:cNvPr>
          <p:cNvSpPr/>
          <p:nvPr/>
        </p:nvSpPr>
        <p:spPr>
          <a:xfrm>
            <a:off x="4450318" y="2617466"/>
            <a:ext cx="251208" cy="1886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C34728-2720-4672-BAAC-F7F222C70175}"/>
              </a:ext>
            </a:extLst>
          </p:cNvPr>
          <p:cNvSpPr/>
          <p:nvPr/>
        </p:nvSpPr>
        <p:spPr>
          <a:xfrm>
            <a:off x="6109843" y="2609066"/>
            <a:ext cx="251208" cy="18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2EA1CC-4DF1-4D94-AA16-DE7C0C374895}"/>
              </a:ext>
            </a:extLst>
          </p:cNvPr>
          <p:cNvSpPr/>
          <p:nvPr/>
        </p:nvSpPr>
        <p:spPr>
          <a:xfrm>
            <a:off x="6109843" y="2285517"/>
            <a:ext cx="251208" cy="1886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BD8304-6F7C-471D-9276-C6BA67F12FED}"/>
              </a:ext>
            </a:extLst>
          </p:cNvPr>
          <p:cNvSpPr/>
          <p:nvPr/>
        </p:nvSpPr>
        <p:spPr>
          <a:xfrm>
            <a:off x="6925306" y="2617466"/>
            <a:ext cx="251208" cy="18866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052B7E-9D01-4AEA-BD6E-FCE7396747F2}"/>
              </a:ext>
            </a:extLst>
          </p:cNvPr>
          <p:cNvSpPr/>
          <p:nvPr/>
        </p:nvSpPr>
        <p:spPr>
          <a:xfrm>
            <a:off x="6925306" y="2281933"/>
            <a:ext cx="251208" cy="188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9E18B1-A276-4E07-AD59-6FA598CA3CAC}"/>
              </a:ext>
            </a:extLst>
          </p:cNvPr>
          <p:cNvSpPr/>
          <p:nvPr/>
        </p:nvSpPr>
        <p:spPr>
          <a:xfrm>
            <a:off x="6925306" y="1955486"/>
            <a:ext cx="251208" cy="18866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2200AD-5DC8-43E7-BAEC-5332C275A27F}"/>
              </a:ext>
            </a:extLst>
          </p:cNvPr>
          <p:cNvSpPr/>
          <p:nvPr/>
        </p:nvSpPr>
        <p:spPr>
          <a:xfrm>
            <a:off x="7755057" y="2617466"/>
            <a:ext cx="251208" cy="1886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3">
            <a:extLst>
              <a:ext uri="{FF2B5EF4-FFF2-40B4-BE49-F238E27FC236}">
                <a16:creationId xmlns:a16="http://schemas.microsoft.com/office/drawing/2014/main" id="{3727CEA7-16F7-4A4C-AB04-811C0A5E9959}"/>
              </a:ext>
            </a:extLst>
          </p:cNvPr>
          <p:cNvGraphicFramePr>
            <a:graphicFrameLocks noGrp="1"/>
          </p:cNvGraphicFramePr>
          <p:nvPr>
            <p:extLst>
              <p:ext uri="{D42A27DB-BD31-4B8C-83A1-F6EECF244321}">
                <p14:modId xmlns:p14="http://schemas.microsoft.com/office/powerpoint/2010/main" val="1683361617"/>
              </p:ext>
            </p:extLst>
          </p:nvPr>
        </p:nvGraphicFramePr>
        <p:xfrm>
          <a:off x="4357790" y="2932237"/>
          <a:ext cx="4148140" cy="365760"/>
        </p:xfrm>
        <a:graphic>
          <a:graphicData uri="http://schemas.openxmlformats.org/drawingml/2006/table">
            <a:tbl>
              <a:tblPr firstRow="1" bandRow="1">
                <a:tableStyleId>{5C22544A-7EE6-4342-B048-85BDC9FD1C3A}</a:tableStyleId>
              </a:tblPr>
              <a:tblGrid>
                <a:gridCol w="414814">
                  <a:extLst>
                    <a:ext uri="{9D8B030D-6E8A-4147-A177-3AD203B41FA5}">
                      <a16:colId xmlns:a16="http://schemas.microsoft.com/office/drawing/2014/main" val="1227870421"/>
                    </a:ext>
                  </a:extLst>
                </a:gridCol>
                <a:gridCol w="414814">
                  <a:extLst>
                    <a:ext uri="{9D8B030D-6E8A-4147-A177-3AD203B41FA5}">
                      <a16:colId xmlns:a16="http://schemas.microsoft.com/office/drawing/2014/main" val="448959227"/>
                    </a:ext>
                  </a:extLst>
                </a:gridCol>
                <a:gridCol w="414814">
                  <a:extLst>
                    <a:ext uri="{9D8B030D-6E8A-4147-A177-3AD203B41FA5}">
                      <a16:colId xmlns:a16="http://schemas.microsoft.com/office/drawing/2014/main" val="3633104468"/>
                    </a:ext>
                  </a:extLst>
                </a:gridCol>
                <a:gridCol w="414814">
                  <a:extLst>
                    <a:ext uri="{9D8B030D-6E8A-4147-A177-3AD203B41FA5}">
                      <a16:colId xmlns:a16="http://schemas.microsoft.com/office/drawing/2014/main" val="2289554461"/>
                    </a:ext>
                  </a:extLst>
                </a:gridCol>
                <a:gridCol w="414814">
                  <a:extLst>
                    <a:ext uri="{9D8B030D-6E8A-4147-A177-3AD203B41FA5}">
                      <a16:colId xmlns:a16="http://schemas.microsoft.com/office/drawing/2014/main" val="1807646216"/>
                    </a:ext>
                  </a:extLst>
                </a:gridCol>
                <a:gridCol w="414814">
                  <a:extLst>
                    <a:ext uri="{9D8B030D-6E8A-4147-A177-3AD203B41FA5}">
                      <a16:colId xmlns:a16="http://schemas.microsoft.com/office/drawing/2014/main" val="1864491297"/>
                    </a:ext>
                  </a:extLst>
                </a:gridCol>
                <a:gridCol w="414814">
                  <a:extLst>
                    <a:ext uri="{9D8B030D-6E8A-4147-A177-3AD203B41FA5}">
                      <a16:colId xmlns:a16="http://schemas.microsoft.com/office/drawing/2014/main" val="2117294553"/>
                    </a:ext>
                  </a:extLst>
                </a:gridCol>
                <a:gridCol w="414814">
                  <a:extLst>
                    <a:ext uri="{9D8B030D-6E8A-4147-A177-3AD203B41FA5}">
                      <a16:colId xmlns:a16="http://schemas.microsoft.com/office/drawing/2014/main" val="1419021406"/>
                    </a:ext>
                  </a:extLst>
                </a:gridCol>
                <a:gridCol w="414814">
                  <a:extLst>
                    <a:ext uri="{9D8B030D-6E8A-4147-A177-3AD203B41FA5}">
                      <a16:colId xmlns:a16="http://schemas.microsoft.com/office/drawing/2014/main" val="1604322567"/>
                    </a:ext>
                  </a:extLst>
                </a:gridCol>
                <a:gridCol w="414814">
                  <a:extLst>
                    <a:ext uri="{9D8B030D-6E8A-4147-A177-3AD203B41FA5}">
                      <a16:colId xmlns:a16="http://schemas.microsoft.com/office/drawing/2014/main" val="2308362123"/>
                    </a:ext>
                  </a:extLst>
                </a:gridCol>
              </a:tblGrid>
              <a:tr h="278152">
                <a:tc>
                  <a:txBody>
                    <a:bodyPr/>
                    <a:lstStyle/>
                    <a:p>
                      <a:pPr algn="ctr"/>
                      <a:r>
                        <a:rPr lang="en-US" sz="1800" dirty="0">
                          <a:solidFill>
                            <a:schemeClr val="accent2"/>
                          </a:solidFill>
                          <a:latin typeface="Calibri" panose="020F0502020204030204" pitchFamily="34" charset="0"/>
                          <a:cs typeface="Calibri" panose="020F0502020204030204" pitchFamily="34" charset="0"/>
                        </a:rPr>
                        <a:t>1</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2</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3</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4</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5</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6</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7</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8</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9</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800" dirty="0">
                          <a:solidFill>
                            <a:schemeClr val="accent2"/>
                          </a:solidFill>
                          <a:latin typeface="Calibri" panose="020F0502020204030204" pitchFamily="34" charset="0"/>
                          <a:cs typeface="Calibri" panose="020F0502020204030204" pitchFamily="34" charset="0"/>
                        </a:rPr>
                        <a:t>10</a:t>
                      </a:r>
                    </a:p>
                  </a:txBody>
                  <a:tcP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8441573"/>
                  </a:ext>
                </a:extLst>
              </a:tr>
            </a:tbl>
          </a:graphicData>
        </a:graphic>
      </p:graphicFrame>
      <p:sp>
        <p:nvSpPr>
          <p:cNvPr id="18" name="Google Shape;104;g649f93d891_0_17">
            <a:extLst>
              <a:ext uri="{FF2B5EF4-FFF2-40B4-BE49-F238E27FC236}">
                <a16:creationId xmlns:a16="http://schemas.microsoft.com/office/drawing/2014/main" id="{00343223-145F-49CF-B9D4-8C11507D01AF}"/>
              </a:ext>
            </a:extLst>
          </p:cNvPr>
          <p:cNvSpPr txBox="1">
            <a:spLocks/>
          </p:cNvSpPr>
          <p:nvPr/>
        </p:nvSpPr>
        <p:spPr>
          <a:xfrm>
            <a:off x="457200" y="528066"/>
            <a:ext cx="8229600" cy="857400"/>
          </a:xfrm>
          <a:prstGeom prst="rect">
            <a:avLst/>
          </a:prstGeom>
          <a:noFill/>
          <a:ln>
            <a:noFill/>
          </a:ln>
        </p:spPr>
        <p:txBody>
          <a:bodyPr spcFirstLastPara="1" wrap="square" lIns="0" tIns="4570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t>Bill of Rights Sticky Bar Graph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649f93d891_0_1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Bill of Rights Notes Organizer</a:t>
            </a:r>
            <a:endParaRPr b="1" dirty="0"/>
          </a:p>
        </p:txBody>
      </p:sp>
      <p:sp>
        <p:nvSpPr>
          <p:cNvPr id="105" name="Google Shape;105;g649f93d891_0_17"/>
          <p:cNvSpPr txBox="1">
            <a:spLocks noGrp="1"/>
          </p:cNvSpPr>
          <p:nvPr>
            <p:ph type="body" idx="1"/>
          </p:nvPr>
        </p:nvSpPr>
        <p:spPr>
          <a:xfrm>
            <a:off x="457200" y="1451600"/>
            <a:ext cx="41205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sz="2400" dirty="0"/>
              <a:t>Using the resources provided, work with your group to summarize the meaning of each amendment in the Bill of Rights.</a:t>
            </a:r>
          </a:p>
          <a:p>
            <a:pPr marL="457200" lvl="0" indent="-393700" algn="l" rtl="0">
              <a:spcBef>
                <a:spcPts val="520"/>
              </a:spcBef>
              <a:spcAft>
                <a:spcPts val="0"/>
              </a:spcAft>
              <a:buSzPts val="2600"/>
              <a:buChar char="•"/>
            </a:pPr>
            <a:r>
              <a:rPr lang="en-US" sz="2400" dirty="0"/>
              <a:t>Record your summaries in the Notes Organizer.</a:t>
            </a:r>
            <a:endParaRPr sz="2400" dirty="0"/>
          </a:p>
        </p:txBody>
      </p:sp>
      <p:pic>
        <p:nvPicPr>
          <p:cNvPr id="1030" name="Picture 6" descr="Picture">
            <a:extLst>
              <a:ext uri="{FF2B5EF4-FFF2-40B4-BE49-F238E27FC236}">
                <a16:creationId xmlns:a16="http://schemas.microsoft.com/office/drawing/2014/main" id="{63D22BE6-FA70-48D0-A6E9-AFF0E0DE6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092" y="1666777"/>
            <a:ext cx="2496457" cy="28733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30FB9F0-4334-4A5E-B01C-2E0345E409A5}"/>
              </a:ext>
            </a:extLst>
          </p:cNvPr>
          <p:cNvSpPr/>
          <p:nvPr/>
        </p:nvSpPr>
        <p:spPr>
          <a:xfrm>
            <a:off x="5376091" y="4521873"/>
            <a:ext cx="2496457" cy="307777"/>
          </a:xfrm>
          <a:prstGeom prst="rect">
            <a:avLst/>
          </a:prstGeom>
        </p:spPr>
        <p:txBody>
          <a:bodyPr wrap="square">
            <a:spAutoFit/>
          </a:bodyPr>
          <a:lstStyle/>
          <a:p>
            <a:r>
              <a:rPr lang="en-US" sz="700" dirty="0">
                <a:solidFill>
                  <a:schemeClr val="tx1"/>
                </a:solidFill>
                <a:latin typeface="Calibri" panose="020F0502020204030204" pitchFamily="34" charset="0"/>
                <a:cs typeface="Calibri" panose="020F0502020204030204" pitchFamily="34" charset="0"/>
              </a:rPr>
              <a:t>Texas Student Civic Engagement. (n.d.). Bill of Rights. Retrieved from https://www.txstudentcivics.org/bill-of-rights.html.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AF253-2ED8-4782-B045-47C2D19B8B2D}"/>
              </a:ext>
            </a:extLst>
          </p:cNvPr>
          <p:cNvSpPr>
            <a:spLocks noGrp="1"/>
          </p:cNvSpPr>
          <p:nvPr>
            <p:ph type="body" idx="1"/>
          </p:nvPr>
        </p:nvSpPr>
        <p:spPr>
          <a:xfrm>
            <a:off x="457200" y="465773"/>
            <a:ext cx="8229600" cy="2277427"/>
          </a:xfrm>
        </p:spPr>
        <p:txBody>
          <a:bodyPr/>
          <a:lstStyle/>
          <a:p>
            <a:pPr marL="63500" indent="0">
              <a:buNone/>
            </a:pPr>
            <a:r>
              <a:rPr lang="en-US" i="1" dirty="0"/>
              <a:t>Congress shall make no law respecting an </a:t>
            </a:r>
            <a:r>
              <a:rPr lang="en-US" b="1" i="1" dirty="0"/>
              <a:t>establishment of religion, </a:t>
            </a:r>
            <a:r>
              <a:rPr lang="en-US" i="1" dirty="0"/>
              <a:t>or prohibiting the free exercise thereof; or </a:t>
            </a:r>
            <a:r>
              <a:rPr lang="en-US" b="1" i="1" dirty="0"/>
              <a:t>abridging the freedom of speech</a:t>
            </a:r>
            <a:r>
              <a:rPr lang="en-US" i="1" dirty="0"/>
              <a:t>, or </a:t>
            </a:r>
            <a:r>
              <a:rPr lang="en-US" b="1" i="1" dirty="0"/>
              <a:t>of the press</a:t>
            </a:r>
            <a:r>
              <a:rPr lang="en-US" i="1" dirty="0"/>
              <a:t>, or the </a:t>
            </a:r>
            <a:r>
              <a:rPr lang="en-US" b="1" i="1" dirty="0"/>
              <a:t>right of the people peaceably to assemble</a:t>
            </a:r>
            <a:r>
              <a:rPr lang="en-US" i="1" dirty="0"/>
              <a:t>, and </a:t>
            </a:r>
            <a:r>
              <a:rPr lang="en-US" b="1" i="1" dirty="0"/>
              <a:t>to petition the Government</a:t>
            </a:r>
            <a:r>
              <a:rPr lang="en-US" i="1" dirty="0"/>
              <a:t> </a:t>
            </a:r>
            <a:r>
              <a:rPr lang="en-US" b="1" i="1" dirty="0"/>
              <a:t>for </a:t>
            </a:r>
            <a:r>
              <a:rPr lang="en-US" i="1" dirty="0"/>
              <a:t>a redress of </a:t>
            </a:r>
            <a:r>
              <a:rPr lang="en-US" b="1" i="1" dirty="0"/>
              <a:t>grievances</a:t>
            </a:r>
            <a:r>
              <a:rPr lang="en-US" i="1" dirty="0"/>
              <a:t>." </a:t>
            </a:r>
            <a:endParaRPr lang="en-US" dirty="0"/>
          </a:p>
        </p:txBody>
      </p:sp>
      <p:sp>
        <p:nvSpPr>
          <p:cNvPr id="4" name="Google Shape;104;g649f93d891_0_17">
            <a:extLst>
              <a:ext uri="{FF2B5EF4-FFF2-40B4-BE49-F238E27FC236}">
                <a16:creationId xmlns:a16="http://schemas.microsoft.com/office/drawing/2014/main" id="{00F43E9B-A892-4A25-9080-98112ED548CB}"/>
              </a:ext>
            </a:extLst>
          </p:cNvPr>
          <p:cNvSpPr txBox="1">
            <a:spLocks/>
          </p:cNvSpPr>
          <p:nvPr/>
        </p:nvSpPr>
        <p:spPr>
          <a:xfrm>
            <a:off x="650081" y="3249685"/>
            <a:ext cx="8229600" cy="857400"/>
          </a:xfrm>
          <a:prstGeom prst="rect">
            <a:avLst/>
          </a:prstGeom>
          <a:noFill/>
          <a:ln>
            <a:noFill/>
          </a:ln>
        </p:spPr>
        <p:txBody>
          <a:bodyPr spcFirstLastPara="1" wrap="square" lIns="0" tIns="4570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t>What does the First Amendment say in your own words?</a:t>
            </a:r>
          </a:p>
        </p:txBody>
      </p:sp>
    </p:spTree>
    <p:extLst>
      <p:ext uri="{BB962C8B-B14F-4D97-AF65-F5344CB8AC3E}">
        <p14:creationId xmlns:p14="http://schemas.microsoft.com/office/powerpoint/2010/main" val="788614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649f93d891_0_2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First Amendment Summary</a:t>
            </a:r>
            <a:endParaRPr b="1" dirty="0"/>
          </a:p>
        </p:txBody>
      </p:sp>
      <p:sp>
        <p:nvSpPr>
          <p:cNvPr id="112" name="Google Shape;112;g649f93d891_0_23"/>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We are free to practice any religion we want, or none at all. The government cannot limit our freedom to express ourselves through speech or publishing our ideas. We are allowed to peacefully gather together, and we can petition or challenge the government if we think something is wrong.</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649f93d891_0_2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a:t>Visual Representations</a:t>
            </a:r>
            <a:endParaRPr b="1"/>
          </a:p>
        </p:txBody>
      </p:sp>
      <p:sp>
        <p:nvSpPr>
          <p:cNvPr id="118" name="Google Shape;118;g649f93d891_0_28"/>
          <p:cNvSpPr txBox="1">
            <a:spLocks noGrp="1"/>
          </p:cNvSpPr>
          <p:nvPr>
            <p:ph type="body" idx="1"/>
          </p:nvPr>
        </p:nvSpPr>
        <p:spPr>
          <a:xfrm>
            <a:off x="457201" y="1451610"/>
            <a:ext cx="4506686"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Individually or as a group, choose three amendments to represent visually.  </a:t>
            </a:r>
            <a:endParaRPr dirty="0"/>
          </a:p>
          <a:p>
            <a:pPr marL="457200" lvl="0" indent="-393700" algn="l" rtl="0">
              <a:spcBef>
                <a:spcPts val="520"/>
              </a:spcBef>
              <a:spcAft>
                <a:spcPts val="0"/>
              </a:spcAft>
              <a:buSzPts val="2600"/>
              <a:buChar char="•"/>
            </a:pPr>
            <a:r>
              <a:rPr lang="en-US" dirty="0"/>
              <a:t>Draw your artwork in the “visual representation” section of the Bill of Rights Notes Organizer.</a:t>
            </a:r>
            <a:endParaRPr dirty="0"/>
          </a:p>
        </p:txBody>
      </p:sp>
      <p:pic>
        <p:nvPicPr>
          <p:cNvPr id="6" name="Picture 5" descr="A close up of text on a black background&#10;&#10;Description automatically generated">
            <a:extLst>
              <a:ext uri="{FF2B5EF4-FFF2-40B4-BE49-F238E27FC236}">
                <a16:creationId xmlns:a16="http://schemas.microsoft.com/office/drawing/2014/main" id="{F44A167F-BC73-49F9-9ADD-EBB8E6C596D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94515" y="1323993"/>
            <a:ext cx="3306304" cy="2959024"/>
          </a:xfrm>
          <a:prstGeom prst="rect">
            <a:avLst/>
          </a:prstGeom>
        </p:spPr>
      </p:pic>
      <p:sp>
        <p:nvSpPr>
          <p:cNvPr id="7" name="TextBox 6">
            <a:extLst>
              <a:ext uri="{FF2B5EF4-FFF2-40B4-BE49-F238E27FC236}">
                <a16:creationId xmlns:a16="http://schemas.microsoft.com/office/drawing/2014/main" id="{6B1C4777-4C91-41BA-9C0A-7C4962C92B53}"/>
              </a:ext>
            </a:extLst>
          </p:cNvPr>
          <p:cNvSpPr txBox="1"/>
          <p:nvPr/>
        </p:nvSpPr>
        <p:spPr>
          <a:xfrm>
            <a:off x="5726613" y="4021407"/>
            <a:ext cx="2294664" cy="523220"/>
          </a:xfrm>
          <a:prstGeom prst="rect">
            <a:avLst/>
          </a:prstGeom>
          <a:noFill/>
        </p:spPr>
        <p:txBody>
          <a:bodyPr wrap="square" rtlCol="0">
            <a:spAutoFit/>
          </a:bodyPr>
          <a:lstStyle/>
          <a:p>
            <a:r>
              <a:rPr lang="en-US" sz="700" dirty="0" err="1">
                <a:solidFill>
                  <a:schemeClr val="tx1"/>
                </a:solidFill>
                <a:latin typeface="Calibri" panose="020F0502020204030204" pitchFamily="34" charset="0"/>
                <a:cs typeface="Calibri" panose="020F0502020204030204" pitchFamily="34" charset="0"/>
              </a:rPr>
              <a:t>Nicu</a:t>
            </a:r>
            <a:r>
              <a:rPr lang="en-US" sz="700" dirty="0">
                <a:solidFill>
                  <a:schemeClr val="tx1"/>
                </a:solidFill>
                <a:latin typeface="Calibri" panose="020F0502020204030204" pitchFamily="34" charset="0"/>
                <a:cs typeface="Calibri" panose="020F0502020204030204" pitchFamily="34" charset="0"/>
              </a:rPr>
              <a:t> </a:t>
            </a:r>
            <a:r>
              <a:rPr lang="en-US" sz="700" dirty="0" err="1">
                <a:solidFill>
                  <a:schemeClr val="tx1"/>
                </a:solidFill>
                <a:latin typeface="Calibri" panose="020F0502020204030204" pitchFamily="34" charset="0"/>
                <a:cs typeface="Calibri" panose="020F0502020204030204" pitchFamily="34" charset="0"/>
              </a:rPr>
              <a:t>Buculei</a:t>
            </a:r>
            <a:r>
              <a:rPr lang="en-US" sz="700" dirty="0">
                <a:solidFill>
                  <a:schemeClr val="tx1"/>
                </a:solidFill>
                <a:latin typeface="Calibri" panose="020F0502020204030204" pitchFamily="34" charset="0"/>
                <a:cs typeface="Calibri" panose="020F0502020204030204" pitchFamily="34" charset="0"/>
              </a:rPr>
              <a:t>. (2006, May 30). File: Newspaper </a:t>
            </a:r>
            <a:r>
              <a:rPr lang="en-US" sz="700" dirty="0" err="1">
                <a:solidFill>
                  <a:schemeClr val="tx1"/>
                </a:solidFill>
                <a:latin typeface="Calibri" panose="020F0502020204030204" pitchFamily="34" charset="0"/>
                <a:cs typeface="Calibri" panose="020F0502020204030204" pitchFamily="34" charset="0"/>
              </a:rPr>
              <a:t>nicu</a:t>
            </a:r>
            <a:r>
              <a:rPr lang="en-US" sz="700" dirty="0">
                <a:solidFill>
                  <a:schemeClr val="tx1"/>
                </a:solidFill>
                <a:latin typeface="Calibri" panose="020F0502020204030204" pitchFamily="34" charset="0"/>
                <a:cs typeface="Calibri" panose="020F0502020204030204" pitchFamily="34" charset="0"/>
              </a:rPr>
              <a:t> </a:t>
            </a:r>
            <a:r>
              <a:rPr lang="en-US" sz="700" dirty="0" err="1">
                <a:solidFill>
                  <a:schemeClr val="tx1"/>
                </a:solidFill>
                <a:latin typeface="Calibri" panose="020F0502020204030204" pitchFamily="34" charset="0"/>
                <a:cs typeface="Calibri" panose="020F0502020204030204" pitchFamily="34" charset="0"/>
              </a:rPr>
              <a:t>buculei</a:t>
            </a:r>
            <a:r>
              <a:rPr lang="en-US" sz="700" dirty="0">
                <a:solidFill>
                  <a:schemeClr val="tx1"/>
                </a:solidFill>
                <a:latin typeface="Calibri" panose="020F0502020204030204" pitchFamily="34" charset="0"/>
                <a:cs typeface="Calibri" panose="020F0502020204030204" pitchFamily="34" charset="0"/>
              </a:rPr>
              <a:t> 01.svg. Retrieved from https://commons.wikimedia.org/wiki/File:Newspaper_nicu_buculei_01.svg.</a:t>
            </a:r>
          </a:p>
        </p:txBody>
      </p:sp>
      <p:sp>
        <p:nvSpPr>
          <p:cNvPr id="8" name="TextBox 7">
            <a:extLst>
              <a:ext uri="{FF2B5EF4-FFF2-40B4-BE49-F238E27FC236}">
                <a16:creationId xmlns:a16="http://schemas.microsoft.com/office/drawing/2014/main" id="{0782346A-1E64-4477-9358-25E0A6607E85}"/>
              </a:ext>
            </a:extLst>
          </p:cNvPr>
          <p:cNvSpPr txBox="1"/>
          <p:nvPr/>
        </p:nvSpPr>
        <p:spPr>
          <a:xfrm>
            <a:off x="5726613" y="3551973"/>
            <a:ext cx="2294664" cy="523220"/>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Amendment #1, </a:t>
            </a:r>
          </a:p>
          <a:p>
            <a:pPr algn="ctr"/>
            <a:r>
              <a:rPr lang="en-US" dirty="0">
                <a:latin typeface="Calibri" panose="020F0502020204030204" pitchFamily="34" charset="0"/>
                <a:cs typeface="Calibri" panose="020F0502020204030204" pitchFamily="34" charset="0"/>
              </a:rPr>
              <a:t>Freedom of the Press</a:t>
            </a: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733</Words>
  <Application>Microsoft Macintosh PowerPoint</Application>
  <PresentationFormat>On-screen Show (16:9)</PresentationFormat>
  <Paragraphs>64</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Noto Sans Symbols</vt:lpstr>
      <vt:lpstr>Calibri</vt:lpstr>
      <vt:lpstr>Arial</vt:lpstr>
      <vt:lpstr>Courier New</vt:lpstr>
      <vt:lpstr>Constantia</vt:lpstr>
      <vt:lpstr>Georgia</vt:lpstr>
      <vt:lpstr>LEARN theme</vt:lpstr>
      <vt:lpstr>LEARN theme</vt:lpstr>
      <vt:lpstr>PowerPoint Presentation</vt:lpstr>
      <vt:lpstr>Know Your Rights</vt:lpstr>
      <vt:lpstr>Essential Questions</vt:lpstr>
      <vt:lpstr>Letter from an Alien Nation</vt:lpstr>
      <vt:lpstr>PowerPoint Presentation</vt:lpstr>
      <vt:lpstr>Bill of Rights Notes Organizer</vt:lpstr>
      <vt:lpstr>PowerPoint Presentation</vt:lpstr>
      <vt:lpstr>First Amendment Summary</vt:lpstr>
      <vt:lpstr>Visual Representations</vt:lpstr>
      <vt:lpstr>Applying the Bill of Rights</vt:lpstr>
      <vt:lpstr>Ballot Selfies and the First Amendment</vt:lpstr>
      <vt:lpstr>Sticky Bar Graph Revisited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Rights</dc:title>
  <dc:creator>k20center@ou.edu</dc:creator>
  <cp:lastModifiedBy>Walters, Darrin J.</cp:lastModifiedBy>
  <cp:revision>13</cp:revision>
  <dcterms:modified xsi:type="dcterms:W3CDTF">2019-11-26T22:31:14Z</dcterms:modified>
</cp:coreProperties>
</file>