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18"/>
  </p:notesMasterIdLst>
  <p:sldIdLst>
    <p:sldId id="276" r:id="rId2"/>
    <p:sldId id="256" r:id="rId3"/>
    <p:sldId id="274" r:id="rId4"/>
    <p:sldId id="275" r:id="rId5"/>
    <p:sldId id="290" r:id="rId6"/>
    <p:sldId id="282" r:id="rId7"/>
    <p:sldId id="295" r:id="rId8"/>
    <p:sldId id="283" r:id="rId9"/>
    <p:sldId id="285" r:id="rId10"/>
    <p:sldId id="286" r:id="rId11"/>
    <p:sldId id="296" r:id="rId12"/>
    <p:sldId id="288" r:id="rId13"/>
    <p:sldId id="292" r:id="rId14"/>
    <p:sldId id="294" r:id="rId15"/>
    <p:sldId id="287" r:id="rId16"/>
    <p:sldId id="29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68" autoAdjust="0"/>
    <p:restoredTop sz="89841" autoAdjust="0"/>
  </p:normalViewPr>
  <p:slideViewPr>
    <p:cSldViewPr snapToGrid="0" snapToObjects="1">
      <p:cViewPr varScale="1">
        <p:scale>
          <a:sx n="193" d="100"/>
          <a:sy n="193" d="100"/>
        </p:scale>
        <p:origin x="7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779499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mmons.wikimedia.org/wiki/File:Newspaper_nicu_buculei_01.sv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129"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k20center.ou.edu/strategy/129"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earn.k20center.ou.edu/strategy/12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strategy/17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rchives.gov/founding-docs/bill-of-rights-transcript#toc-amendment-i"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learn.k20center.ou.edu/strategy/179"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k20center.ou.edu/strategy/179"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7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12543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dirty="0" err="1">
                <a:solidFill>
                  <a:srgbClr val="000000"/>
                </a:solidFill>
                <a:effectLst/>
                <a:latin typeface="Arial" panose="020B0604020202020204" pitchFamily="34" charset="0"/>
                <a:ea typeface="Arial" panose="020B0604020202020204" pitchFamily="34" charset="0"/>
              </a:rPr>
              <a:t>Nicu</a:t>
            </a:r>
            <a:r>
              <a:rPr lang="en-US" sz="1800" dirty="0">
                <a:solidFill>
                  <a:srgbClr val="000000"/>
                </a:solidFill>
                <a:effectLst/>
                <a:latin typeface="Arial" panose="020B0604020202020204" pitchFamily="34" charset="0"/>
                <a:ea typeface="Arial" panose="020B0604020202020204" pitchFamily="34" charset="0"/>
              </a:rPr>
              <a:t> </a:t>
            </a:r>
            <a:r>
              <a:rPr lang="en-US" sz="1800" dirty="0" err="1">
                <a:solidFill>
                  <a:srgbClr val="000000"/>
                </a:solidFill>
                <a:effectLst/>
                <a:latin typeface="Arial" panose="020B0604020202020204" pitchFamily="34" charset="0"/>
                <a:ea typeface="Arial" panose="020B0604020202020204" pitchFamily="34" charset="0"/>
              </a:rPr>
              <a:t>Buculei</a:t>
            </a:r>
            <a:r>
              <a:rPr lang="en-US" sz="1800" dirty="0">
                <a:solidFill>
                  <a:srgbClr val="000000"/>
                </a:solidFill>
                <a:effectLst/>
                <a:latin typeface="Arial" panose="020B0604020202020204" pitchFamily="34" charset="0"/>
                <a:ea typeface="Arial" panose="020B0604020202020204" pitchFamily="34" charset="0"/>
              </a:rPr>
              <a:t>. (2006, May 30). Newspaper </a:t>
            </a:r>
            <a:r>
              <a:rPr lang="en-US" sz="1800" dirty="0" err="1">
                <a:solidFill>
                  <a:srgbClr val="000000"/>
                </a:solidFill>
                <a:effectLst/>
                <a:latin typeface="Arial" panose="020B0604020202020204" pitchFamily="34" charset="0"/>
                <a:ea typeface="Arial" panose="020B0604020202020204" pitchFamily="34" charset="0"/>
              </a:rPr>
              <a:t>nicu</a:t>
            </a:r>
            <a:r>
              <a:rPr lang="en-US" sz="1800" dirty="0">
                <a:solidFill>
                  <a:srgbClr val="000000"/>
                </a:solidFill>
                <a:effectLst/>
                <a:latin typeface="Arial" panose="020B0604020202020204" pitchFamily="34" charset="0"/>
                <a:ea typeface="Arial" panose="020B0604020202020204" pitchFamily="34" charset="0"/>
              </a:rPr>
              <a:t> </a:t>
            </a:r>
            <a:r>
              <a:rPr lang="en-US" sz="1800" dirty="0" err="1">
                <a:solidFill>
                  <a:srgbClr val="000000"/>
                </a:solidFill>
                <a:effectLst/>
                <a:latin typeface="Arial" panose="020B0604020202020204" pitchFamily="34" charset="0"/>
                <a:ea typeface="Arial" panose="020B0604020202020204" pitchFamily="34" charset="0"/>
              </a:rPr>
              <a:t>buculei</a:t>
            </a:r>
            <a:r>
              <a:rPr lang="en-US" sz="1800" dirty="0">
                <a:solidFill>
                  <a:srgbClr val="000000"/>
                </a:solidFill>
                <a:effectLst/>
                <a:latin typeface="Arial" panose="020B0604020202020204" pitchFamily="34" charset="0"/>
                <a:ea typeface="Arial" panose="020B0604020202020204" pitchFamily="34" charset="0"/>
              </a:rPr>
              <a:t> [Illustration]. Wikimedia Commons. </a:t>
            </a:r>
            <a:r>
              <a:rPr lang="en-US" sz="1800" u="sng" dirty="0">
                <a:solidFill>
                  <a:srgbClr val="000000"/>
                </a:solidFill>
                <a:effectLst/>
                <a:latin typeface="Arial" panose="020B0604020202020204" pitchFamily="34" charset="0"/>
                <a:ea typeface="Aptos" panose="020B0004020202020204" pitchFamily="34" charset="0"/>
                <a:hlinkClick r:id="rId3"/>
              </a:rPr>
              <a:t>https://commons.wikimedia.org/wiki/File:Newspaper_nicu_buculei_01.svg</a:t>
            </a:r>
            <a:endParaRPr lang="en-US" dirty="0"/>
          </a:p>
        </p:txBody>
      </p:sp>
    </p:spTree>
    <p:extLst>
      <p:ext uri="{BB962C8B-B14F-4D97-AF65-F5344CB8AC3E}">
        <p14:creationId xmlns:p14="http://schemas.microsoft.com/office/powerpoint/2010/main" val="1586096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b="0" i="0" u="none" strike="noStrike" dirty="0">
                <a:solidFill>
                  <a:srgbClr val="292929"/>
                </a:solidFill>
                <a:effectLst/>
                <a:latin typeface="Arial" panose="020B0604020202020204" pitchFamily="34" charset="0"/>
              </a:rPr>
              <a:t>K20 Center. (n.d.). Sticky bars. Strategies. </a:t>
            </a:r>
            <a:r>
              <a:rPr lang="en-US" sz="1800" b="0" i="0" u="sng" strike="noStrike" dirty="0">
                <a:solidFill>
                  <a:srgbClr val="1155CC"/>
                </a:solidFill>
                <a:effectLst/>
                <a:latin typeface="Arial" panose="020B0604020202020204" pitchFamily="34" charset="0"/>
                <a:hlinkClick r:id="rId3"/>
              </a:rPr>
              <a:t>https://learn.k20center.ou.edu/strategy/129</a:t>
            </a:r>
            <a:endParaRPr lang="en-US" dirty="0"/>
          </a:p>
        </p:txBody>
      </p:sp>
    </p:spTree>
    <p:extLst>
      <p:ext uri="{BB962C8B-B14F-4D97-AF65-F5344CB8AC3E}">
        <p14:creationId xmlns:p14="http://schemas.microsoft.com/office/powerpoint/2010/main" val="2665838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2357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b="0" i="0" u="none" strike="noStrike" dirty="0">
                <a:solidFill>
                  <a:srgbClr val="292929"/>
                </a:solidFill>
                <a:effectLst/>
                <a:latin typeface="Arial" panose="020B0604020202020204" pitchFamily="34" charset="0"/>
              </a:rPr>
              <a:t>K20 Center. (n.d.). Sticky bars. Strategies. </a:t>
            </a:r>
            <a:r>
              <a:rPr lang="en-US" sz="1800" b="0" i="0" u="sng" strike="noStrike" dirty="0">
                <a:solidFill>
                  <a:srgbClr val="1155CC"/>
                </a:solidFill>
                <a:effectLst/>
                <a:latin typeface="Arial" panose="020B0604020202020204" pitchFamily="34" charset="0"/>
                <a:hlinkClick r:id="rId3"/>
              </a:rPr>
              <a:t>https://learn.k20center.ou.edu/strategy/129</a:t>
            </a:r>
            <a:endParaRPr lang="en-US" dirty="0"/>
          </a:p>
        </p:txBody>
      </p:sp>
    </p:spTree>
    <p:extLst>
      <p:ext uri="{BB962C8B-B14F-4D97-AF65-F5344CB8AC3E}">
        <p14:creationId xmlns:p14="http://schemas.microsoft.com/office/powerpoint/2010/main" val="3580672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b="0" i="0" u="none" strike="noStrike" dirty="0">
                <a:solidFill>
                  <a:srgbClr val="292929"/>
                </a:solidFill>
                <a:effectLst/>
                <a:latin typeface="Arial" panose="020B0604020202020204" pitchFamily="34" charset="0"/>
              </a:rPr>
              <a:t>K20 Center. (n.d.). Sticky bars. Strategies. </a:t>
            </a:r>
            <a:r>
              <a:rPr lang="en-US" sz="1800" b="0" i="0" u="sng" strike="noStrike" dirty="0">
                <a:solidFill>
                  <a:srgbClr val="1155CC"/>
                </a:solidFill>
                <a:effectLst/>
                <a:latin typeface="Arial" panose="020B0604020202020204" pitchFamily="34" charset="0"/>
                <a:hlinkClick r:id="rId3"/>
              </a:rPr>
              <a:t>https://learn.k20center.ou.edu/strategy/129</a:t>
            </a:r>
            <a:endParaRPr lang="en-US" dirty="0"/>
          </a:p>
        </p:txBody>
      </p:sp>
    </p:spTree>
    <p:extLst>
      <p:ext uri="{BB962C8B-B14F-4D97-AF65-F5344CB8AC3E}">
        <p14:creationId xmlns:p14="http://schemas.microsoft.com/office/powerpoint/2010/main" val="240870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b="0" i="0" u="none" strike="noStrike" dirty="0">
                <a:solidFill>
                  <a:srgbClr val="292929"/>
                </a:solidFill>
                <a:effectLst/>
                <a:latin typeface="Arial" panose="020B0604020202020204" pitchFamily="34" charset="0"/>
              </a:rPr>
              <a:t>K20 Center. (n.d.). Jigsaw. Strategies. </a:t>
            </a:r>
            <a:r>
              <a:rPr lang="en-US" sz="1800" b="0" i="0" u="sng" strike="noStrike" dirty="0">
                <a:solidFill>
                  <a:srgbClr val="1155CC"/>
                </a:solidFill>
                <a:effectLst/>
                <a:latin typeface="Arial" panose="020B0604020202020204" pitchFamily="34" charset="0"/>
                <a:hlinkClick r:id="rId3"/>
              </a:rPr>
              <a:t>https://learn.k20center.ou.edu/strategy/179</a:t>
            </a:r>
            <a:endParaRPr lang="en-US" dirty="0"/>
          </a:p>
        </p:txBody>
      </p:sp>
    </p:spTree>
    <p:extLst>
      <p:ext uri="{BB962C8B-B14F-4D97-AF65-F5344CB8AC3E}">
        <p14:creationId xmlns:p14="http://schemas.microsoft.com/office/powerpoint/2010/main" val="2913016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U.S. Const. amend. I.</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r>
              <a:rPr lang="en-US" sz="1800" u="sng" kern="100" dirty="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3"/>
              </a:rPr>
              <a:t>https://www.archives.gov/founding-docs/bill-of-rights-transcript#toc-amendment-i</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b="0" i="0" u="none" strike="noStrike" dirty="0">
                <a:solidFill>
                  <a:srgbClr val="292929"/>
                </a:solidFill>
                <a:effectLst/>
                <a:latin typeface="Arial" panose="020B0604020202020204" pitchFamily="34" charset="0"/>
              </a:rPr>
              <a:t>K20 Center. (n.d.). Jigsaw. Strategies. </a:t>
            </a:r>
            <a:r>
              <a:rPr lang="en-US" sz="1800" b="0" i="0" u="sng" strike="noStrike" dirty="0">
                <a:solidFill>
                  <a:srgbClr val="1155CC"/>
                </a:solidFill>
                <a:effectLst/>
                <a:latin typeface="Arial" panose="020B0604020202020204" pitchFamily="34" charset="0"/>
                <a:hlinkClick r:id="rId4"/>
              </a:rPr>
              <a:t>https://learn.k20center.ou.edu/strategy/179</a:t>
            </a:r>
            <a:endParaRPr lang="en-US" dirty="0"/>
          </a:p>
        </p:txBody>
      </p:sp>
    </p:spTree>
    <p:extLst>
      <p:ext uri="{BB962C8B-B14F-4D97-AF65-F5344CB8AC3E}">
        <p14:creationId xmlns:p14="http://schemas.microsoft.com/office/powerpoint/2010/main" val="403673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b="0" i="0" u="none" strike="noStrike" dirty="0">
                <a:solidFill>
                  <a:srgbClr val="292929"/>
                </a:solidFill>
                <a:effectLst/>
                <a:latin typeface="Arial" panose="020B0604020202020204" pitchFamily="34" charset="0"/>
              </a:rPr>
              <a:t>K20 Center. (n.d.). Jigsaw. Strategies. </a:t>
            </a:r>
            <a:r>
              <a:rPr lang="en-US" sz="1800" b="0" i="0" u="sng" strike="noStrike" dirty="0">
                <a:solidFill>
                  <a:srgbClr val="1155CC"/>
                </a:solidFill>
                <a:effectLst/>
                <a:latin typeface="Arial" panose="020B0604020202020204" pitchFamily="34" charset="0"/>
                <a:hlinkClick r:id="rId3"/>
              </a:rPr>
              <a:t>https://learn.k20center.ou.edu/strategy/179</a:t>
            </a:r>
            <a:endParaRPr lang="en-US" dirty="0"/>
          </a:p>
        </p:txBody>
      </p:sp>
    </p:spTree>
    <p:extLst>
      <p:ext uri="{BB962C8B-B14F-4D97-AF65-F5344CB8AC3E}">
        <p14:creationId xmlns:p14="http://schemas.microsoft.com/office/powerpoint/2010/main" val="960630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b="0" i="0" u="none" strike="noStrike" dirty="0">
                <a:solidFill>
                  <a:srgbClr val="292929"/>
                </a:solidFill>
                <a:effectLst/>
                <a:latin typeface="Arial" panose="020B0604020202020204" pitchFamily="34" charset="0"/>
              </a:rPr>
              <a:t>K20 Center. (n.d.). Jigsaw. Strategies. </a:t>
            </a:r>
            <a:r>
              <a:rPr lang="en-US" sz="1800" b="0" i="0" u="sng" strike="noStrike" dirty="0">
                <a:solidFill>
                  <a:srgbClr val="1155CC"/>
                </a:solidFill>
                <a:effectLst/>
                <a:latin typeface="Arial" panose="020B0604020202020204" pitchFamily="34" charset="0"/>
                <a:hlinkClick r:id="rId3"/>
              </a:rPr>
              <a:t>https://learn.k20center.ou.edu/strategy/179</a:t>
            </a:r>
            <a:endParaRPr lang="en-US" dirty="0"/>
          </a:p>
        </p:txBody>
      </p:sp>
    </p:spTree>
    <p:extLst>
      <p:ext uri="{BB962C8B-B14F-4D97-AF65-F5344CB8AC3E}">
        <p14:creationId xmlns:p14="http://schemas.microsoft.com/office/powerpoint/2010/main" val="1911890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Mandell, A. (2016, October 26). </a:t>
            </a:r>
            <a:r>
              <a:rPr lang="en-US" i="1" dirty="0"/>
              <a:t>Justin Timberlake’s voting selfie may have broken the law. </a:t>
            </a:r>
            <a:r>
              <a:rPr lang="en-US" i="0" dirty="0"/>
              <a:t>USA Today. https://</a:t>
            </a:r>
            <a:r>
              <a:rPr lang="en-US" i="0" dirty="0" err="1"/>
              <a:t>www.usatoday.com</a:t>
            </a:r>
            <a:r>
              <a:rPr lang="en-US" i="0" dirty="0"/>
              <a:t>/story/life/people/2016/10/25/</a:t>
            </a:r>
            <a:r>
              <a:rPr lang="en-US" i="0" dirty="0" err="1"/>
              <a:t>justin</a:t>
            </a:r>
            <a:r>
              <a:rPr lang="en-US" i="0" dirty="0"/>
              <a:t>-</a:t>
            </a:r>
            <a:r>
              <a:rPr lang="en-US" i="0" dirty="0" err="1"/>
              <a:t>timberlakes</a:t>
            </a:r>
            <a:r>
              <a:rPr lang="en-US" i="0" dirty="0"/>
              <a:t>-voting-selfie-may-have-broken-law/92728472/ </a:t>
            </a:r>
            <a:endParaRPr lang="en-US" dirty="0"/>
          </a:p>
        </p:txBody>
      </p:sp>
    </p:spTree>
    <p:extLst>
      <p:ext uri="{BB962C8B-B14F-4D97-AF65-F5344CB8AC3E}">
        <p14:creationId xmlns:p14="http://schemas.microsoft.com/office/powerpoint/2010/main" val="1659421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ARN Logo">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452" y="1028700"/>
            <a:ext cx="1911096" cy="3122792"/>
          </a:xfrm>
          <a:prstGeom prst="rect">
            <a:avLst/>
          </a:prstGeom>
        </p:spPr>
      </p:pic>
    </p:spTree>
    <p:extLst>
      <p:ext uri="{BB962C8B-B14F-4D97-AF65-F5344CB8AC3E}">
        <p14:creationId xmlns:p14="http://schemas.microsoft.com/office/powerpoint/2010/main" val="40500185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Shape 233"/>
        <p:cNvGrpSpPr/>
        <p:nvPr/>
      </p:nvGrpSpPr>
      <p:grpSpPr>
        <a:xfrm>
          <a:off x="0" y="0"/>
          <a:ext cx="0" cy="0"/>
          <a:chOff x="0" y="0"/>
          <a:chExt cx="0" cy="0"/>
        </a:xfrm>
      </p:grpSpPr>
      <p:pic>
        <p:nvPicPr>
          <p:cNvPr id="21" name="Picture 20">
            <a:extLst>
              <a:ext uri="{FF2B5EF4-FFF2-40B4-BE49-F238E27FC236}">
                <a16:creationId xmlns:a16="http://schemas.microsoft.com/office/drawing/2014/main" id="{4E1121FC-8B0E-0F4B-8A9D-C7B1ADC4049F}"/>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8" name="Title 1">
            <a:extLst>
              <a:ext uri="{FF2B5EF4-FFF2-40B4-BE49-F238E27FC236}">
                <a16:creationId xmlns:a16="http://schemas.microsoft.com/office/drawing/2014/main" id="{357A07C9-52E3-4212-9CBC-F4ACF85EBAFE}"/>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3" name="Table Placeholder 2">
            <a:extLst>
              <a:ext uri="{FF2B5EF4-FFF2-40B4-BE49-F238E27FC236}">
                <a16:creationId xmlns:a16="http://schemas.microsoft.com/office/drawing/2014/main" id="{25752E28-88FD-4D46-A840-A174E90B52DD}"/>
              </a:ext>
            </a:extLst>
          </p:cNvPr>
          <p:cNvSpPr>
            <a:spLocks noGrp="1"/>
          </p:cNvSpPr>
          <p:nvPr>
            <p:ph type="tbl" sz="quarter" idx="10"/>
          </p:nvPr>
        </p:nvSpPr>
        <p:spPr>
          <a:xfrm>
            <a:off x="457517" y="1427702"/>
            <a:ext cx="7040563" cy="3057014"/>
          </a:xfrm>
        </p:spPr>
        <p:txBody>
          <a:bodyPr/>
          <a:lstStyle/>
          <a:p>
            <a:r>
              <a:rPr lang="en-US"/>
              <a:t>Click icon to add table</a:t>
            </a:r>
          </a:p>
        </p:txBody>
      </p:sp>
    </p:spTree>
    <p:extLst>
      <p:ext uri="{BB962C8B-B14F-4D97-AF65-F5344CB8AC3E}">
        <p14:creationId xmlns:p14="http://schemas.microsoft.com/office/powerpoint/2010/main" val="1090333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rategy v1">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ACA14D18-7E80-4DA7-8133-159DD521CE44}"/>
              </a:ext>
            </a:extLst>
          </p:cNvPr>
          <p:cNvSpPr txBox="1">
            <a:spLocks noGrp="1"/>
          </p:cNvSpPr>
          <p:nvPr>
            <p:ph type="body" idx="1" hasCustomPrompt="1"/>
          </p:nvPr>
        </p:nvSpPr>
        <p:spPr>
          <a:xfrm>
            <a:off x="457200" y="1305059"/>
            <a:ext cx="5020614" cy="3620866"/>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Text</a:t>
            </a:r>
          </a:p>
        </p:txBody>
      </p:sp>
      <p:sp>
        <p:nvSpPr>
          <p:cNvPr id="7" name="Picture Placeholder 6">
            <a:extLst>
              <a:ext uri="{FF2B5EF4-FFF2-40B4-BE49-F238E27FC236}">
                <a16:creationId xmlns:a16="http://schemas.microsoft.com/office/drawing/2014/main" id="{5A7C2501-3118-4C0D-A655-F2D0DFA1CF13}"/>
              </a:ext>
            </a:extLst>
          </p:cNvPr>
          <p:cNvSpPr>
            <a:spLocks noGrp="1"/>
          </p:cNvSpPr>
          <p:nvPr>
            <p:ph type="pic" sz="quarter" idx="10"/>
          </p:nvPr>
        </p:nvSpPr>
        <p:spPr>
          <a:xfrm>
            <a:off x="5911850" y="1663336"/>
            <a:ext cx="1828800" cy="1828009"/>
          </a:xfrm>
        </p:spPr>
        <p:txBody>
          <a:bodyPr/>
          <a:lstStyle/>
          <a:p>
            <a:r>
              <a:rPr lang="en-US"/>
              <a:t>Click icon to add picture</a:t>
            </a:r>
          </a:p>
        </p:txBody>
      </p:sp>
    </p:spTree>
    <p:extLst>
      <p:ext uri="{BB962C8B-B14F-4D97-AF65-F5344CB8AC3E}">
        <p14:creationId xmlns:p14="http://schemas.microsoft.com/office/powerpoint/2010/main" val="34536752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rategy v2">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457200" y="1305059"/>
            <a:ext cx="3994500" cy="3620866"/>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Text</a:t>
            </a:r>
          </a:p>
        </p:txBody>
      </p:sp>
      <p:sp>
        <p:nvSpPr>
          <p:cNvPr id="7" name="Picture Placeholder 6">
            <a:extLst>
              <a:ext uri="{FF2B5EF4-FFF2-40B4-BE49-F238E27FC236}">
                <a16:creationId xmlns:a16="http://schemas.microsoft.com/office/drawing/2014/main" id="{5CD319D0-7727-40E0-9BB2-013BA6FE865A}"/>
              </a:ext>
            </a:extLst>
          </p:cNvPr>
          <p:cNvSpPr>
            <a:spLocks noGrp="1"/>
          </p:cNvSpPr>
          <p:nvPr>
            <p:ph type="pic" sz="quarter" idx="10"/>
          </p:nvPr>
        </p:nvSpPr>
        <p:spPr>
          <a:xfrm>
            <a:off x="4692302" y="1305059"/>
            <a:ext cx="3994150" cy="1420813"/>
          </a:xfrm>
          <a:ln w="6350">
            <a:solidFill>
              <a:schemeClr val="bg2">
                <a:lumMod val="90000"/>
              </a:schemeClr>
            </a:solidFill>
          </a:ln>
        </p:spPr>
        <p:txBody>
          <a:bodyPr/>
          <a:lstStyle/>
          <a:p>
            <a:r>
              <a:rPr lang="en-US"/>
              <a:t>Click icon to add picture</a:t>
            </a:r>
          </a:p>
        </p:txBody>
      </p:sp>
    </p:spTree>
    <p:extLst>
      <p:ext uri="{BB962C8B-B14F-4D97-AF65-F5344CB8AC3E}">
        <p14:creationId xmlns:p14="http://schemas.microsoft.com/office/powerpoint/2010/main" val="2230488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3FE57066-AFD2-4D39-B9C9-BF451B892B56}"/>
              </a:ext>
            </a:extLst>
          </p:cNvPr>
          <p:cNvSpPr/>
          <p:nvPr userDrawn="1"/>
        </p:nvSpPr>
        <p:spPr>
          <a:xfrm>
            <a:off x="1721476" y="1313644"/>
            <a:ext cx="5701048" cy="3206840"/>
          </a:xfrm>
          <a:prstGeom prst="snip2Diag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2574750" y="1534732"/>
            <a:ext cx="3994500" cy="2376154"/>
          </a:xfrm>
          <a:prstGeom prst="rect">
            <a:avLst/>
          </a:prstGeom>
          <a:noFill/>
          <a:ln>
            <a:noFill/>
          </a:ln>
        </p:spPr>
        <p:txBody>
          <a:bodyPr lIns="91421" tIns="91421" rIns="91421" bIns="91421" anchor="t" anchorCtr="0"/>
          <a:lstStyle>
            <a:lvl1pPr marL="0" indent="0" rtl="0">
              <a:buSzPct val="100000"/>
              <a:buNone/>
              <a:defRPr b="1">
                <a:solidFill>
                  <a:schemeClr val="bg1"/>
                </a:solidFill>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Quote text</a:t>
            </a:r>
          </a:p>
        </p:txBody>
      </p:sp>
      <p:sp>
        <p:nvSpPr>
          <p:cNvPr id="7" name="Shape 23">
            <a:extLst>
              <a:ext uri="{FF2B5EF4-FFF2-40B4-BE49-F238E27FC236}">
                <a16:creationId xmlns:a16="http://schemas.microsoft.com/office/drawing/2014/main" id="{98ECED1A-A97B-463C-904C-0655947FAF68}"/>
              </a:ext>
            </a:extLst>
          </p:cNvPr>
          <p:cNvSpPr txBox="1">
            <a:spLocks noGrp="1"/>
          </p:cNvSpPr>
          <p:nvPr>
            <p:ph type="body" idx="10" hasCustomPrompt="1"/>
          </p:nvPr>
        </p:nvSpPr>
        <p:spPr>
          <a:xfrm>
            <a:off x="3017949" y="3943350"/>
            <a:ext cx="3108101" cy="521326"/>
          </a:xfrm>
          <a:prstGeom prst="rect">
            <a:avLst/>
          </a:prstGeom>
          <a:noFill/>
          <a:ln>
            <a:noFill/>
          </a:ln>
        </p:spPr>
        <p:txBody>
          <a:bodyPr lIns="91421" tIns="91421" rIns="91421" bIns="91421" anchor="t" anchorCtr="0">
            <a:normAutofit/>
          </a:bodyPr>
          <a:lstStyle>
            <a:lvl1pPr marL="0" indent="0" rtl="0">
              <a:buSzPct val="100000"/>
              <a:buNone/>
              <a:defRPr sz="1600" b="1" i="1">
                <a:solidFill>
                  <a:schemeClr val="bg1"/>
                </a:solidFill>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-Attribution</a:t>
            </a:r>
          </a:p>
        </p:txBody>
      </p:sp>
      <p:pic>
        <p:nvPicPr>
          <p:cNvPr id="11" name="Picture 10" descr="A picture containing icon&#10;&#10;Description automatically generated">
            <a:extLst>
              <a:ext uri="{FF2B5EF4-FFF2-40B4-BE49-F238E27FC236}">
                <a16:creationId xmlns:a16="http://schemas.microsoft.com/office/drawing/2014/main" id="{D6017F3C-31CC-46B1-BC0D-495B548BE5E1}"/>
              </a:ext>
            </a:extLst>
          </p:cNvPr>
          <p:cNvPicPr>
            <a:picLocks noChangeAspect="1"/>
          </p:cNvPicPr>
          <p:nvPr userDrawn="1"/>
        </p:nvPicPr>
        <p:blipFill rotWithShape="1">
          <a:blip r:embed="rId3">
            <a:biLevel thresh="25000"/>
            <a:extLst>
              <a:ext uri="{BEBA8EAE-BF5A-486C-A8C5-ECC9F3942E4B}">
                <a14:imgProps xmlns:a14="http://schemas.microsoft.com/office/drawing/2010/main">
                  <a14:imgLayer r:embed="rId4">
                    <a14:imgEffect>
                      <a14:saturation sat="175000"/>
                    </a14:imgEffect>
                  </a14:imgLayer>
                </a14:imgProps>
              </a:ext>
            </a:extLst>
          </a:blip>
          <a:srcRect l="34179" t="21572" r="32618" b="56088"/>
          <a:stretch/>
        </p:blipFill>
        <p:spPr>
          <a:xfrm>
            <a:off x="1828288" y="1352281"/>
            <a:ext cx="639651" cy="536620"/>
          </a:xfrm>
          <a:prstGeom prst="rect">
            <a:avLst/>
          </a:prstGeom>
          <a:solidFill>
            <a:schemeClr val="bg2">
              <a:lumMod val="25000"/>
            </a:schemeClr>
          </a:solidFill>
        </p:spPr>
      </p:pic>
    </p:spTree>
    <p:extLst>
      <p:ext uri="{BB962C8B-B14F-4D97-AF65-F5344CB8AC3E}">
        <p14:creationId xmlns:p14="http://schemas.microsoft.com/office/powerpoint/2010/main" val="37744938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713250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3476570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White BG">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313873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lank No Logo">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821829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644652" y="1007598"/>
            <a:ext cx="7851648" cy="1371600"/>
          </a:xfrm>
          <a:ln>
            <a:noFill/>
          </a:ln>
        </p:spPr>
        <p:txBody>
          <a:bodyPr vert="horz" tIns="0" rIns="18287" bIns="0" anchor="b">
            <a:no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1"/>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644652" y="2400300"/>
            <a:ext cx="7854696" cy="1314450"/>
          </a:xfrm>
        </p:spPr>
        <p:txBody>
          <a:bodyPr lIns="0" rIns="18287">
            <a:normAutofit/>
          </a:bodyPr>
          <a:lstStyle>
            <a:lvl1pPr marL="0" marR="34289" indent="0" algn="l">
              <a:buNone/>
              <a:defRPr sz="2600">
                <a:solidFill>
                  <a:schemeClr val="tx1"/>
                </a:solidFill>
                <a:latin typeface="Calibri"/>
                <a:cs typeface="Calibri"/>
              </a:defRPr>
            </a:lvl1pPr>
            <a:lvl2pPr marL="342883" indent="0" algn="ctr">
              <a:buNone/>
            </a:lvl2pPr>
            <a:lvl3pPr marL="685765" indent="0" algn="ctr">
              <a:buNone/>
            </a:lvl3pPr>
            <a:lvl4pPr marL="1028648" indent="0" algn="ctr">
              <a:buNone/>
            </a:lvl4pPr>
            <a:lvl5pPr marL="1371530" indent="0" algn="ctr">
              <a:buNone/>
            </a:lvl5pPr>
            <a:lvl6pPr marL="1714412" indent="0" algn="ctr">
              <a:buNone/>
            </a:lvl6pPr>
            <a:lvl7pPr marL="2057295" indent="0" algn="ctr">
              <a:buNone/>
            </a:lvl7pPr>
            <a:lvl8pPr marL="2400177" indent="0" algn="ctr">
              <a:buNone/>
            </a:lvl8pPr>
            <a:lvl9pPr marL="2743060" indent="0" algn="ctr">
              <a:buNone/>
            </a:lvl9pPr>
          </a:lstStyle>
          <a:p>
            <a:r>
              <a:rPr kumimoji="0" lang="en-US"/>
              <a:t>Click to edit Master subtitle style</a:t>
            </a:r>
            <a:endParaRPr kumimoji="0" lang="en-US" dirty="0"/>
          </a:p>
        </p:txBody>
      </p:sp>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7029980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09352"/>
            <a:ext cx="8229600" cy="3434098"/>
          </a:xfrm>
        </p:spPr>
        <p:txBody>
          <a:bodyPr/>
          <a:lstStyle>
            <a:lvl1pPr marL="227013" indent="-227013">
              <a:buClr>
                <a:schemeClr val="accent4"/>
              </a:buClr>
              <a:buSzPct val="100000"/>
              <a:buFont typeface="Arial" panose="020B0604020202020204" pitchFamily="34" charset="0"/>
              <a:buChar char="•"/>
              <a:defRPr sz="26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700"/>
            </a:lvl3pPr>
            <a:lvl4pPr marL="891494" indent="-157726">
              <a:buSzPct val="100000"/>
              <a:buFont typeface="Arial" panose="020B0604020202020204" pitchFamily="34" charset="0"/>
              <a:buChar char="•"/>
              <a:defRPr/>
            </a:lvl4pPr>
            <a:lvl5pPr marL="1097224" indent="-157726">
              <a:buSzPct val="100000"/>
              <a:buFont typeface="Arial" panose="020B0604020202020204" pitchFamily="34" charset="0"/>
              <a:buChar char="•"/>
              <a:defRPr sz="1350"/>
            </a:lvl5pPr>
          </a:lstStyle>
          <a:p>
            <a:pPr lvl="0" eaLnBrk="1" latinLnBrk="0" hangingPunct="1"/>
            <a:r>
              <a:rPr lang="en-US" dirty="0"/>
              <a:t>This is the default layout for slide content. To see other layout options, right-click the slide thumbnail and select Layout.</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34235061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09352"/>
            <a:ext cx="8229600" cy="3434098"/>
          </a:xfrm>
        </p:spPr>
        <p:txBody>
          <a:bodyPr/>
          <a:lstStyle>
            <a:lvl1pPr marL="342900" indent="-342900">
              <a:buClr>
                <a:schemeClr val="accent4"/>
              </a:buClr>
              <a:buSzPct val="100000"/>
              <a:buFont typeface="+mj-lt"/>
              <a:buAutoNum type="arabicPeriod"/>
              <a:defRPr sz="2600"/>
            </a:lvl1pPr>
            <a:lvl2pPr marL="627063" indent="-333375">
              <a:buClr>
                <a:schemeClr val="accent4"/>
              </a:buClr>
              <a:buSzPct val="100000"/>
              <a:buFont typeface="+mj-lt"/>
              <a:buAutoNum type="alphaLcParenR"/>
              <a:defRPr sz="2000"/>
            </a:lvl2pPr>
            <a:lvl3pPr marL="914400" indent="-227013">
              <a:buClr>
                <a:schemeClr val="accent4"/>
              </a:buClr>
              <a:buSzPct val="100000"/>
              <a:buFont typeface="+mj-lt"/>
              <a:buAutoNum type="romanLcPeriod"/>
              <a:defRPr sz="1700"/>
            </a:lvl3pPr>
            <a:lvl4pPr marL="1076668" indent="-342900">
              <a:buSzPct val="100000"/>
              <a:buFont typeface="+mj-lt"/>
              <a:buAutoNum type="arabicPeriod"/>
              <a:defRPr/>
            </a:lvl4pPr>
            <a:lvl5pPr marL="1282398" indent="-342900">
              <a:buSzPct val="100000"/>
              <a:buFont typeface="+mj-lt"/>
              <a:buAutoNum type="arabicPeriod"/>
              <a:defRPr sz="1350"/>
            </a:lvl5pPr>
          </a:lstStyle>
          <a:p>
            <a:pPr lvl="0" eaLnBrk="1" latinLnBrk="0" hangingPunct="1"/>
            <a:r>
              <a:rPr lang="en-US" dirty="0"/>
              <a:t>Step</a:t>
            </a:r>
          </a:p>
          <a:p>
            <a:pPr lvl="1" eaLnBrk="1" latinLnBrk="0" hangingPunct="1"/>
            <a:r>
              <a:rPr lang="en-US" dirty="0" err="1"/>
              <a:t>Substep</a:t>
            </a:r>
            <a:endParaRPr lang="en-US" dirty="0"/>
          </a:p>
          <a:p>
            <a:pPr lvl="2" eaLnBrk="1" latinLnBrk="0" hangingPunct="1"/>
            <a:r>
              <a:rPr lang="en-US" dirty="0"/>
              <a:t>Sub-</a:t>
            </a:r>
            <a:r>
              <a:rPr lang="en-US" dirty="0" err="1"/>
              <a:t>substep</a:t>
            </a:r>
            <a:endParaRPr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4571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000" b="0" cap="none" baseline="0" dirty="0">
                <a:ln w="635">
                  <a:noFill/>
                </a:ln>
                <a:solidFill>
                  <a:srgbClr val="FFFFFF"/>
                </a:solidFill>
                <a:effectLst/>
                <a:latin typeface="+mj-lt"/>
                <a:ea typeface="+mj-ea"/>
                <a:cs typeface="+mj-cs"/>
              </a:defRPr>
            </a:lvl1pPr>
          </a:lstStyle>
          <a:p>
            <a:r>
              <a:rPr kumimoji="0" lang="en-US" dirty="0"/>
              <a:t>Section Name</a:t>
            </a:r>
          </a:p>
        </p:txBody>
      </p:sp>
      <p:sp>
        <p:nvSpPr>
          <p:cNvPr id="3" name="Text Placeholder 2"/>
          <p:cNvSpPr>
            <a:spLocks noGrp="1"/>
          </p:cNvSpPr>
          <p:nvPr>
            <p:ph type="body" idx="1" hasCustomPrompt="1"/>
          </p:nvPr>
        </p:nvSpPr>
        <p:spPr>
          <a:xfrm>
            <a:off x="530352" y="2028498"/>
            <a:ext cx="7772400" cy="1132284"/>
          </a:xfrm>
        </p:spPr>
        <p:txBody>
          <a:bodyPr lIns="45718" rIns="45718" anchor="t">
            <a:normAutofit/>
          </a:bodyPr>
          <a:lstStyle>
            <a:lvl1pPr marL="398463" indent="-342900">
              <a:buClr>
                <a:schemeClr val="tx1"/>
              </a:buClr>
              <a:buFont typeface="Arial" panose="020B0604020202020204" pitchFamily="34" charset="0"/>
              <a:buChar char="•"/>
              <a:defRPr sz="260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dirty="0"/>
              <a:t>Item A</a:t>
            </a:r>
          </a:p>
          <a:p>
            <a:pPr lvl="0" eaLnBrk="1" latinLnBrk="0" hangingPunct="1"/>
            <a:r>
              <a:rPr kumimoji="0" lang="en-US" dirty="0"/>
              <a:t>Item B</a:t>
            </a:r>
          </a:p>
          <a:p>
            <a:pPr lvl="0" eaLnBrk="1" latinLnBrk="0" hangingPunct="1"/>
            <a:r>
              <a:rPr kumimoji="0" lang="en-US" dirty="0"/>
              <a:t>Item C</a:t>
            </a:r>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9431184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2954"/>
            <a:ext cx="8229600" cy="857250"/>
          </a:xfrm>
        </p:spPr>
        <p:txBody>
          <a:bodyPr/>
          <a:lstStyle>
            <a:lvl1pPr>
              <a:defRPr/>
            </a:lvl1pPr>
          </a:lstStyle>
          <a:p>
            <a:r>
              <a:rPr kumimoji="0" lang="en-US" dirty="0"/>
              <a:t>Slide Title</a:t>
            </a:r>
          </a:p>
        </p:txBody>
      </p:sp>
      <p:sp>
        <p:nvSpPr>
          <p:cNvPr id="3" name="Content Placeholder 2"/>
          <p:cNvSpPr>
            <a:spLocks noGrp="1"/>
          </p:cNvSpPr>
          <p:nvPr>
            <p:ph sz="half" idx="1" hasCustomPrompt="1"/>
          </p:nvPr>
        </p:nvSpPr>
        <p:spPr>
          <a:xfrm>
            <a:off x="457200" y="1317938"/>
            <a:ext cx="4038600" cy="3448256"/>
          </a:xfrm>
        </p:spPr>
        <p:txBody>
          <a:bodyPr/>
          <a:lstStyle>
            <a:lvl1pPr>
              <a:buSzPct val="100000"/>
              <a:defRPr sz="24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800"/>
            </a:lvl3pPr>
            <a:lvl4pPr marL="891494" indent="-157726">
              <a:buSzPct val="100000"/>
              <a:buFont typeface="Arial" panose="020B0604020202020204" pitchFamily="34" charset="0"/>
              <a:buChar char="•"/>
              <a:defRPr sz="1500"/>
            </a:lvl4pPr>
            <a:lvl5pPr marL="1097224" indent="-157726">
              <a:buSzPct val="100000"/>
              <a:buFont typeface="Arial" panose="020B0604020202020204" pitchFamily="34" charset="0"/>
              <a:buChar char="•"/>
              <a:defRPr sz="135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6" name="Content Placeholder 2">
            <a:extLst>
              <a:ext uri="{FF2B5EF4-FFF2-40B4-BE49-F238E27FC236}">
                <a16:creationId xmlns:a16="http://schemas.microsoft.com/office/drawing/2014/main" id="{AA215C7E-697C-4702-93D3-61EBBCC240BD}"/>
              </a:ext>
            </a:extLst>
          </p:cNvPr>
          <p:cNvSpPr>
            <a:spLocks noGrp="1"/>
          </p:cNvSpPr>
          <p:nvPr>
            <p:ph sz="half" idx="10" hasCustomPrompt="1"/>
          </p:nvPr>
        </p:nvSpPr>
        <p:spPr>
          <a:xfrm>
            <a:off x="4648200" y="1317938"/>
            <a:ext cx="4038600" cy="3448256"/>
          </a:xfrm>
        </p:spPr>
        <p:txBody>
          <a:bodyPr/>
          <a:lstStyle>
            <a:lvl1pPr>
              <a:buSzPct val="100000"/>
              <a:defRPr sz="24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800"/>
            </a:lvl3pPr>
            <a:lvl4pPr marL="891494" indent="-157726">
              <a:buSzPct val="100000"/>
              <a:buFont typeface="Arial" panose="020B0604020202020204" pitchFamily="34" charset="0"/>
              <a:buChar char="•"/>
              <a:defRPr sz="1500"/>
            </a:lvl4pPr>
            <a:lvl5pPr marL="1097224" indent="-157726">
              <a:buSzPct val="100000"/>
              <a:buFont typeface="Arial" panose="020B0604020202020204" pitchFamily="34" charset="0"/>
              <a:buChar char="•"/>
              <a:defRPr sz="135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7322309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3" name="Text Placeholder 2"/>
          <p:cNvSpPr>
            <a:spLocks noGrp="1"/>
          </p:cNvSpPr>
          <p:nvPr>
            <p:ph type="body" idx="1" hasCustomPrompt="1"/>
          </p:nvPr>
        </p:nvSpPr>
        <p:spPr>
          <a:xfrm>
            <a:off x="457200" y="1391436"/>
            <a:ext cx="4040188" cy="494514"/>
          </a:xfrm>
        </p:spPr>
        <p:txBody>
          <a:bodyPr lIns="45718" tIns="0" rIns="45718" bIns="0" anchor="ctr">
            <a:no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Side A Subtitle/Header</a:t>
            </a:r>
          </a:p>
        </p:txBody>
      </p:sp>
      <p:sp>
        <p:nvSpPr>
          <p:cNvPr id="4" name="Text Placeholder 3"/>
          <p:cNvSpPr>
            <a:spLocks noGrp="1"/>
          </p:cNvSpPr>
          <p:nvPr>
            <p:ph type="body" sz="half" idx="3" hasCustomPrompt="1"/>
          </p:nvPr>
        </p:nvSpPr>
        <p:spPr>
          <a:xfrm>
            <a:off x="4645027" y="1394820"/>
            <a:ext cx="4041775" cy="491132"/>
          </a:xfrm>
        </p:spPr>
        <p:txBody>
          <a:bodyPr lIns="45718" tIns="0" rIns="45718" bIns="0" anchor="ctr">
            <a:norm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Side B Subtitle/Header</a:t>
            </a:r>
          </a:p>
        </p:txBody>
      </p:sp>
      <p:sp>
        <p:nvSpPr>
          <p:cNvPr id="5" name="Content Placeholder 4"/>
          <p:cNvSpPr>
            <a:spLocks noGrp="1"/>
          </p:cNvSpPr>
          <p:nvPr>
            <p:ph sz="quarter" idx="2" hasCustomPrompt="1"/>
          </p:nvPr>
        </p:nvSpPr>
        <p:spPr>
          <a:xfrm>
            <a:off x="457200" y="1974760"/>
            <a:ext cx="4040188" cy="2795480"/>
          </a:xfrm>
        </p:spPr>
        <p:txBody>
          <a:bodyPr tIns="0"/>
          <a:lstStyle>
            <a:lvl1pPr>
              <a:defRPr sz="1800"/>
            </a:lvl1pPr>
            <a:lvl2pPr marL="480035" indent="-185156">
              <a:buSzPct val="100000"/>
              <a:buFont typeface="Arial" panose="020B0604020202020204" pitchFamily="34" charset="0"/>
              <a:buChar char="•"/>
              <a:defRPr sz="1500"/>
            </a:lvl2pPr>
            <a:lvl3pPr marL="685765" indent="-185156">
              <a:buSzPct val="100000"/>
              <a:buFont typeface="Arial" panose="020B0604020202020204" pitchFamily="34" charset="0"/>
              <a:buChar char="•"/>
              <a:defRPr sz="1350"/>
            </a:lvl3pPr>
            <a:lvl4pPr marL="891494" indent="-157726">
              <a:buSzPct val="100000"/>
              <a:buFont typeface="Arial" panose="020B0604020202020204" pitchFamily="34" charset="0"/>
              <a:buChar char="•"/>
              <a:defRPr sz="12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7" name="Picture 6"/>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8" name="Content Placeholder 4">
            <a:extLst>
              <a:ext uri="{FF2B5EF4-FFF2-40B4-BE49-F238E27FC236}">
                <a16:creationId xmlns:a16="http://schemas.microsoft.com/office/drawing/2014/main" id="{F2F6623D-9146-44DE-A2AF-4628874D04EF}"/>
              </a:ext>
            </a:extLst>
          </p:cNvPr>
          <p:cNvSpPr>
            <a:spLocks noGrp="1"/>
          </p:cNvSpPr>
          <p:nvPr>
            <p:ph sz="quarter" idx="10" hasCustomPrompt="1"/>
          </p:nvPr>
        </p:nvSpPr>
        <p:spPr>
          <a:xfrm>
            <a:off x="4649788" y="1974760"/>
            <a:ext cx="4040188" cy="2795481"/>
          </a:xfrm>
        </p:spPr>
        <p:txBody>
          <a:bodyPr tIns="0"/>
          <a:lstStyle>
            <a:lvl1pPr>
              <a:defRPr sz="1800"/>
            </a:lvl1pPr>
            <a:lvl2pPr marL="480035" indent="-185156">
              <a:buSzPct val="100000"/>
              <a:buFont typeface="Arial" panose="020B0604020202020204" pitchFamily="34" charset="0"/>
              <a:buChar char="•"/>
              <a:defRPr sz="1500"/>
            </a:lvl2pPr>
            <a:lvl3pPr marL="685765" indent="-185156">
              <a:buSzPct val="100000"/>
              <a:buFont typeface="Arial" panose="020B0604020202020204" pitchFamily="34" charset="0"/>
              <a:buChar char="•"/>
              <a:defRPr sz="1350"/>
            </a:lvl3pPr>
            <a:lvl4pPr marL="891494" indent="-157726">
              <a:buSzPct val="100000"/>
              <a:buFont typeface="Arial" panose="020B0604020202020204" pitchFamily="34" charset="0"/>
              <a:buChar char="•"/>
              <a:defRPr sz="12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0514484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Graphic">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3581400" y="1330012"/>
            <a:ext cx="5111750" cy="3257550"/>
          </a:xfrm>
        </p:spPr>
        <p:txBody>
          <a:bodyPr tIns="0"/>
          <a:lstStyle>
            <a:lvl1pPr marL="0" indent="0">
              <a:buNone/>
              <a:defRPr sz="2100" baseline="0"/>
            </a:lvl1pPr>
            <a:lvl2pPr>
              <a:defRPr sz="1950"/>
            </a:lvl2pPr>
            <a:lvl3pPr>
              <a:defRPr sz="1800"/>
            </a:lvl3pPr>
            <a:lvl4pPr>
              <a:defRPr sz="1500"/>
            </a:lvl4pPr>
            <a:lvl5pPr>
              <a:defRPr sz="1350"/>
            </a:lvl5pPr>
          </a:lstStyle>
          <a:p>
            <a:pPr lvl="0" eaLnBrk="1" latinLnBrk="0" hangingPunct="1"/>
            <a:r>
              <a:rPr kumimoji="0" lang="en-US" dirty="0"/>
              <a:t>{Insert photo or chart here}</a:t>
            </a:r>
          </a:p>
        </p:txBody>
      </p:sp>
      <p:sp>
        <p:nvSpPr>
          <p:cNvPr id="9" name="Content Placeholder 4"/>
          <p:cNvSpPr>
            <a:spLocks noGrp="1"/>
          </p:cNvSpPr>
          <p:nvPr>
            <p:ph sz="quarter" idx="2" hasCustomPrompt="1"/>
          </p:nvPr>
        </p:nvSpPr>
        <p:spPr>
          <a:xfrm>
            <a:off x="450850" y="1330012"/>
            <a:ext cx="3124200" cy="3257550"/>
          </a:xfrm>
        </p:spPr>
        <p:txBody>
          <a:bodyPr tIns="0"/>
          <a:lstStyle>
            <a:lvl1pPr>
              <a:buSzPct val="100000"/>
              <a:defRPr sz="1800"/>
            </a:lvl1pPr>
            <a:lvl2pPr marL="480035" indent="-185156">
              <a:buSzPct val="100000"/>
              <a:buFont typeface="Arial" panose="020B0604020202020204" pitchFamily="34" charset="0"/>
              <a:buChar char="•"/>
              <a:defRPr sz="1600"/>
            </a:lvl2pPr>
            <a:lvl3pPr marL="685765" indent="-185156">
              <a:buSzPct val="100000"/>
              <a:buFont typeface="Arial" panose="020B0604020202020204" pitchFamily="34" charset="0"/>
              <a:buChar char="•"/>
              <a:defRPr sz="1400"/>
            </a:lvl3pPr>
            <a:lvl4pPr marL="891494" indent="-157726">
              <a:buSzPct val="100000"/>
              <a:buFont typeface="Arial" panose="020B0604020202020204" pitchFamily="34" charset="0"/>
              <a:buChar char="•"/>
              <a:defRPr sz="13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6" name="Title 1">
            <a:extLst>
              <a:ext uri="{FF2B5EF4-FFF2-40B4-BE49-F238E27FC236}">
                <a16:creationId xmlns:a16="http://schemas.microsoft.com/office/drawing/2014/main" id="{57CD2421-83B0-4920-AB5D-7E41627BC404}"/>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38516928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Shape 213"/>
        <p:cNvGrpSpPr/>
        <p:nvPr/>
      </p:nvGrpSpPr>
      <p:grpSpPr>
        <a:xfrm>
          <a:off x="0" y="0"/>
          <a:ext cx="0" cy="0"/>
          <a:chOff x="0" y="0"/>
          <a:chExt cx="0" cy="0"/>
        </a:xfrm>
      </p:grpSpPr>
      <p:pic>
        <p:nvPicPr>
          <p:cNvPr id="21" name="Picture 20">
            <a:extLst>
              <a:ext uri="{FF2B5EF4-FFF2-40B4-BE49-F238E27FC236}">
                <a16:creationId xmlns:a16="http://schemas.microsoft.com/office/drawing/2014/main" id="{BD588CD6-00FA-3647-9C32-955C9EE21388}"/>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3" name="Media Placeholder 2">
            <a:extLst>
              <a:ext uri="{FF2B5EF4-FFF2-40B4-BE49-F238E27FC236}">
                <a16:creationId xmlns:a16="http://schemas.microsoft.com/office/drawing/2014/main" id="{B5E15DE5-15CD-41A8-BA89-39372E5587AC}"/>
              </a:ext>
            </a:extLst>
          </p:cNvPr>
          <p:cNvSpPr>
            <a:spLocks noGrp="1"/>
          </p:cNvSpPr>
          <p:nvPr>
            <p:ph type="media" sz="quarter" idx="10"/>
          </p:nvPr>
        </p:nvSpPr>
        <p:spPr>
          <a:xfrm>
            <a:off x="457200" y="1343696"/>
            <a:ext cx="6125827" cy="3408340"/>
          </a:xfrm>
        </p:spPr>
        <p:txBody>
          <a:bodyPr/>
          <a:lstStyle/>
          <a:p>
            <a:r>
              <a:rPr lang="en-US"/>
              <a:t>Click icon to add media</a:t>
            </a:r>
          </a:p>
        </p:txBody>
      </p:sp>
      <p:sp>
        <p:nvSpPr>
          <p:cNvPr id="7" name="Title 1">
            <a:extLst>
              <a:ext uri="{FF2B5EF4-FFF2-40B4-BE49-F238E27FC236}">
                <a16:creationId xmlns:a16="http://schemas.microsoft.com/office/drawing/2014/main" id="{B21F4382-70BA-4DE9-9B01-7F103D1E930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61697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28066"/>
            <a:ext cx="8229600" cy="857250"/>
          </a:xfrm>
          <a:prstGeom prst="rect">
            <a:avLst/>
          </a:prstGeom>
        </p:spPr>
        <p:txBody>
          <a:bodyPr vert="horz" lIns="0" tIns="45718"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51610"/>
            <a:ext cx="8229600" cy="3291840"/>
          </a:xfrm>
          <a:prstGeom prst="rect">
            <a:avLst/>
          </a:prstGeom>
        </p:spPr>
        <p:txBody>
          <a:bodyPr vert="horz" lIns="91435" tIns="45718" rIns="91435" bIns="4571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Tree>
    <p:extLst>
      <p:ext uri="{BB962C8B-B14F-4D97-AF65-F5344CB8AC3E}">
        <p14:creationId xmlns:p14="http://schemas.microsoft.com/office/powerpoint/2010/main" val="364073070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93" r:id="rId4"/>
    <p:sldLayoutId id="2147483675" r:id="rId5"/>
    <p:sldLayoutId id="2147483676" r:id="rId6"/>
    <p:sldLayoutId id="2147483677" r:id="rId7"/>
    <p:sldLayoutId id="2147483680" r:id="rId8"/>
    <p:sldLayoutId id="2147483689" r:id="rId9"/>
    <p:sldLayoutId id="2147483690" r:id="rId10"/>
    <p:sldLayoutId id="2147483695" r:id="rId11"/>
    <p:sldLayoutId id="2147483696" r:id="rId12"/>
    <p:sldLayoutId id="2147483698" r:id="rId13"/>
    <p:sldLayoutId id="2147483697" r:id="rId14"/>
    <p:sldLayoutId id="2147483679" r:id="rId15"/>
    <p:sldLayoutId id="2147483688" r:id="rId16"/>
    <p:sldLayoutId id="2147483682" r:id="rId1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txStyles>
    <p:titleStyle>
      <a:lvl1pPr algn="l" rtl="0" eaLnBrk="1" latinLnBrk="0" hangingPunct="1">
        <a:spcBef>
          <a:spcPct val="0"/>
        </a:spcBef>
        <a:buNone/>
        <a:defRPr kumimoji="0" sz="3600" b="0" kern="1200">
          <a:ln>
            <a:noFill/>
          </a:ln>
          <a:solidFill>
            <a:schemeClr val="accent4"/>
          </a:solidFill>
          <a:effectLst/>
          <a:latin typeface="+mj-lt"/>
          <a:ea typeface="+mj-ea"/>
          <a:cs typeface="+mj-cs"/>
        </a:defRPr>
      </a:lvl1pPr>
    </p:titleStyle>
    <p:bodyStyle>
      <a:lvl1pPr marL="231775" indent="-231775"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85000"/>
        <a:buFont typeface="Wingdings 2"/>
        <a:buChar char=""/>
        <a:defRPr kumimoji="0" sz="18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Char char=""/>
        <a:defRPr kumimoji="0" sz="1575"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Char char=""/>
        <a:defRPr kumimoji="0" sz="150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3" algn="l" rtl="0" eaLnBrk="1" latinLnBrk="0" hangingPunct="1">
        <a:defRPr kumimoji="0" kern="1200">
          <a:solidFill>
            <a:schemeClr val="tx1"/>
          </a:solidFill>
          <a:latin typeface="+mn-lt"/>
          <a:ea typeface="+mn-ea"/>
          <a:cs typeface="+mn-cs"/>
        </a:defRPr>
      </a:lvl2pPr>
      <a:lvl3pPr marL="685765" algn="l" rtl="0" eaLnBrk="1" latinLnBrk="0" hangingPunct="1">
        <a:defRPr kumimoji="0" kern="1200">
          <a:solidFill>
            <a:schemeClr val="tx1"/>
          </a:solidFill>
          <a:latin typeface="+mn-lt"/>
          <a:ea typeface="+mn-ea"/>
          <a:cs typeface="+mn-cs"/>
        </a:defRPr>
      </a:lvl3pPr>
      <a:lvl4pPr marL="1028648" algn="l" rtl="0" eaLnBrk="1" latinLnBrk="0" hangingPunct="1">
        <a:defRPr kumimoji="0" kern="1200">
          <a:solidFill>
            <a:schemeClr val="tx1"/>
          </a:solidFill>
          <a:latin typeface="+mn-lt"/>
          <a:ea typeface="+mn-ea"/>
          <a:cs typeface="+mn-cs"/>
        </a:defRPr>
      </a:lvl4pPr>
      <a:lvl5pPr marL="1371530" algn="l" rtl="0" eaLnBrk="1" latinLnBrk="0" hangingPunct="1">
        <a:defRPr kumimoji="0" kern="1200">
          <a:solidFill>
            <a:schemeClr val="tx1"/>
          </a:solidFill>
          <a:latin typeface="+mn-lt"/>
          <a:ea typeface="+mn-ea"/>
          <a:cs typeface="+mn-cs"/>
        </a:defRPr>
      </a:lvl5pPr>
      <a:lvl6pPr marL="1714412" algn="l" rtl="0" eaLnBrk="1" latinLnBrk="0" hangingPunct="1">
        <a:defRPr kumimoji="0" kern="1200">
          <a:solidFill>
            <a:schemeClr val="tx1"/>
          </a:solidFill>
          <a:latin typeface="+mn-lt"/>
          <a:ea typeface="+mn-ea"/>
          <a:cs typeface="+mn-cs"/>
        </a:defRPr>
      </a:lvl6pPr>
      <a:lvl7pPr marL="2057295" algn="l" rtl="0" eaLnBrk="1" latinLnBrk="0" hangingPunct="1">
        <a:defRPr kumimoji="0" kern="1200">
          <a:solidFill>
            <a:schemeClr val="tx1"/>
          </a:solidFill>
          <a:latin typeface="+mn-lt"/>
          <a:ea typeface="+mn-ea"/>
          <a:cs typeface="+mn-cs"/>
        </a:defRPr>
      </a:lvl7pPr>
      <a:lvl8pPr marL="2400177" algn="l" rtl="0" eaLnBrk="1" latinLnBrk="0" hangingPunct="1">
        <a:defRPr kumimoji="0" kern="1200">
          <a:solidFill>
            <a:schemeClr val="tx1"/>
          </a:solidFill>
          <a:latin typeface="+mn-lt"/>
          <a:ea typeface="+mn-ea"/>
          <a:cs typeface="+mn-cs"/>
        </a:defRPr>
      </a:lvl8pPr>
      <a:lvl9pPr marL="274306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bit.ly/BallotSelfie2016"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06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pPr marL="0" indent="0">
              <a:buNone/>
            </a:pPr>
            <a:r>
              <a:rPr lang="en-US" b="1" dirty="0"/>
              <a:t>Sample Summary:</a:t>
            </a:r>
            <a:endParaRPr lang="en-US" dirty="0"/>
          </a:p>
          <a:p>
            <a:r>
              <a:rPr lang="en-US" i="1" dirty="0"/>
              <a:t>We are free to practice any religion we want or none at all. The government cannot limit our freedom to express ourselves through speech or publication of our ideas. We are allowed to peacefully gather together, and we can petition or challenge the government if we think something is wrong.</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Bill of Rights: First Amendment</a:t>
            </a:r>
          </a:p>
        </p:txBody>
      </p:sp>
      <p:pic>
        <p:nvPicPr>
          <p:cNvPr id="2" name="Picture 1" descr="A puzzle pieces on a black background&#10;&#10;Description automatically generated">
            <a:extLst>
              <a:ext uri="{FF2B5EF4-FFF2-40B4-BE49-F238E27FC236}">
                <a16:creationId xmlns:a16="http://schemas.microsoft.com/office/drawing/2014/main" id="{39D7E0C0-FAEA-6F61-E621-02C088A8A2DB}"/>
              </a:ext>
            </a:extLst>
          </p:cNvPr>
          <p:cNvPicPr>
            <a:picLocks noChangeAspect="1"/>
          </p:cNvPicPr>
          <p:nvPr/>
        </p:nvPicPr>
        <p:blipFill>
          <a:blip r:embed="rId3"/>
          <a:stretch>
            <a:fillRect/>
          </a:stretch>
        </p:blipFill>
        <p:spPr>
          <a:xfrm>
            <a:off x="7433564" y="398281"/>
            <a:ext cx="1253236" cy="1065786"/>
          </a:xfrm>
          <a:prstGeom prst="rect">
            <a:avLst/>
          </a:prstGeom>
        </p:spPr>
      </p:pic>
    </p:spTree>
    <p:extLst>
      <p:ext uri="{BB962C8B-B14F-4D97-AF65-F5344CB8AC3E}">
        <p14:creationId xmlns:p14="http://schemas.microsoft.com/office/powerpoint/2010/main" val="3460834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10">
            <a:extLst>
              <a:ext uri="{FF2B5EF4-FFF2-40B4-BE49-F238E27FC236}">
                <a16:creationId xmlns:a16="http://schemas.microsoft.com/office/drawing/2014/main" id="{708FB6A3-394E-C881-E03A-5569B01346BB}"/>
              </a:ext>
            </a:extLst>
          </p:cNvPr>
          <p:cNvGraphicFramePr>
            <a:graphicFrameLocks/>
          </p:cNvGraphicFramePr>
          <p:nvPr>
            <p:extLst>
              <p:ext uri="{D42A27DB-BD31-4B8C-83A1-F6EECF244321}">
                <p14:modId xmlns:p14="http://schemas.microsoft.com/office/powerpoint/2010/main" val="1240103572"/>
              </p:ext>
            </p:extLst>
          </p:nvPr>
        </p:nvGraphicFramePr>
        <p:xfrm>
          <a:off x="457200" y="1309352"/>
          <a:ext cx="5003800" cy="3200400"/>
        </p:xfrm>
        <a:graphic>
          <a:graphicData uri="http://schemas.openxmlformats.org/drawingml/2006/table">
            <a:tbl>
              <a:tblPr firstRow="1" firstCol="1" bandRow="1"/>
              <a:tblGrid>
                <a:gridCol w="1286975">
                  <a:extLst>
                    <a:ext uri="{9D8B030D-6E8A-4147-A177-3AD203B41FA5}">
                      <a16:colId xmlns:a16="http://schemas.microsoft.com/office/drawing/2014/main" val="4027248765"/>
                    </a:ext>
                  </a:extLst>
                </a:gridCol>
                <a:gridCol w="1697525">
                  <a:extLst>
                    <a:ext uri="{9D8B030D-6E8A-4147-A177-3AD203B41FA5}">
                      <a16:colId xmlns:a16="http://schemas.microsoft.com/office/drawing/2014/main" val="1361534871"/>
                    </a:ext>
                  </a:extLst>
                </a:gridCol>
                <a:gridCol w="2019300">
                  <a:extLst>
                    <a:ext uri="{9D8B030D-6E8A-4147-A177-3AD203B41FA5}">
                      <a16:colId xmlns:a16="http://schemas.microsoft.com/office/drawing/2014/main" val="976894768"/>
                    </a:ext>
                  </a:extLst>
                </a:gridCol>
              </a:tblGrid>
              <a:tr h="64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Group A</a:t>
                      </a:r>
                    </a:p>
                  </a:txBody>
                  <a:tcPr marL="73025" marR="73025" marT="73025" marB="73025" anchor="ctr">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10D28"/>
                          </a:solidFill>
                          <a:effectLst/>
                          <a:uLnTx/>
                          <a:uFillTx/>
                          <a:latin typeface="Calibri" panose="020F0502020204030204" pitchFamily="34" charset="0"/>
                          <a:ea typeface="Calibri" panose="020F0502020204030204" pitchFamily="34" charset="0"/>
                          <a:cs typeface="Times New Roman" panose="02020603050405020304" pitchFamily="18" charset="0"/>
                        </a:rPr>
                        <a:t>Amendment I</a:t>
                      </a:r>
                    </a:p>
                  </a:txBody>
                  <a:tcPr marL="73025" marR="73025" marT="73025" marB="73025" anchor="ctr">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10D28"/>
                          </a:solidFill>
                          <a:effectLst/>
                          <a:uLnTx/>
                          <a:uFillTx/>
                          <a:latin typeface="Calibri" panose="020F0502020204030204" pitchFamily="34" charset="0"/>
                          <a:ea typeface="Calibri" panose="020F0502020204030204" pitchFamily="34" charset="0"/>
                          <a:cs typeface="Times New Roman" panose="02020603050405020304" pitchFamily="18" charset="0"/>
                        </a:rPr>
                        <a:t>Amendment IV</a:t>
                      </a:r>
                    </a:p>
                  </a:txBody>
                  <a:tcPr marL="73025" marR="73025" marT="73025" marB="73025" anchor="ctr">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extLst>
                  <a:ext uri="{0D108BD9-81ED-4DB2-BD59-A6C34878D82A}">
                    <a16:rowId xmlns:a16="http://schemas.microsoft.com/office/drawing/2014/main" val="2974509849"/>
                  </a:ext>
                </a:extLst>
              </a:tr>
              <a:tr h="64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Group B</a:t>
                      </a:r>
                    </a:p>
                  </a:txBody>
                  <a:tcPr marL="73025" marR="73025" marT="73025" marB="73025" anchor="ctr">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10D28"/>
                          </a:solidFill>
                          <a:effectLst/>
                          <a:uLnTx/>
                          <a:uFillTx/>
                          <a:latin typeface="Calibri" panose="020F0502020204030204" pitchFamily="34" charset="0"/>
                          <a:ea typeface="Calibri" panose="020F0502020204030204" pitchFamily="34" charset="0"/>
                          <a:cs typeface="Times New Roman" panose="02020603050405020304" pitchFamily="18" charset="0"/>
                        </a:rPr>
                        <a:t>Amendment II</a:t>
                      </a:r>
                    </a:p>
                  </a:txBody>
                  <a:tcPr marL="73025" marR="73025" marT="73025" marB="73025" anchor="ctr">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10D28"/>
                          </a:solidFill>
                          <a:effectLst/>
                          <a:uLnTx/>
                          <a:uFillTx/>
                          <a:latin typeface="Calibri" panose="020F0502020204030204" pitchFamily="34" charset="0"/>
                          <a:ea typeface="Calibri" panose="020F0502020204030204" pitchFamily="34" charset="0"/>
                          <a:cs typeface="Times New Roman" panose="02020603050405020304" pitchFamily="18" charset="0"/>
                        </a:rPr>
                        <a:t>Amendment III</a:t>
                      </a:r>
                    </a:p>
                  </a:txBody>
                  <a:tcPr marL="73025" marR="73025" marT="73025" marB="73025" anchor="ctr">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extLst>
                  <a:ext uri="{0D108BD9-81ED-4DB2-BD59-A6C34878D82A}">
                    <a16:rowId xmlns:a16="http://schemas.microsoft.com/office/drawing/2014/main" val="1057830769"/>
                  </a:ext>
                </a:extLst>
              </a:tr>
              <a:tr h="64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Group C</a:t>
                      </a:r>
                      <a:endParaRPr kumimoji="0" lang="en-US" sz="1800" b="1" kern="1200" noProof="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10D28"/>
                          </a:solidFill>
                          <a:effectLst/>
                          <a:uLnTx/>
                          <a:uFillTx/>
                          <a:latin typeface="Calibri" panose="020F0502020204030204" pitchFamily="34" charset="0"/>
                          <a:ea typeface="Calibri" panose="020F0502020204030204" pitchFamily="34" charset="0"/>
                          <a:cs typeface="Times New Roman" panose="02020603050405020304" pitchFamily="18" charset="0"/>
                        </a:rPr>
                        <a:t>Amendment V</a:t>
                      </a:r>
                    </a:p>
                  </a:txBody>
                  <a:tcPr marL="73025" marR="73025" marT="73025" marB="73025" anchor="ctr">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10D28"/>
                          </a:solidFill>
                          <a:effectLst/>
                          <a:uLnTx/>
                          <a:uFillTx/>
                          <a:latin typeface="Calibri" panose="020F0502020204030204" pitchFamily="34" charset="0"/>
                          <a:ea typeface="Calibri" panose="020F0502020204030204" pitchFamily="34" charset="0"/>
                          <a:cs typeface="Times New Roman" panose="02020603050405020304" pitchFamily="18" charset="0"/>
                        </a:rPr>
                        <a:t>Amendment X</a:t>
                      </a:r>
                    </a:p>
                  </a:txBody>
                  <a:tcPr marL="73025" marR="73025" marT="73025" marB="73025" anchor="ctr">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extLst>
                  <a:ext uri="{0D108BD9-81ED-4DB2-BD59-A6C34878D82A}">
                    <a16:rowId xmlns:a16="http://schemas.microsoft.com/office/drawing/2014/main" val="3434642271"/>
                  </a:ext>
                </a:extLst>
              </a:tr>
              <a:tr h="64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Group D</a:t>
                      </a:r>
                      <a:endParaRPr kumimoji="0" lang="en-US" sz="1800" b="1" kern="1200" noProof="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10D28"/>
                          </a:solidFill>
                          <a:effectLst/>
                          <a:uLnTx/>
                          <a:uFillTx/>
                          <a:latin typeface="Calibri" panose="020F0502020204030204" pitchFamily="34" charset="0"/>
                          <a:ea typeface="Calibri" panose="020F0502020204030204" pitchFamily="34" charset="0"/>
                          <a:cs typeface="Times New Roman" panose="02020603050405020304" pitchFamily="18" charset="0"/>
                        </a:rPr>
                        <a:t>Amendment VI</a:t>
                      </a:r>
                    </a:p>
                  </a:txBody>
                  <a:tcPr marL="73025" marR="73025" marT="73025" marB="73025" anchor="ctr">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10D28"/>
                          </a:solidFill>
                          <a:effectLst/>
                          <a:uLnTx/>
                          <a:uFillTx/>
                          <a:latin typeface="Calibri" panose="020F0502020204030204" pitchFamily="34" charset="0"/>
                          <a:ea typeface="Calibri" panose="020F0502020204030204" pitchFamily="34" charset="0"/>
                          <a:cs typeface="Times New Roman" panose="02020603050405020304" pitchFamily="18" charset="0"/>
                        </a:rPr>
                        <a:t>Amendment VII</a:t>
                      </a:r>
                    </a:p>
                  </a:txBody>
                  <a:tcPr marL="73025" marR="73025" marT="73025" marB="73025" anchor="ctr">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extLst>
                  <a:ext uri="{0D108BD9-81ED-4DB2-BD59-A6C34878D82A}">
                    <a16:rowId xmlns:a16="http://schemas.microsoft.com/office/drawing/2014/main" val="2870100477"/>
                  </a:ext>
                </a:extLst>
              </a:tr>
              <a:tr h="64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Group E</a:t>
                      </a:r>
                      <a:endParaRPr kumimoji="0" lang="en-US" sz="1800" b="1" kern="1200" noProof="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10D28"/>
                          </a:solidFill>
                          <a:effectLst/>
                          <a:uLnTx/>
                          <a:uFillTx/>
                          <a:latin typeface="Calibri" panose="020F0502020204030204" pitchFamily="34" charset="0"/>
                          <a:ea typeface="Calibri" panose="020F0502020204030204" pitchFamily="34" charset="0"/>
                          <a:cs typeface="Times New Roman" panose="02020603050405020304" pitchFamily="18" charset="0"/>
                        </a:rPr>
                        <a:t>Amendment VIII</a:t>
                      </a:r>
                    </a:p>
                  </a:txBody>
                  <a:tcPr marL="73025" marR="73025" marT="73025" marB="73025" anchor="ctr">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10D28"/>
                          </a:solidFill>
                          <a:effectLst/>
                          <a:uLnTx/>
                          <a:uFillTx/>
                          <a:latin typeface="Calibri" panose="020F0502020204030204" pitchFamily="34" charset="0"/>
                          <a:ea typeface="Calibri" panose="020F0502020204030204" pitchFamily="34" charset="0"/>
                          <a:cs typeface="Times New Roman" panose="02020603050405020304" pitchFamily="18" charset="0"/>
                        </a:rPr>
                        <a:t>Amendment IV</a:t>
                      </a:r>
                    </a:p>
                  </a:txBody>
                  <a:tcPr marL="73025" marR="73025" marT="73025" marB="73025" anchor="ctr">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extLst>
                  <a:ext uri="{0D108BD9-81ED-4DB2-BD59-A6C34878D82A}">
                    <a16:rowId xmlns:a16="http://schemas.microsoft.com/office/drawing/2014/main" val="29535417"/>
                  </a:ext>
                </a:extLst>
              </a:tr>
            </a:tbl>
          </a:graphicData>
        </a:graphic>
      </p:graphicFrame>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5537200" y="1309352"/>
            <a:ext cx="3149600" cy="3434098"/>
          </a:xfrm>
        </p:spPr>
        <p:txBody>
          <a:bodyPr/>
          <a:lstStyle/>
          <a:p>
            <a:r>
              <a:rPr lang="en-US" dirty="0"/>
              <a:t>Record your summaries on</a:t>
            </a:r>
            <a:br>
              <a:rPr lang="en-US" dirty="0"/>
            </a:br>
            <a:r>
              <a:rPr lang="en-US" dirty="0"/>
              <a:t>your handout.</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Know Your Freedoms</a:t>
            </a:r>
            <a:endParaRPr lang="en-US" dirty="0">
              <a:highlight>
                <a:srgbClr val="FFFF00"/>
              </a:highlight>
            </a:endParaRPr>
          </a:p>
        </p:txBody>
      </p:sp>
      <p:pic>
        <p:nvPicPr>
          <p:cNvPr id="3" name="Picture 2" descr="A puzzle pieces on a black background&#10;&#10;Description automatically generated">
            <a:extLst>
              <a:ext uri="{FF2B5EF4-FFF2-40B4-BE49-F238E27FC236}">
                <a16:creationId xmlns:a16="http://schemas.microsoft.com/office/drawing/2014/main" id="{66C1241D-57E0-11EB-2EF4-43DB4501D2BC}"/>
              </a:ext>
            </a:extLst>
          </p:cNvPr>
          <p:cNvPicPr>
            <a:picLocks noChangeAspect="1"/>
          </p:cNvPicPr>
          <p:nvPr/>
        </p:nvPicPr>
        <p:blipFill>
          <a:blip r:embed="rId3"/>
          <a:stretch>
            <a:fillRect/>
          </a:stretch>
        </p:blipFill>
        <p:spPr>
          <a:xfrm>
            <a:off x="7433564" y="398281"/>
            <a:ext cx="1253236" cy="1065786"/>
          </a:xfrm>
          <a:prstGeom prst="rect">
            <a:avLst/>
          </a:prstGeom>
        </p:spPr>
      </p:pic>
    </p:spTree>
    <p:extLst>
      <p:ext uri="{BB962C8B-B14F-4D97-AF65-F5344CB8AC3E}">
        <p14:creationId xmlns:p14="http://schemas.microsoft.com/office/powerpoint/2010/main" val="28709763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1309352"/>
            <a:ext cx="4720975" cy="3434098"/>
          </a:xfrm>
        </p:spPr>
        <p:txBody>
          <a:bodyPr/>
          <a:lstStyle/>
          <a:p>
            <a:r>
              <a:rPr lang="en-US" dirty="0"/>
              <a:t>Determine which amendment each statement represents.</a:t>
            </a:r>
          </a:p>
          <a:p>
            <a:r>
              <a:rPr lang="en-US" dirty="0"/>
              <a:t>Explain your answer using one or more complete sentences.</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Applying the Bill of Rights</a:t>
            </a:r>
          </a:p>
        </p:txBody>
      </p:sp>
      <p:sp>
        <p:nvSpPr>
          <p:cNvPr id="3" name="Rectangle 2">
            <a:extLst>
              <a:ext uri="{FF2B5EF4-FFF2-40B4-BE49-F238E27FC236}">
                <a16:creationId xmlns:a16="http://schemas.microsoft.com/office/drawing/2014/main" id="{4E7C9B37-FE65-5E01-563C-18A16BC0CF97}"/>
              </a:ext>
            </a:extLst>
          </p:cNvPr>
          <p:cNvSpPr/>
          <p:nvPr/>
        </p:nvSpPr>
        <p:spPr>
          <a:xfrm>
            <a:off x="5624991" y="537508"/>
            <a:ext cx="3231334" cy="333466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 name="Content Placeholder 19">
            <a:extLst>
              <a:ext uri="{FF2B5EF4-FFF2-40B4-BE49-F238E27FC236}">
                <a16:creationId xmlns:a16="http://schemas.microsoft.com/office/drawing/2014/main" id="{77628A47-6C8C-D68C-1DB4-01E212139A52}"/>
              </a:ext>
            </a:extLst>
          </p:cNvPr>
          <p:cNvSpPr txBox="1">
            <a:spLocks/>
          </p:cNvSpPr>
          <p:nvPr/>
        </p:nvSpPr>
        <p:spPr>
          <a:xfrm>
            <a:off x="5624991" y="641819"/>
            <a:ext cx="3339100" cy="731779"/>
          </a:xfrm>
          <a:prstGeom prst="rect">
            <a:avLst/>
          </a:prstGeom>
        </p:spPr>
        <p:txBody>
          <a:bodyPr vert="horz" lIns="91435" tIns="45718" rIns="91435" bIns="45718">
            <a:normAutofit lnSpcReduction="10000"/>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2000" b="1" dirty="0">
                <a:solidFill>
                  <a:schemeClr val="bg1"/>
                </a:solidFill>
              </a:rPr>
              <a:t>Amendment #6</a:t>
            </a:r>
          </a:p>
          <a:p>
            <a:pPr marL="0" indent="0" algn="ctr">
              <a:buNone/>
            </a:pPr>
            <a:r>
              <a:rPr lang="en-US" sz="2000" b="1" i="1" dirty="0">
                <a:solidFill>
                  <a:schemeClr val="bg1"/>
                </a:solidFill>
              </a:rPr>
              <a:t>Right to an Impartial Jury</a:t>
            </a:r>
          </a:p>
        </p:txBody>
      </p:sp>
      <p:pic>
        <p:nvPicPr>
          <p:cNvPr id="2" name="Picture 1" descr="A group of people in a wooden bench&#10;&#10;Description automatically generated">
            <a:extLst>
              <a:ext uri="{FF2B5EF4-FFF2-40B4-BE49-F238E27FC236}">
                <a16:creationId xmlns:a16="http://schemas.microsoft.com/office/drawing/2014/main" id="{3A14FC0F-F40F-7995-9F55-A5DA071F8449}"/>
              </a:ext>
            </a:extLst>
          </p:cNvPr>
          <p:cNvPicPr>
            <a:picLocks noChangeAspect="1"/>
          </p:cNvPicPr>
          <p:nvPr/>
        </p:nvPicPr>
        <p:blipFill>
          <a:blip r:embed="rId2"/>
          <a:stretch>
            <a:fillRect/>
          </a:stretch>
        </p:blipFill>
        <p:spPr>
          <a:xfrm>
            <a:off x="5791270" y="1573840"/>
            <a:ext cx="2895530" cy="2068235"/>
          </a:xfrm>
          <a:prstGeom prst="rect">
            <a:avLst/>
          </a:prstGeom>
        </p:spPr>
      </p:pic>
    </p:spTree>
    <p:extLst>
      <p:ext uri="{BB962C8B-B14F-4D97-AF65-F5344CB8AC3E}">
        <p14:creationId xmlns:p14="http://schemas.microsoft.com/office/powerpoint/2010/main" val="17073380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r>
              <a:rPr lang="en-US" dirty="0"/>
              <a:t>Visit </a:t>
            </a:r>
            <a:r>
              <a:rPr lang="en-US" dirty="0">
                <a:solidFill>
                  <a:schemeClr val="accent2"/>
                </a:solidFill>
                <a:hlinkClick r:id="rId3">
                  <a:extLst>
                    <a:ext uri="{A12FA001-AC4F-418D-AE19-62706E023703}">
                      <ahyp:hlinkClr xmlns:ahyp="http://schemas.microsoft.com/office/drawing/2018/hyperlinkcolor" val="tx"/>
                    </a:ext>
                  </a:extLst>
                </a:hlinkClick>
              </a:rPr>
              <a:t>bit.ly/BallotSelfie2016</a:t>
            </a:r>
            <a:r>
              <a:rPr lang="en-US" dirty="0"/>
              <a:t> or scan the QR code. </a:t>
            </a:r>
          </a:p>
          <a:p>
            <a:r>
              <a:rPr lang="en-US" dirty="0"/>
              <a:t>Read the article about Justin</a:t>
            </a:r>
            <a:br>
              <a:rPr lang="en-US" dirty="0"/>
            </a:br>
            <a:r>
              <a:rPr lang="en-US" dirty="0"/>
              <a:t>Timberlake’s </a:t>
            </a:r>
            <a:r>
              <a:rPr lang="en-US" b="1" dirty="0"/>
              <a:t>ballot selfie</a:t>
            </a:r>
            <a:r>
              <a:rPr lang="en-US" dirty="0"/>
              <a:t>.</a:t>
            </a:r>
          </a:p>
          <a:p>
            <a:r>
              <a:rPr lang="en-US" dirty="0"/>
              <a:t>As you read, consider how</a:t>
            </a:r>
            <a:br>
              <a:rPr lang="en-US" dirty="0"/>
            </a:br>
            <a:r>
              <a:rPr lang="en-US" dirty="0"/>
              <a:t>the First Amendment applies</a:t>
            </a:r>
            <a:br>
              <a:rPr lang="en-US" dirty="0"/>
            </a:br>
            <a:r>
              <a:rPr lang="en-US" dirty="0"/>
              <a:t>to this situation. </a:t>
            </a:r>
          </a:p>
          <a:p>
            <a:endParaRPr lang="en-US" dirty="0"/>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Ballot Selfies and the First Amendment</a:t>
            </a:r>
          </a:p>
        </p:txBody>
      </p:sp>
      <p:pic>
        <p:nvPicPr>
          <p:cNvPr id="5" name="Picture 4" descr="A qr code on a white background&#10;&#10;Description automatically generated">
            <a:extLst>
              <a:ext uri="{FF2B5EF4-FFF2-40B4-BE49-F238E27FC236}">
                <a16:creationId xmlns:a16="http://schemas.microsoft.com/office/drawing/2014/main" id="{0BB0F441-4291-5DC8-E83F-1D4DD4686C4F}"/>
              </a:ext>
            </a:extLst>
          </p:cNvPr>
          <p:cNvPicPr>
            <a:picLocks noChangeAspect="1"/>
          </p:cNvPicPr>
          <p:nvPr/>
        </p:nvPicPr>
        <p:blipFill>
          <a:blip r:embed="rId4"/>
          <a:stretch>
            <a:fillRect/>
          </a:stretch>
        </p:blipFill>
        <p:spPr>
          <a:xfrm>
            <a:off x="5026241" y="1857917"/>
            <a:ext cx="2885533" cy="2885533"/>
          </a:xfrm>
          <a:prstGeom prst="rect">
            <a:avLst/>
          </a:prstGeom>
        </p:spPr>
      </p:pic>
    </p:spTree>
    <p:extLst>
      <p:ext uri="{BB962C8B-B14F-4D97-AF65-F5344CB8AC3E}">
        <p14:creationId xmlns:p14="http://schemas.microsoft.com/office/powerpoint/2010/main" val="26184318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r>
              <a:rPr lang="en-US" dirty="0"/>
              <a:t>Which First Amendment right is debated in the article? Share your reasoning.</a:t>
            </a:r>
          </a:p>
          <a:p>
            <a:r>
              <a:rPr lang="en-US" dirty="0"/>
              <a:t>Do you think taking a selfie, in any form, is an expression of our First Amendment rights? Why do you think that?</a:t>
            </a:r>
          </a:p>
          <a:p>
            <a:r>
              <a:rPr lang="en-US" dirty="0"/>
              <a:t>Do you think it is a violation of our First Amendment rights for a state to make taking and sharing “ballot selfies” against the law? Share your thinking.</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Ballot Selfies and the First Amendment</a:t>
            </a:r>
          </a:p>
        </p:txBody>
      </p:sp>
    </p:spTree>
    <p:extLst>
      <p:ext uri="{BB962C8B-B14F-4D97-AF65-F5344CB8AC3E}">
        <p14:creationId xmlns:p14="http://schemas.microsoft.com/office/powerpoint/2010/main" val="36893325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3981236" y="1309352"/>
            <a:ext cx="4700426" cy="3434098"/>
          </a:xfrm>
        </p:spPr>
        <p:txBody>
          <a:bodyPr/>
          <a:lstStyle/>
          <a:p>
            <a:r>
              <a:rPr lang="en-US" dirty="0"/>
              <a:t>Choose 3 amendments.</a:t>
            </a:r>
          </a:p>
          <a:p>
            <a:r>
              <a:rPr lang="en-US" dirty="0"/>
              <a:t>Draw and label your chosen amendments on your </a:t>
            </a:r>
            <a:r>
              <a:rPr lang="en-US" i="1" dirty="0"/>
              <a:t>Show Me Freedom</a:t>
            </a:r>
            <a:r>
              <a:rPr lang="en-US" dirty="0"/>
              <a:t> handout.</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Show Me What Freedom Looks Like…</a:t>
            </a:r>
          </a:p>
        </p:txBody>
      </p:sp>
      <p:sp>
        <p:nvSpPr>
          <p:cNvPr id="5" name="Rectangle 4">
            <a:extLst>
              <a:ext uri="{FF2B5EF4-FFF2-40B4-BE49-F238E27FC236}">
                <a16:creationId xmlns:a16="http://schemas.microsoft.com/office/drawing/2014/main" id="{B233DA01-9659-FB3E-9EFC-85FAD2858E07}"/>
              </a:ext>
            </a:extLst>
          </p:cNvPr>
          <p:cNvSpPr/>
          <p:nvPr/>
        </p:nvSpPr>
        <p:spPr>
          <a:xfrm>
            <a:off x="457200" y="1309352"/>
            <a:ext cx="3339101" cy="343409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4C0F9671-E482-4B9A-CFDD-3BC772D41EC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1700" b="18862"/>
          <a:stretch/>
        </p:blipFill>
        <p:spPr>
          <a:xfrm>
            <a:off x="619736" y="2411167"/>
            <a:ext cx="3096222" cy="2149964"/>
          </a:xfrm>
          <a:prstGeom prst="rect">
            <a:avLst/>
          </a:prstGeom>
        </p:spPr>
      </p:pic>
      <p:sp>
        <p:nvSpPr>
          <p:cNvPr id="4" name="Content Placeholder 19">
            <a:extLst>
              <a:ext uri="{FF2B5EF4-FFF2-40B4-BE49-F238E27FC236}">
                <a16:creationId xmlns:a16="http://schemas.microsoft.com/office/drawing/2014/main" id="{1820EDC8-0E44-D50A-4F44-9E2DC0729064}"/>
              </a:ext>
            </a:extLst>
          </p:cNvPr>
          <p:cNvSpPr txBox="1">
            <a:spLocks/>
          </p:cNvSpPr>
          <p:nvPr/>
        </p:nvSpPr>
        <p:spPr>
          <a:xfrm>
            <a:off x="457201" y="1595311"/>
            <a:ext cx="3339100" cy="731779"/>
          </a:xfrm>
          <a:prstGeom prst="rect">
            <a:avLst/>
          </a:prstGeom>
        </p:spPr>
        <p:txBody>
          <a:bodyPr vert="horz" lIns="91435" tIns="45718" rIns="91435" bIns="45718">
            <a:normAutofit lnSpcReduction="10000"/>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2000" b="1" dirty="0">
                <a:solidFill>
                  <a:schemeClr val="bg1"/>
                </a:solidFill>
              </a:rPr>
              <a:t>Amendment </a:t>
            </a:r>
            <a:r>
              <a:rPr lang="en-US" sz="2000" b="1" u="sng" dirty="0">
                <a:solidFill>
                  <a:schemeClr val="bg1"/>
                </a:solidFill>
              </a:rPr>
              <a:t>#1</a:t>
            </a:r>
          </a:p>
          <a:p>
            <a:pPr marL="0" indent="0" algn="ctr">
              <a:buNone/>
            </a:pPr>
            <a:r>
              <a:rPr lang="en-US" sz="2000" b="1" i="1" dirty="0">
                <a:solidFill>
                  <a:schemeClr val="bg1"/>
                </a:solidFill>
              </a:rPr>
              <a:t>Freedom of the Press</a:t>
            </a:r>
          </a:p>
        </p:txBody>
      </p:sp>
    </p:spTree>
    <p:extLst>
      <p:ext uri="{BB962C8B-B14F-4D97-AF65-F5344CB8AC3E}">
        <p14:creationId xmlns:p14="http://schemas.microsoft.com/office/powerpoint/2010/main" val="151545170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r>
              <a:rPr lang="en-US" dirty="0"/>
              <a:t>Consider what you learned</a:t>
            </a:r>
            <a:br>
              <a:rPr lang="en-US" dirty="0"/>
            </a:br>
            <a:r>
              <a:rPr lang="en-US" dirty="0"/>
              <a:t>about the rights guaranteed to</a:t>
            </a:r>
            <a:br>
              <a:rPr lang="en-US" dirty="0"/>
            </a:br>
            <a:r>
              <a:rPr lang="en-US" dirty="0"/>
              <a:t>citizens in the Bill of Rights.</a:t>
            </a:r>
          </a:p>
          <a:p>
            <a:r>
              <a:rPr lang="en-US" dirty="0"/>
              <a:t>Would you change your opinion on which 2 amendments are most important? Why or why not?</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Sticky Bar Graph Revisited</a:t>
            </a:r>
          </a:p>
        </p:txBody>
      </p:sp>
      <p:grpSp>
        <p:nvGrpSpPr>
          <p:cNvPr id="28" name="Group 27">
            <a:extLst>
              <a:ext uri="{FF2B5EF4-FFF2-40B4-BE49-F238E27FC236}">
                <a16:creationId xmlns:a16="http://schemas.microsoft.com/office/drawing/2014/main" id="{1C4B192B-14BC-C7FE-CC1B-58520E2C8D82}"/>
              </a:ext>
            </a:extLst>
          </p:cNvPr>
          <p:cNvGrpSpPr/>
          <p:nvPr/>
        </p:nvGrpSpPr>
        <p:grpSpPr>
          <a:xfrm>
            <a:off x="5522977" y="66076"/>
            <a:ext cx="3220071" cy="1858911"/>
            <a:chOff x="5522977" y="66076"/>
            <a:chExt cx="3220071" cy="1858911"/>
          </a:xfrm>
        </p:grpSpPr>
        <p:grpSp>
          <p:nvGrpSpPr>
            <p:cNvPr id="27" name="Group 26">
              <a:extLst>
                <a:ext uri="{FF2B5EF4-FFF2-40B4-BE49-F238E27FC236}">
                  <a16:creationId xmlns:a16="http://schemas.microsoft.com/office/drawing/2014/main" id="{BD9686E9-00D3-2825-6C9F-D2D460FE5C51}"/>
                </a:ext>
              </a:extLst>
            </p:cNvPr>
            <p:cNvGrpSpPr/>
            <p:nvPr/>
          </p:nvGrpSpPr>
          <p:grpSpPr>
            <a:xfrm>
              <a:off x="5522977" y="66076"/>
              <a:ext cx="3163823" cy="1509875"/>
              <a:chOff x="5522977" y="66076"/>
              <a:chExt cx="3163823" cy="1509875"/>
            </a:xfrm>
          </p:grpSpPr>
          <p:cxnSp>
            <p:nvCxnSpPr>
              <p:cNvPr id="6" name="Straight Connector 5">
                <a:extLst>
                  <a:ext uri="{FF2B5EF4-FFF2-40B4-BE49-F238E27FC236}">
                    <a16:creationId xmlns:a16="http://schemas.microsoft.com/office/drawing/2014/main" id="{1F4B2F97-613C-9C4F-2B99-919E70B39210}"/>
                  </a:ext>
                </a:extLst>
              </p:cNvPr>
              <p:cNvCxnSpPr>
                <a:cxnSpLocks/>
              </p:cNvCxnSpPr>
              <p:nvPr/>
            </p:nvCxnSpPr>
            <p:spPr>
              <a:xfrm flipV="1">
                <a:off x="5522977" y="1566809"/>
                <a:ext cx="3163823" cy="9142"/>
              </a:xfrm>
              <a:prstGeom prst="line">
                <a:avLst/>
              </a:prstGeom>
            </p:spPr>
            <p:style>
              <a:lnRef idx="2">
                <a:schemeClr val="accent2"/>
              </a:lnRef>
              <a:fillRef idx="0">
                <a:schemeClr val="accent2"/>
              </a:fillRef>
              <a:effectRef idx="1">
                <a:schemeClr val="accent2"/>
              </a:effectRef>
              <a:fontRef idx="minor">
                <a:schemeClr val="tx1"/>
              </a:fontRef>
            </p:style>
          </p:cxnSp>
          <p:pic>
            <p:nvPicPr>
              <p:cNvPr id="3" name="Picture 2" descr="A colorful squares on a black background&#10;&#10;Description automatically generated">
                <a:extLst>
                  <a:ext uri="{FF2B5EF4-FFF2-40B4-BE49-F238E27FC236}">
                    <a16:creationId xmlns:a16="http://schemas.microsoft.com/office/drawing/2014/main" id="{E62FE5E8-6107-E99F-0E14-472536D5123D}"/>
                  </a:ext>
                </a:extLst>
              </p:cNvPr>
              <p:cNvPicPr>
                <a:picLocks noChangeAspect="1"/>
              </p:cNvPicPr>
              <p:nvPr/>
            </p:nvPicPr>
            <p:blipFill rotWithShape="1">
              <a:blip r:embed="rId3"/>
              <a:srcRect l="11910"/>
              <a:stretch/>
            </p:blipFill>
            <p:spPr>
              <a:xfrm>
                <a:off x="6482994" y="66076"/>
                <a:ext cx="2203806" cy="1447356"/>
              </a:xfrm>
              <a:prstGeom prst="rect">
                <a:avLst/>
              </a:prstGeom>
            </p:spPr>
          </p:pic>
          <p:pic>
            <p:nvPicPr>
              <p:cNvPr id="7" name="Picture 6" descr="A colorful squares on a black background&#10;&#10;Description automatically generated">
                <a:extLst>
                  <a:ext uri="{FF2B5EF4-FFF2-40B4-BE49-F238E27FC236}">
                    <a16:creationId xmlns:a16="http://schemas.microsoft.com/office/drawing/2014/main" id="{ED250E9D-55B0-D9A0-3FD3-5EBE05C56A82}"/>
                  </a:ext>
                </a:extLst>
              </p:cNvPr>
              <p:cNvPicPr>
                <a:picLocks noChangeAspect="1"/>
              </p:cNvPicPr>
              <p:nvPr/>
            </p:nvPicPr>
            <p:blipFill rotWithShape="1">
              <a:blip r:embed="rId3"/>
              <a:srcRect l="36942" r="24684"/>
              <a:stretch/>
            </p:blipFill>
            <p:spPr>
              <a:xfrm>
                <a:off x="5522977" y="66076"/>
                <a:ext cx="960018" cy="1447356"/>
              </a:xfrm>
              <a:prstGeom prst="rect">
                <a:avLst/>
              </a:prstGeom>
            </p:spPr>
          </p:pic>
        </p:grpSp>
        <p:grpSp>
          <p:nvGrpSpPr>
            <p:cNvPr id="26" name="Group 25">
              <a:extLst>
                <a:ext uri="{FF2B5EF4-FFF2-40B4-BE49-F238E27FC236}">
                  <a16:creationId xmlns:a16="http://schemas.microsoft.com/office/drawing/2014/main" id="{135F4192-050A-FD08-226D-F04F6C65B3F0}"/>
                </a:ext>
              </a:extLst>
            </p:cNvPr>
            <p:cNvGrpSpPr/>
            <p:nvPr/>
          </p:nvGrpSpPr>
          <p:grpSpPr>
            <a:xfrm>
              <a:off x="5533520" y="1548524"/>
              <a:ext cx="3209528" cy="376463"/>
              <a:chOff x="5533520" y="1548524"/>
              <a:chExt cx="3209528" cy="376463"/>
            </a:xfrm>
          </p:grpSpPr>
          <p:sp>
            <p:nvSpPr>
              <p:cNvPr id="10" name="Content Placeholder 19">
                <a:extLst>
                  <a:ext uri="{FF2B5EF4-FFF2-40B4-BE49-F238E27FC236}">
                    <a16:creationId xmlns:a16="http://schemas.microsoft.com/office/drawing/2014/main" id="{1B858567-D1E2-F0E2-4E42-44CA1A763049}"/>
                  </a:ext>
                </a:extLst>
              </p:cNvPr>
              <p:cNvSpPr txBox="1">
                <a:spLocks/>
              </p:cNvSpPr>
              <p:nvPr/>
            </p:nvSpPr>
            <p:spPr>
              <a:xfrm>
                <a:off x="8370368" y="1548524"/>
                <a:ext cx="372680" cy="376463"/>
              </a:xfrm>
              <a:prstGeom prst="rect">
                <a:avLst/>
              </a:prstGeom>
            </p:spPr>
            <p:txBody>
              <a:bodyPr vert="horz" lIns="91435" tIns="45718" rIns="91435" bIns="45718">
                <a:no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10</a:t>
                </a:r>
              </a:p>
            </p:txBody>
          </p:sp>
          <p:sp>
            <p:nvSpPr>
              <p:cNvPr id="14" name="Content Placeholder 19">
                <a:extLst>
                  <a:ext uri="{FF2B5EF4-FFF2-40B4-BE49-F238E27FC236}">
                    <a16:creationId xmlns:a16="http://schemas.microsoft.com/office/drawing/2014/main" id="{D3FCFBB8-5550-B9D9-3D74-F5F90060E4D1}"/>
                  </a:ext>
                </a:extLst>
              </p:cNvPr>
              <p:cNvSpPr txBox="1">
                <a:spLocks/>
              </p:cNvSpPr>
              <p:nvPr/>
            </p:nvSpPr>
            <p:spPr>
              <a:xfrm>
                <a:off x="80783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9</a:t>
                </a:r>
              </a:p>
            </p:txBody>
          </p:sp>
          <p:sp>
            <p:nvSpPr>
              <p:cNvPr id="15" name="Content Placeholder 19">
                <a:extLst>
                  <a:ext uri="{FF2B5EF4-FFF2-40B4-BE49-F238E27FC236}">
                    <a16:creationId xmlns:a16="http://schemas.microsoft.com/office/drawing/2014/main" id="{75D063E1-7D03-AAE1-FADF-A10C8C6B0F4E}"/>
                  </a:ext>
                </a:extLst>
              </p:cNvPr>
              <p:cNvSpPr txBox="1">
                <a:spLocks/>
              </p:cNvSpPr>
              <p:nvPr/>
            </p:nvSpPr>
            <p:spPr>
              <a:xfrm>
                <a:off x="77602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8</a:t>
                </a:r>
              </a:p>
            </p:txBody>
          </p:sp>
          <p:sp>
            <p:nvSpPr>
              <p:cNvPr id="16" name="Content Placeholder 19">
                <a:extLst>
                  <a:ext uri="{FF2B5EF4-FFF2-40B4-BE49-F238E27FC236}">
                    <a16:creationId xmlns:a16="http://schemas.microsoft.com/office/drawing/2014/main" id="{94B8C632-9682-DF8C-E446-2EA7256CCF45}"/>
                  </a:ext>
                </a:extLst>
              </p:cNvPr>
              <p:cNvSpPr txBox="1">
                <a:spLocks/>
              </p:cNvSpPr>
              <p:nvPr/>
            </p:nvSpPr>
            <p:spPr>
              <a:xfrm>
                <a:off x="74421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7</a:t>
                </a:r>
              </a:p>
            </p:txBody>
          </p:sp>
          <p:sp>
            <p:nvSpPr>
              <p:cNvPr id="17" name="Content Placeholder 19">
                <a:extLst>
                  <a:ext uri="{FF2B5EF4-FFF2-40B4-BE49-F238E27FC236}">
                    <a16:creationId xmlns:a16="http://schemas.microsoft.com/office/drawing/2014/main" id="{3CCC9892-B6A7-5522-9B58-08F2CCACA9C9}"/>
                  </a:ext>
                </a:extLst>
              </p:cNvPr>
              <p:cNvSpPr txBox="1">
                <a:spLocks/>
              </p:cNvSpPr>
              <p:nvPr/>
            </p:nvSpPr>
            <p:spPr>
              <a:xfrm>
                <a:off x="55335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1</a:t>
                </a:r>
              </a:p>
            </p:txBody>
          </p:sp>
          <p:sp>
            <p:nvSpPr>
              <p:cNvPr id="18" name="Content Placeholder 19">
                <a:extLst>
                  <a:ext uri="{FF2B5EF4-FFF2-40B4-BE49-F238E27FC236}">
                    <a16:creationId xmlns:a16="http://schemas.microsoft.com/office/drawing/2014/main" id="{2CEA54C9-DA1B-C1AC-C8E3-9F10D62DAFCE}"/>
                  </a:ext>
                </a:extLst>
              </p:cNvPr>
              <p:cNvSpPr txBox="1">
                <a:spLocks/>
              </p:cNvSpPr>
              <p:nvPr/>
            </p:nvSpPr>
            <p:spPr>
              <a:xfrm>
                <a:off x="71240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6</a:t>
                </a:r>
              </a:p>
            </p:txBody>
          </p:sp>
          <p:sp>
            <p:nvSpPr>
              <p:cNvPr id="21" name="Content Placeholder 19">
                <a:extLst>
                  <a:ext uri="{FF2B5EF4-FFF2-40B4-BE49-F238E27FC236}">
                    <a16:creationId xmlns:a16="http://schemas.microsoft.com/office/drawing/2014/main" id="{8B880D8E-DD02-71A4-E221-7CAB6D8670C7}"/>
                  </a:ext>
                </a:extLst>
              </p:cNvPr>
              <p:cNvSpPr txBox="1">
                <a:spLocks/>
              </p:cNvSpPr>
              <p:nvPr/>
            </p:nvSpPr>
            <p:spPr>
              <a:xfrm>
                <a:off x="68059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5</a:t>
                </a:r>
              </a:p>
            </p:txBody>
          </p:sp>
          <p:sp>
            <p:nvSpPr>
              <p:cNvPr id="22" name="Content Placeholder 19">
                <a:extLst>
                  <a:ext uri="{FF2B5EF4-FFF2-40B4-BE49-F238E27FC236}">
                    <a16:creationId xmlns:a16="http://schemas.microsoft.com/office/drawing/2014/main" id="{360E3EEC-9C25-633F-9598-9863A90780FA}"/>
                  </a:ext>
                </a:extLst>
              </p:cNvPr>
              <p:cNvSpPr txBox="1">
                <a:spLocks/>
              </p:cNvSpPr>
              <p:nvPr/>
            </p:nvSpPr>
            <p:spPr>
              <a:xfrm>
                <a:off x="64878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4</a:t>
                </a:r>
              </a:p>
            </p:txBody>
          </p:sp>
          <p:sp>
            <p:nvSpPr>
              <p:cNvPr id="23" name="Content Placeholder 19">
                <a:extLst>
                  <a:ext uri="{FF2B5EF4-FFF2-40B4-BE49-F238E27FC236}">
                    <a16:creationId xmlns:a16="http://schemas.microsoft.com/office/drawing/2014/main" id="{008FD5D7-498C-0FC7-642B-1604D7467434}"/>
                  </a:ext>
                </a:extLst>
              </p:cNvPr>
              <p:cNvSpPr txBox="1">
                <a:spLocks/>
              </p:cNvSpPr>
              <p:nvPr/>
            </p:nvSpPr>
            <p:spPr>
              <a:xfrm>
                <a:off x="61697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3</a:t>
                </a:r>
              </a:p>
            </p:txBody>
          </p:sp>
          <p:sp>
            <p:nvSpPr>
              <p:cNvPr id="24" name="Content Placeholder 19">
                <a:extLst>
                  <a:ext uri="{FF2B5EF4-FFF2-40B4-BE49-F238E27FC236}">
                    <a16:creationId xmlns:a16="http://schemas.microsoft.com/office/drawing/2014/main" id="{15CB017B-6152-378C-6DF8-F100E06D4198}"/>
                  </a:ext>
                </a:extLst>
              </p:cNvPr>
              <p:cNvSpPr txBox="1">
                <a:spLocks/>
              </p:cNvSpPr>
              <p:nvPr/>
            </p:nvSpPr>
            <p:spPr>
              <a:xfrm>
                <a:off x="58516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2</a:t>
                </a:r>
              </a:p>
            </p:txBody>
          </p:sp>
        </p:grpSp>
      </p:grpSp>
    </p:spTree>
    <p:extLst>
      <p:ext uri="{BB962C8B-B14F-4D97-AF65-F5344CB8AC3E}">
        <p14:creationId xmlns:p14="http://schemas.microsoft.com/office/powerpoint/2010/main" val="2113035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3" name="Title 2">
            <a:extLst>
              <a:ext uri="{FF2B5EF4-FFF2-40B4-BE49-F238E27FC236}">
                <a16:creationId xmlns:a16="http://schemas.microsoft.com/office/drawing/2014/main" id="{C1FBCA28-140F-8A42-9364-1ED04BA0B6E2}"/>
              </a:ext>
            </a:extLst>
          </p:cNvPr>
          <p:cNvSpPr>
            <a:spLocks noGrp="1"/>
          </p:cNvSpPr>
          <p:nvPr>
            <p:ph type="ctrTitle"/>
          </p:nvPr>
        </p:nvSpPr>
        <p:spPr/>
        <p:txBody>
          <a:bodyPr/>
          <a:lstStyle/>
          <a:p>
            <a:r>
              <a:rPr lang="en-US" dirty="0"/>
              <a:t>Know Your Rights</a:t>
            </a:r>
          </a:p>
        </p:txBody>
      </p:sp>
      <p:sp>
        <p:nvSpPr>
          <p:cNvPr id="4" name="Subtitle 3">
            <a:extLst>
              <a:ext uri="{FF2B5EF4-FFF2-40B4-BE49-F238E27FC236}">
                <a16:creationId xmlns:a16="http://schemas.microsoft.com/office/drawing/2014/main" id="{AD9A7854-D128-194F-AB89-C5ADDB206B0D}"/>
              </a:ext>
            </a:extLst>
          </p:cNvPr>
          <p:cNvSpPr>
            <a:spLocks noGrp="1"/>
          </p:cNvSpPr>
          <p:nvPr>
            <p:ph type="subTitle" idx="1"/>
          </p:nvPr>
        </p:nvSpPr>
        <p:spPr/>
        <p:txBody>
          <a:bodyPr/>
          <a:lstStyle/>
          <a:p>
            <a:r>
              <a:rPr lang="en-US" dirty="0"/>
              <a:t>Interpreting the Bill of Rights</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F43316-D303-40EC-B829-211C2BCBE67B}"/>
              </a:ext>
            </a:extLst>
          </p:cNvPr>
          <p:cNvSpPr>
            <a:spLocks noGrp="1"/>
          </p:cNvSpPr>
          <p:nvPr>
            <p:ph type="title"/>
          </p:nvPr>
        </p:nvSpPr>
        <p:spPr/>
        <p:txBody>
          <a:bodyPr/>
          <a:lstStyle/>
          <a:p>
            <a:r>
              <a:rPr lang="en-US" dirty="0"/>
              <a:t>Essential Questions</a:t>
            </a:r>
          </a:p>
        </p:txBody>
      </p:sp>
      <p:sp>
        <p:nvSpPr>
          <p:cNvPr id="5" name="Text Placeholder 4">
            <a:extLst>
              <a:ext uri="{FF2B5EF4-FFF2-40B4-BE49-F238E27FC236}">
                <a16:creationId xmlns:a16="http://schemas.microsoft.com/office/drawing/2014/main" id="{72349D1D-F9F5-4708-9845-24D99C47096D}"/>
              </a:ext>
            </a:extLst>
          </p:cNvPr>
          <p:cNvSpPr>
            <a:spLocks noGrp="1"/>
          </p:cNvSpPr>
          <p:nvPr>
            <p:ph type="body" idx="1"/>
          </p:nvPr>
        </p:nvSpPr>
        <p:spPr>
          <a:xfrm>
            <a:off x="530352" y="2028498"/>
            <a:ext cx="7772400" cy="1916778"/>
          </a:xfrm>
        </p:spPr>
        <p:txBody>
          <a:bodyPr/>
          <a:lstStyle/>
          <a:p>
            <a:r>
              <a:rPr lang="en-US" dirty="0"/>
              <a:t>What value do people place on individual rights?</a:t>
            </a:r>
          </a:p>
          <a:p>
            <a:r>
              <a:rPr lang="en-US" dirty="0"/>
              <a:t>How does the Bill of Rights protect individual rights?</a:t>
            </a:r>
          </a:p>
        </p:txBody>
      </p:sp>
    </p:spTree>
    <p:extLst>
      <p:ext uri="{BB962C8B-B14F-4D97-AF65-F5344CB8AC3E}">
        <p14:creationId xmlns:p14="http://schemas.microsoft.com/office/powerpoint/2010/main" val="35263770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8575D-3662-4A13-BACA-E7044AD3F40A}"/>
              </a:ext>
            </a:extLst>
          </p:cNvPr>
          <p:cNvSpPr>
            <a:spLocks noGrp="1"/>
          </p:cNvSpPr>
          <p:nvPr>
            <p:ph type="title"/>
          </p:nvPr>
        </p:nvSpPr>
        <p:spPr/>
        <p:txBody>
          <a:bodyPr/>
          <a:lstStyle/>
          <a:p>
            <a:r>
              <a:rPr lang="en-US" dirty="0"/>
              <a:t>Lesson Objectives</a:t>
            </a:r>
          </a:p>
        </p:txBody>
      </p:sp>
      <p:sp>
        <p:nvSpPr>
          <p:cNvPr id="3" name="Text Placeholder 2">
            <a:extLst>
              <a:ext uri="{FF2B5EF4-FFF2-40B4-BE49-F238E27FC236}">
                <a16:creationId xmlns:a16="http://schemas.microsoft.com/office/drawing/2014/main" id="{4F574266-61E7-4912-8A51-C9B03DDB652F}"/>
              </a:ext>
            </a:extLst>
          </p:cNvPr>
          <p:cNvSpPr>
            <a:spLocks noGrp="1"/>
          </p:cNvSpPr>
          <p:nvPr>
            <p:ph type="body" idx="1"/>
          </p:nvPr>
        </p:nvSpPr>
        <p:spPr>
          <a:xfrm>
            <a:off x="530352" y="2028498"/>
            <a:ext cx="7772400" cy="2425350"/>
          </a:xfrm>
        </p:spPr>
        <p:txBody>
          <a:bodyPr>
            <a:normAutofit/>
          </a:bodyPr>
          <a:lstStyle/>
          <a:p>
            <a:r>
              <a:rPr lang="en-US" dirty="0"/>
              <a:t>Recognize the impact of the Bill of Rights on the United States and U.S. citizens.</a:t>
            </a:r>
          </a:p>
          <a:p>
            <a:r>
              <a:rPr lang="en-US" dirty="0"/>
              <a:t>Identify and analyze the guarantees of individual rights and liberties as expressed in each of the</a:t>
            </a:r>
            <a:br>
              <a:rPr lang="en-US" dirty="0"/>
            </a:br>
            <a:r>
              <a:rPr lang="en-US" dirty="0"/>
              <a:t>ten amendments.</a:t>
            </a:r>
          </a:p>
        </p:txBody>
      </p:sp>
    </p:spTree>
    <p:extLst>
      <p:ext uri="{BB962C8B-B14F-4D97-AF65-F5344CB8AC3E}">
        <p14:creationId xmlns:p14="http://schemas.microsoft.com/office/powerpoint/2010/main" val="14950541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pPr marL="0" indent="0">
              <a:buNone/>
            </a:pPr>
            <a:r>
              <a:rPr lang="en-US" b="1" dirty="0">
                <a:solidFill>
                  <a:schemeClr val="accent2"/>
                </a:solidFill>
                <a:latin typeface="Courier New" panose="02070309020205020404" pitchFamily="49" charset="0"/>
                <a:cs typeface="Courier New" panose="02070309020205020404" pitchFamily="49" charset="0"/>
              </a:rPr>
              <a:t>Greetings Earthling,</a:t>
            </a:r>
          </a:p>
          <a:p>
            <a:endParaRPr lang="en-US" dirty="0"/>
          </a:p>
          <a:p>
            <a:endParaRPr lang="en-US" sz="1200" dirty="0"/>
          </a:p>
          <a:p>
            <a:r>
              <a:rPr lang="en-US" dirty="0"/>
              <a:t>Read the ten amendments listed under your letter.</a:t>
            </a:r>
          </a:p>
          <a:p>
            <a:r>
              <a:rPr lang="en-US" dirty="0"/>
              <a:t>Rank the amendments from 1 to 10.</a:t>
            </a:r>
          </a:p>
          <a:p>
            <a:pPr lvl="1">
              <a:buFont typeface="Wingdings" panose="05000000000000000000" pitchFamily="2" charset="2"/>
              <a:buChar char="§"/>
            </a:pPr>
            <a:r>
              <a:rPr lang="en-US" dirty="0"/>
              <a:t>  1: Most Valuable</a:t>
            </a:r>
          </a:p>
          <a:p>
            <a:pPr lvl="1">
              <a:buFont typeface="Wingdings" panose="05000000000000000000" pitchFamily="2" charset="2"/>
              <a:buChar char="§"/>
            </a:pPr>
            <a:r>
              <a:rPr lang="en-US" dirty="0"/>
              <a:t>10: Least Valuable</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Alien Takeover</a:t>
            </a:r>
          </a:p>
        </p:txBody>
      </p:sp>
      <p:sp>
        <p:nvSpPr>
          <p:cNvPr id="3" name="Text Box 2">
            <a:extLst>
              <a:ext uri="{FF2B5EF4-FFF2-40B4-BE49-F238E27FC236}">
                <a16:creationId xmlns:a16="http://schemas.microsoft.com/office/drawing/2014/main" id="{B1981FF5-6BDD-518D-B4A2-6852ADBDB5AC}"/>
              </a:ext>
            </a:extLst>
          </p:cNvPr>
          <p:cNvSpPr txBox="1"/>
          <p:nvPr/>
        </p:nvSpPr>
        <p:spPr>
          <a:xfrm>
            <a:off x="457200" y="1309353"/>
            <a:ext cx="8229600" cy="771164"/>
          </a:xfrm>
          <a:prstGeom prst="foldedCorner">
            <a:avLst/>
          </a:prstGeom>
          <a:noFill/>
          <a:ln w="28575">
            <a:solidFill>
              <a:schemeClr val="accent2"/>
            </a:solidFill>
          </a:ln>
        </p:spPr>
        <p:txBody>
          <a:bodyPr rot="0" spcFirstLastPara="0" vert="horz" wrap="square" lIns="91440" tIns="0" rIns="91440" bIns="0" numCol="1" spcCol="0" rtlCol="0" fromWordArt="0" anchor="t" anchorCtr="0" forceAA="0" compatLnSpc="1">
            <a:prstTxWarp prst="textNoShape">
              <a:avLst/>
            </a:prstTxWarp>
            <a:noAutofit/>
          </a:bodyPr>
          <a:lstStyle/>
          <a:p>
            <a:pPr marL="0" marR="0">
              <a:lnSpc>
                <a:spcPct val="115000"/>
              </a:lnSpc>
              <a:spcBef>
                <a:spcPts val="0"/>
              </a:spcBef>
              <a:spcAft>
                <a:spcPts val="6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734645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r>
              <a:rPr lang="en-US" dirty="0"/>
              <a:t>On one sticky note, write </a:t>
            </a:r>
            <a:r>
              <a:rPr lang="en-US" b="1" dirty="0"/>
              <a:t>why</a:t>
            </a:r>
            <a:br>
              <a:rPr lang="en-US" dirty="0"/>
            </a:br>
            <a:r>
              <a:rPr lang="en-US" dirty="0"/>
              <a:t>you ranked an amendment as #1.</a:t>
            </a:r>
          </a:p>
          <a:p>
            <a:r>
              <a:rPr lang="en-US" dirty="0"/>
              <a:t>On your other sticky note, write </a:t>
            </a:r>
            <a:r>
              <a:rPr lang="en-US" b="1" dirty="0"/>
              <a:t>why</a:t>
            </a:r>
            <a:r>
              <a:rPr lang="en-US" dirty="0"/>
              <a:t> you ranked an amendment as #2.</a:t>
            </a:r>
            <a:br>
              <a:rPr lang="en-US" dirty="0"/>
            </a:br>
            <a:r>
              <a:rPr lang="en-US" dirty="0"/>
              <a:t>Place each sticky note above the corresponding amendment number on the board to create a bar graph.</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Bill of Rights: Sticky Bars</a:t>
            </a:r>
          </a:p>
        </p:txBody>
      </p:sp>
      <p:grpSp>
        <p:nvGrpSpPr>
          <p:cNvPr id="28" name="Group 27">
            <a:extLst>
              <a:ext uri="{FF2B5EF4-FFF2-40B4-BE49-F238E27FC236}">
                <a16:creationId xmlns:a16="http://schemas.microsoft.com/office/drawing/2014/main" id="{1C4B192B-14BC-C7FE-CC1B-58520E2C8D82}"/>
              </a:ext>
            </a:extLst>
          </p:cNvPr>
          <p:cNvGrpSpPr/>
          <p:nvPr/>
        </p:nvGrpSpPr>
        <p:grpSpPr>
          <a:xfrm>
            <a:off x="5522977" y="66076"/>
            <a:ext cx="3220071" cy="1858911"/>
            <a:chOff x="5522977" y="66076"/>
            <a:chExt cx="3220071" cy="1858911"/>
          </a:xfrm>
        </p:grpSpPr>
        <p:grpSp>
          <p:nvGrpSpPr>
            <p:cNvPr id="27" name="Group 26">
              <a:extLst>
                <a:ext uri="{FF2B5EF4-FFF2-40B4-BE49-F238E27FC236}">
                  <a16:creationId xmlns:a16="http://schemas.microsoft.com/office/drawing/2014/main" id="{BD9686E9-00D3-2825-6C9F-D2D460FE5C51}"/>
                </a:ext>
              </a:extLst>
            </p:cNvPr>
            <p:cNvGrpSpPr/>
            <p:nvPr/>
          </p:nvGrpSpPr>
          <p:grpSpPr>
            <a:xfrm>
              <a:off x="5522977" y="66076"/>
              <a:ext cx="3163823" cy="1509875"/>
              <a:chOff x="5522977" y="66076"/>
              <a:chExt cx="3163823" cy="1509875"/>
            </a:xfrm>
          </p:grpSpPr>
          <p:cxnSp>
            <p:nvCxnSpPr>
              <p:cNvPr id="6" name="Straight Connector 5">
                <a:extLst>
                  <a:ext uri="{FF2B5EF4-FFF2-40B4-BE49-F238E27FC236}">
                    <a16:creationId xmlns:a16="http://schemas.microsoft.com/office/drawing/2014/main" id="{1F4B2F97-613C-9C4F-2B99-919E70B39210}"/>
                  </a:ext>
                </a:extLst>
              </p:cNvPr>
              <p:cNvCxnSpPr>
                <a:cxnSpLocks/>
              </p:cNvCxnSpPr>
              <p:nvPr/>
            </p:nvCxnSpPr>
            <p:spPr>
              <a:xfrm flipV="1">
                <a:off x="5522977" y="1566809"/>
                <a:ext cx="3163823" cy="9142"/>
              </a:xfrm>
              <a:prstGeom prst="line">
                <a:avLst/>
              </a:prstGeom>
            </p:spPr>
            <p:style>
              <a:lnRef idx="2">
                <a:schemeClr val="accent2"/>
              </a:lnRef>
              <a:fillRef idx="0">
                <a:schemeClr val="accent2"/>
              </a:fillRef>
              <a:effectRef idx="1">
                <a:schemeClr val="accent2"/>
              </a:effectRef>
              <a:fontRef idx="minor">
                <a:schemeClr val="tx1"/>
              </a:fontRef>
            </p:style>
          </p:cxnSp>
          <p:pic>
            <p:nvPicPr>
              <p:cNvPr id="3" name="Picture 2" descr="A colorful squares on a black background&#10;&#10;Description automatically generated">
                <a:extLst>
                  <a:ext uri="{FF2B5EF4-FFF2-40B4-BE49-F238E27FC236}">
                    <a16:creationId xmlns:a16="http://schemas.microsoft.com/office/drawing/2014/main" id="{E62FE5E8-6107-E99F-0E14-472536D5123D}"/>
                  </a:ext>
                </a:extLst>
              </p:cNvPr>
              <p:cNvPicPr>
                <a:picLocks noChangeAspect="1"/>
              </p:cNvPicPr>
              <p:nvPr/>
            </p:nvPicPr>
            <p:blipFill rotWithShape="1">
              <a:blip r:embed="rId3"/>
              <a:srcRect l="11910"/>
              <a:stretch/>
            </p:blipFill>
            <p:spPr>
              <a:xfrm>
                <a:off x="6482994" y="66076"/>
                <a:ext cx="2203806" cy="1447356"/>
              </a:xfrm>
              <a:prstGeom prst="rect">
                <a:avLst/>
              </a:prstGeom>
            </p:spPr>
          </p:pic>
          <p:pic>
            <p:nvPicPr>
              <p:cNvPr id="7" name="Picture 6" descr="A colorful squares on a black background&#10;&#10;Description automatically generated">
                <a:extLst>
                  <a:ext uri="{FF2B5EF4-FFF2-40B4-BE49-F238E27FC236}">
                    <a16:creationId xmlns:a16="http://schemas.microsoft.com/office/drawing/2014/main" id="{ED250E9D-55B0-D9A0-3FD3-5EBE05C56A82}"/>
                  </a:ext>
                </a:extLst>
              </p:cNvPr>
              <p:cNvPicPr>
                <a:picLocks noChangeAspect="1"/>
              </p:cNvPicPr>
              <p:nvPr/>
            </p:nvPicPr>
            <p:blipFill rotWithShape="1">
              <a:blip r:embed="rId3"/>
              <a:srcRect l="36942" r="24684"/>
              <a:stretch/>
            </p:blipFill>
            <p:spPr>
              <a:xfrm>
                <a:off x="5522977" y="66076"/>
                <a:ext cx="960018" cy="1447356"/>
              </a:xfrm>
              <a:prstGeom prst="rect">
                <a:avLst/>
              </a:prstGeom>
            </p:spPr>
          </p:pic>
        </p:grpSp>
        <p:grpSp>
          <p:nvGrpSpPr>
            <p:cNvPr id="26" name="Group 25">
              <a:extLst>
                <a:ext uri="{FF2B5EF4-FFF2-40B4-BE49-F238E27FC236}">
                  <a16:creationId xmlns:a16="http://schemas.microsoft.com/office/drawing/2014/main" id="{135F4192-050A-FD08-226D-F04F6C65B3F0}"/>
                </a:ext>
              </a:extLst>
            </p:cNvPr>
            <p:cNvGrpSpPr/>
            <p:nvPr/>
          </p:nvGrpSpPr>
          <p:grpSpPr>
            <a:xfrm>
              <a:off x="5533520" y="1548524"/>
              <a:ext cx="3209528" cy="376463"/>
              <a:chOff x="5533520" y="1548524"/>
              <a:chExt cx="3209528" cy="376463"/>
            </a:xfrm>
          </p:grpSpPr>
          <p:sp>
            <p:nvSpPr>
              <p:cNvPr id="10" name="Content Placeholder 19">
                <a:extLst>
                  <a:ext uri="{FF2B5EF4-FFF2-40B4-BE49-F238E27FC236}">
                    <a16:creationId xmlns:a16="http://schemas.microsoft.com/office/drawing/2014/main" id="{1B858567-D1E2-F0E2-4E42-44CA1A763049}"/>
                  </a:ext>
                </a:extLst>
              </p:cNvPr>
              <p:cNvSpPr txBox="1">
                <a:spLocks/>
              </p:cNvSpPr>
              <p:nvPr/>
            </p:nvSpPr>
            <p:spPr>
              <a:xfrm>
                <a:off x="8370368" y="1548524"/>
                <a:ext cx="372680" cy="376463"/>
              </a:xfrm>
              <a:prstGeom prst="rect">
                <a:avLst/>
              </a:prstGeom>
            </p:spPr>
            <p:txBody>
              <a:bodyPr vert="horz" lIns="91435" tIns="45718" rIns="91435" bIns="45718">
                <a:no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10</a:t>
                </a:r>
              </a:p>
            </p:txBody>
          </p:sp>
          <p:sp>
            <p:nvSpPr>
              <p:cNvPr id="14" name="Content Placeholder 19">
                <a:extLst>
                  <a:ext uri="{FF2B5EF4-FFF2-40B4-BE49-F238E27FC236}">
                    <a16:creationId xmlns:a16="http://schemas.microsoft.com/office/drawing/2014/main" id="{D3FCFBB8-5550-B9D9-3D74-F5F90060E4D1}"/>
                  </a:ext>
                </a:extLst>
              </p:cNvPr>
              <p:cNvSpPr txBox="1">
                <a:spLocks/>
              </p:cNvSpPr>
              <p:nvPr/>
            </p:nvSpPr>
            <p:spPr>
              <a:xfrm>
                <a:off x="80783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9</a:t>
                </a:r>
              </a:p>
            </p:txBody>
          </p:sp>
          <p:sp>
            <p:nvSpPr>
              <p:cNvPr id="15" name="Content Placeholder 19">
                <a:extLst>
                  <a:ext uri="{FF2B5EF4-FFF2-40B4-BE49-F238E27FC236}">
                    <a16:creationId xmlns:a16="http://schemas.microsoft.com/office/drawing/2014/main" id="{75D063E1-7D03-AAE1-FADF-A10C8C6B0F4E}"/>
                  </a:ext>
                </a:extLst>
              </p:cNvPr>
              <p:cNvSpPr txBox="1">
                <a:spLocks/>
              </p:cNvSpPr>
              <p:nvPr/>
            </p:nvSpPr>
            <p:spPr>
              <a:xfrm>
                <a:off x="77602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8</a:t>
                </a:r>
              </a:p>
            </p:txBody>
          </p:sp>
          <p:sp>
            <p:nvSpPr>
              <p:cNvPr id="16" name="Content Placeholder 19">
                <a:extLst>
                  <a:ext uri="{FF2B5EF4-FFF2-40B4-BE49-F238E27FC236}">
                    <a16:creationId xmlns:a16="http://schemas.microsoft.com/office/drawing/2014/main" id="{94B8C632-9682-DF8C-E446-2EA7256CCF45}"/>
                  </a:ext>
                </a:extLst>
              </p:cNvPr>
              <p:cNvSpPr txBox="1">
                <a:spLocks/>
              </p:cNvSpPr>
              <p:nvPr/>
            </p:nvSpPr>
            <p:spPr>
              <a:xfrm>
                <a:off x="74421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7</a:t>
                </a:r>
              </a:p>
            </p:txBody>
          </p:sp>
          <p:sp>
            <p:nvSpPr>
              <p:cNvPr id="17" name="Content Placeholder 19">
                <a:extLst>
                  <a:ext uri="{FF2B5EF4-FFF2-40B4-BE49-F238E27FC236}">
                    <a16:creationId xmlns:a16="http://schemas.microsoft.com/office/drawing/2014/main" id="{3CCC9892-B6A7-5522-9B58-08F2CCACA9C9}"/>
                  </a:ext>
                </a:extLst>
              </p:cNvPr>
              <p:cNvSpPr txBox="1">
                <a:spLocks/>
              </p:cNvSpPr>
              <p:nvPr/>
            </p:nvSpPr>
            <p:spPr>
              <a:xfrm>
                <a:off x="55335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1</a:t>
                </a:r>
              </a:p>
            </p:txBody>
          </p:sp>
          <p:sp>
            <p:nvSpPr>
              <p:cNvPr id="18" name="Content Placeholder 19">
                <a:extLst>
                  <a:ext uri="{FF2B5EF4-FFF2-40B4-BE49-F238E27FC236}">
                    <a16:creationId xmlns:a16="http://schemas.microsoft.com/office/drawing/2014/main" id="{2CEA54C9-DA1B-C1AC-C8E3-9F10D62DAFCE}"/>
                  </a:ext>
                </a:extLst>
              </p:cNvPr>
              <p:cNvSpPr txBox="1">
                <a:spLocks/>
              </p:cNvSpPr>
              <p:nvPr/>
            </p:nvSpPr>
            <p:spPr>
              <a:xfrm>
                <a:off x="71240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6</a:t>
                </a:r>
              </a:p>
            </p:txBody>
          </p:sp>
          <p:sp>
            <p:nvSpPr>
              <p:cNvPr id="21" name="Content Placeholder 19">
                <a:extLst>
                  <a:ext uri="{FF2B5EF4-FFF2-40B4-BE49-F238E27FC236}">
                    <a16:creationId xmlns:a16="http://schemas.microsoft.com/office/drawing/2014/main" id="{8B880D8E-DD02-71A4-E221-7CAB6D8670C7}"/>
                  </a:ext>
                </a:extLst>
              </p:cNvPr>
              <p:cNvSpPr txBox="1">
                <a:spLocks/>
              </p:cNvSpPr>
              <p:nvPr/>
            </p:nvSpPr>
            <p:spPr>
              <a:xfrm>
                <a:off x="68059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5</a:t>
                </a:r>
              </a:p>
            </p:txBody>
          </p:sp>
          <p:sp>
            <p:nvSpPr>
              <p:cNvPr id="22" name="Content Placeholder 19">
                <a:extLst>
                  <a:ext uri="{FF2B5EF4-FFF2-40B4-BE49-F238E27FC236}">
                    <a16:creationId xmlns:a16="http://schemas.microsoft.com/office/drawing/2014/main" id="{360E3EEC-9C25-633F-9598-9863A90780FA}"/>
                  </a:ext>
                </a:extLst>
              </p:cNvPr>
              <p:cNvSpPr txBox="1">
                <a:spLocks/>
              </p:cNvSpPr>
              <p:nvPr/>
            </p:nvSpPr>
            <p:spPr>
              <a:xfrm>
                <a:off x="64878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4</a:t>
                </a:r>
              </a:p>
            </p:txBody>
          </p:sp>
          <p:sp>
            <p:nvSpPr>
              <p:cNvPr id="23" name="Content Placeholder 19">
                <a:extLst>
                  <a:ext uri="{FF2B5EF4-FFF2-40B4-BE49-F238E27FC236}">
                    <a16:creationId xmlns:a16="http://schemas.microsoft.com/office/drawing/2014/main" id="{008FD5D7-498C-0FC7-642B-1604D7467434}"/>
                  </a:ext>
                </a:extLst>
              </p:cNvPr>
              <p:cNvSpPr txBox="1">
                <a:spLocks/>
              </p:cNvSpPr>
              <p:nvPr/>
            </p:nvSpPr>
            <p:spPr>
              <a:xfrm>
                <a:off x="61697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3</a:t>
                </a:r>
              </a:p>
            </p:txBody>
          </p:sp>
          <p:sp>
            <p:nvSpPr>
              <p:cNvPr id="24" name="Content Placeholder 19">
                <a:extLst>
                  <a:ext uri="{FF2B5EF4-FFF2-40B4-BE49-F238E27FC236}">
                    <a16:creationId xmlns:a16="http://schemas.microsoft.com/office/drawing/2014/main" id="{15CB017B-6152-378C-6DF8-F100E06D4198}"/>
                  </a:ext>
                </a:extLst>
              </p:cNvPr>
              <p:cNvSpPr txBox="1">
                <a:spLocks/>
              </p:cNvSpPr>
              <p:nvPr/>
            </p:nvSpPr>
            <p:spPr>
              <a:xfrm>
                <a:off x="58516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2</a:t>
                </a:r>
              </a:p>
            </p:txBody>
          </p:sp>
        </p:grpSp>
      </p:grpSp>
    </p:spTree>
    <p:extLst>
      <p:ext uri="{BB962C8B-B14F-4D97-AF65-F5344CB8AC3E}">
        <p14:creationId xmlns:p14="http://schemas.microsoft.com/office/powerpoint/2010/main" val="38385106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1309352"/>
            <a:ext cx="5432380" cy="3434098"/>
          </a:xfrm>
        </p:spPr>
        <p:txBody>
          <a:bodyPr/>
          <a:lstStyle/>
          <a:p>
            <a:r>
              <a:rPr lang="en-US" dirty="0"/>
              <a:t>Which amendments are most important to our class?</a:t>
            </a:r>
          </a:p>
          <a:p>
            <a:pPr lvl="1">
              <a:buFont typeface="Wingdings" panose="05000000000000000000" pitchFamily="2" charset="2"/>
              <a:buChar char="§"/>
            </a:pPr>
            <a:r>
              <a:rPr lang="en-US" dirty="0"/>
              <a:t>Why do you think these are most valued?</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Bill of Rights: Sticky Bars</a:t>
            </a:r>
          </a:p>
        </p:txBody>
      </p:sp>
      <p:grpSp>
        <p:nvGrpSpPr>
          <p:cNvPr id="28" name="Group 27">
            <a:extLst>
              <a:ext uri="{FF2B5EF4-FFF2-40B4-BE49-F238E27FC236}">
                <a16:creationId xmlns:a16="http://schemas.microsoft.com/office/drawing/2014/main" id="{1C4B192B-14BC-C7FE-CC1B-58520E2C8D82}"/>
              </a:ext>
            </a:extLst>
          </p:cNvPr>
          <p:cNvGrpSpPr/>
          <p:nvPr/>
        </p:nvGrpSpPr>
        <p:grpSpPr>
          <a:xfrm>
            <a:off x="5522977" y="66076"/>
            <a:ext cx="3220071" cy="1858911"/>
            <a:chOff x="5522977" y="66076"/>
            <a:chExt cx="3220071" cy="1858911"/>
          </a:xfrm>
        </p:grpSpPr>
        <p:grpSp>
          <p:nvGrpSpPr>
            <p:cNvPr id="27" name="Group 26">
              <a:extLst>
                <a:ext uri="{FF2B5EF4-FFF2-40B4-BE49-F238E27FC236}">
                  <a16:creationId xmlns:a16="http://schemas.microsoft.com/office/drawing/2014/main" id="{BD9686E9-00D3-2825-6C9F-D2D460FE5C51}"/>
                </a:ext>
              </a:extLst>
            </p:cNvPr>
            <p:cNvGrpSpPr/>
            <p:nvPr/>
          </p:nvGrpSpPr>
          <p:grpSpPr>
            <a:xfrm>
              <a:off x="5522977" y="66076"/>
              <a:ext cx="3163823" cy="1509875"/>
              <a:chOff x="5522977" y="66076"/>
              <a:chExt cx="3163823" cy="1509875"/>
            </a:xfrm>
          </p:grpSpPr>
          <p:cxnSp>
            <p:nvCxnSpPr>
              <p:cNvPr id="6" name="Straight Connector 5">
                <a:extLst>
                  <a:ext uri="{FF2B5EF4-FFF2-40B4-BE49-F238E27FC236}">
                    <a16:creationId xmlns:a16="http://schemas.microsoft.com/office/drawing/2014/main" id="{1F4B2F97-613C-9C4F-2B99-919E70B39210}"/>
                  </a:ext>
                </a:extLst>
              </p:cNvPr>
              <p:cNvCxnSpPr>
                <a:cxnSpLocks/>
              </p:cNvCxnSpPr>
              <p:nvPr/>
            </p:nvCxnSpPr>
            <p:spPr>
              <a:xfrm flipV="1">
                <a:off x="5522977" y="1566809"/>
                <a:ext cx="3163823" cy="9142"/>
              </a:xfrm>
              <a:prstGeom prst="line">
                <a:avLst/>
              </a:prstGeom>
            </p:spPr>
            <p:style>
              <a:lnRef idx="2">
                <a:schemeClr val="accent2"/>
              </a:lnRef>
              <a:fillRef idx="0">
                <a:schemeClr val="accent2"/>
              </a:fillRef>
              <a:effectRef idx="1">
                <a:schemeClr val="accent2"/>
              </a:effectRef>
              <a:fontRef idx="minor">
                <a:schemeClr val="tx1"/>
              </a:fontRef>
            </p:style>
          </p:cxnSp>
          <p:pic>
            <p:nvPicPr>
              <p:cNvPr id="3" name="Picture 2" descr="A colorful squares on a black background&#10;&#10;Description automatically generated">
                <a:extLst>
                  <a:ext uri="{FF2B5EF4-FFF2-40B4-BE49-F238E27FC236}">
                    <a16:creationId xmlns:a16="http://schemas.microsoft.com/office/drawing/2014/main" id="{E62FE5E8-6107-E99F-0E14-472536D5123D}"/>
                  </a:ext>
                </a:extLst>
              </p:cNvPr>
              <p:cNvPicPr>
                <a:picLocks noChangeAspect="1"/>
              </p:cNvPicPr>
              <p:nvPr/>
            </p:nvPicPr>
            <p:blipFill rotWithShape="1">
              <a:blip r:embed="rId3"/>
              <a:srcRect l="11910"/>
              <a:stretch/>
            </p:blipFill>
            <p:spPr>
              <a:xfrm>
                <a:off x="6482994" y="66076"/>
                <a:ext cx="2203806" cy="1447356"/>
              </a:xfrm>
              <a:prstGeom prst="rect">
                <a:avLst/>
              </a:prstGeom>
            </p:spPr>
          </p:pic>
          <p:pic>
            <p:nvPicPr>
              <p:cNvPr id="7" name="Picture 6" descr="A colorful squares on a black background&#10;&#10;Description automatically generated">
                <a:extLst>
                  <a:ext uri="{FF2B5EF4-FFF2-40B4-BE49-F238E27FC236}">
                    <a16:creationId xmlns:a16="http://schemas.microsoft.com/office/drawing/2014/main" id="{ED250E9D-55B0-D9A0-3FD3-5EBE05C56A82}"/>
                  </a:ext>
                </a:extLst>
              </p:cNvPr>
              <p:cNvPicPr>
                <a:picLocks noChangeAspect="1"/>
              </p:cNvPicPr>
              <p:nvPr/>
            </p:nvPicPr>
            <p:blipFill rotWithShape="1">
              <a:blip r:embed="rId3"/>
              <a:srcRect l="36942" r="24684"/>
              <a:stretch/>
            </p:blipFill>
            <p:spPr>
              <a:xfrm>
                <a:off x="5522977" y="66076"/>
                <a:ext cx="960018" cy="1447356"/>
              </a:xfrm>
              <a:prstGeom prst="rect">
                <a:avLst/>
              </a:prstGeom>
            </p:spPr>
          </p:pic>
        </p:grpSp>
        <p:grpSp>
          <p:nvGrpSpPr>
            <p:cNvPr id="26" name="Group 25">
              <a:extLst>
                <a:ext uri="{FF2B5EF4-FFF2-40B4-BE49-F238E27FC236}">
                  <a16:creationId xmlns:a16="http://schemas.microsoft.com/office/drawing/2014/main" id="{135F4192-050A-FD08-226D-F04F6C65B3F0}"/>
                </a:ext>
              </a:extLst>
            </p:cNvPr>
            <p:cNvGrpSpPr/>
            <p:nvPr/>
          </p:nvGrpSpPr>
          <p:grpSpPr>
            <a:xfrm>
              <a:off x="5533520" y="1548524"/>
              <a:ext cx="3209528" cy="376463"/>
              <a:chOff x="5533520" y="1548524"/>
              <a:chExt cx="3209528" cy="376463"/>
            </a:xfrm>
          </p:grpSpPr>
          <p:sp>
            <p:nvSpPr>
              <p:cNvPr id="10" name="Content Placeholder 19">
                <a:extLst>
                  <a:ext uri="{FF2B5EF4-FFF2-40B4-BE49-F238E27FC236}">
                    <a16:creationId xmlns:a16="http://schemas.microsoft.com/office/drawing/2014/main" id="{1B858567-D1E2-F0E2-4E42-44CA1A763049}"/>
                  </a:ext>
                </a:extLst>
              </p:cNvPr>
              <p:cNvSpPr txBox="1">
                <a:spLocks/>
              </p:cNvSpPr>
              <p:nvPr/>
            </p:nvSpPr>
            <p:spPr>
              <a:xfrm>
                <a:off x="8370368" y="1548524"/>
                <a:ext cx="372680" cy="376463"/>
              </a:xfrm>
              <a:prstGeom prst="rect">
                <a:avLst/>
              </a:prstGeom>
            </p:spPr>
            <p:txBody>
              <a:bodyPr vert="horz" lIns="91435" tIns="45718" rIns="91435" bIns="45718">
                <a:no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10</a:t>
                </a:r>
              </a:p>
            </p:txBody>
          </p:sp>
          <p:sp>
            <p:nvSpPr>
              <p:cNvPr id="14" name="Content Placeholder 19">
                <a:extLst>
                  <a:ext uri="{FF2B5EF4-FFF2-40B4-BE49-F238E27FC236}">
                    <a16:creationId xmlns:a16="http://schemas.microsoft.com/office/drawing/2014/main" id="{D3FCFBB8-5550-B9D9-3D74-F5F90060E4D1}"/>
                  </a:ext>
                </a:extLst>
              </p:cNvPr>
              <p:cNvSpPr txBox="1">
                <a:spLocks/>
              </p:cNvSpPr>
              <p:nvPr/>
            </p:nvSpPr>
            <p:spPr>
              <a:xfrm>
                <a:off x="80783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9</a:t>
                </a:r>
              </a:p>
            </p:txBody>
          </p:sp>
          <p:sp>
            <p:nvSpPr>
              <p:cNvPr id="15" name="Content Placeholder 19">
                <a:extLst>
                  <a:ext uri="{FF2B5EF4-FFF2-40B4-BE49-F238E27FC236}">
                    <a16:creationId xmlns:a16="http://schemas.microsoft.com/office/drawing/2014/main" id="{75D063E1-7D03-AAE1-FADF-A10C8C6B0F4E}"/>
                  </a:ext>
                </a:extLst>
              </p:cNvPr>
              <p:cNvSpPr txBox="1">
                <a:spLocks/>
              </p:cNvSpPr>
              <p:nvPr/>
            </p:nvSpPr>
            <p:spPr>
              <a:xfrm>
                <a:off x="77602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8</a:t>
                </a:r>
              </a:p>
            </p:txBody>
          </p:sp>
          <p:sp>
            <p:nvSpPr>
              <p:cNvPr id="16" name="Content Placeholder 19">
                <a:extLst>
                  <a:ext uri="{FF2B5EF4-FFF2-40B4-BE49-F238E27FC236}">
                    <a16:creationId xmlns:a16="http://schemas.microsoft.com/office/drawing/2014/main" id="{94B8C632-9682-DF8C-E446-2EA7256CCF45}"/>
                  </a:ext>
                </a:extLst>
              </p:cNvPr>
              <p:cNvSpPr txBox="1">
                <a:spLocks/>
              </p:cNvSpPr>
              <p:nvPr/>
            </p:nvSpPr>
            <p:spPr>
              <a:xfrm>
                <a:off x="74421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7</a:t>
                </a:r>
              </a:p>
            </p:txBody>
          </p:sp>
          <p:sp>
            <p:nvSpPr>
              <p:cNvPr id="17" name="Content Placeholder 19">
                <a:extLst>
                  <a:ext uri="{FF2B5EF4-FFF2-40B4-BE49-F238E27FC236}">
                    <a16:creationId xmlns:a16="http://schemas.microsoft.com/office/drawing/2014/main" id="{3CCC9892-B6A7-5522-9B58-08F2CCACA9C9}"/>
                  </a:ext>
                </a:extLst>
              </p:cNvPr>
              <p:cNvSpPr txBox="1">
                <a:spLocks/>
              </p:cNvSpPr>
              <p:nvPr/>
            </p:nvSpPr>
            <p:spPr>
              <a:xfrm>
                <a:off x="55335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1</a:t>
                </a:r>
              </a:p>
            </p:txBody>
          </p:sp>
          <p:sp>
            <p:nvSpPr>
              <p:cNvPr id="18" name="Content Placeholder 19">
                <a:extLst>
                  <a:ext uri="{FF2B5EF4-FFF2-40B4-BE49-F238E27FC236}">
                    <a16:creationId xmlns:a16="http://schemas.microsoft.com/office/drawing/2014/main" id="{2CEA54C9-DA1B-C1AC-C8E3-9F10D62DAFCE}"/>
                  </a:ext>
                </a:extLst>
              </p:cNvPr>
              <p:cNvSpPr txBox="1">
                <a:spLocks/>
              </p:cNvSpPr>
              <p:nvPr/>
            </p:nvSpPr>
            <p:spPr>
              <a:xfrm>
                <a:off x="71240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6</a:t>
                </a:r>
              </a:p>
            </p:txBody>
          </p:sp>
          <p:sp>
            <p:nvSpPr>
              <p:cNvPr id="21" name="Content Placeholder 19">
                <a:extLst>
                  <a:ext uri="{FF2B5EF4-FFF2-40B4-BE49-F238E27FC236}">
                    <a16:creationId xmlns:a16="http://schemas.microsoft.com/office/drawing/2014/main" id="{8B880D8E-DD02-71A4-E221-7CAB6D8670C7}"/>
                  </a:ext>
                </a:extLst>
              </p:cNvPr>
              <p:cNvSpPr txBox="1">
                <a:spLocks/>
              </p:cNvSpPr>
              <p:nvPr/>
            </p:nvSpPr>
            <p:spPr>
              <a:xfrm>
                <a:off x="68059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5</a:t>
                </a:r>
              </a:p>
            </p:txBody>
          </p:sp>
          <p:sp>
            <p:nvSpPr>
              <p:cNvPr id="22" name="Content Placeholder 19">
                <a:extLst>
                  <a:ext uri="{FF2B5EF4-FFF2-40B4-BE49-F238E27FC236}">
                    <a16:creationId xmlns:a16="http://schemas.microsoft.com/office/drawing/2014/main" id="{360E3EEC-9C25-633F-9598-9863A90780FA}"/>
                  </a:ext>
                </a:extLst>
              </p:cNvPr>
              <p:cNvSpPr txBox="1">
                <a:spLocks/>
              </p:cNvSpPr>
              <p:nvPr/>
            </p:nvSpPr>
            <p:spPr>
              <a:xfrm>
                <a:off x="64878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4</a:t>
                </a:r>
              </a:p>
            </p:txBody>
          </p:sp>
          <p:sp>
            <p:nvSpPr>
              <p:cNvPr id="23" name="Content Placeholder 19">
                <a:extLst>
                  <a:ext uri="{FF2B5EF4-FFF2-40B4-BE49-F238E27FC236}">
                    <a16:creationId xmlns:a16="http://schemas.microsoft.com/office/drawing/2014/main" id="{008FD5D7-498C-0FC7-642B-1604D7467434}"/>
                  </a:ext>
                </a:extLst>
              </p:cNvPr>
              <p:cNvSpPr txBox="1">
                <a:spLocks/>
              </p:cNvSpPr>
              <p:nvPr/>
            </p:nvSpPr>
            <p:spPr>
              <a:xfrm>
                <a:off x="61697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3</a:t>
                </a:r>
              </a:p>
            </p:txBody>
          </p:sp>
          <p:sp>
            <p:nvSpPr>
              <p:cNvPr id="24" name="Content Placeholder 19">
                <a:extLst>
                  <a:ext uri="{FF2B5EF4-FFF2-40B4-BE49-F238E27FC236}">
                    <a16:creationId xmlns:a16="http://schemas.microsoft.com/office/drawing/2014/main" id="{15CB017B-6152-378C-6DF8-F100E06D4198}"/>
                  </a:ext>
                </a:extLst>
              </p:cNvPr>
              <p:cNvSpPr txBox="1">
                <a:spLocks/>
              </p:cNvSpPr>
              <p:nvPr/>
            </p:nvSpPr>
            <p:spPr>
              <a:xfrm>
                <a:off x="5851620" y="1548524"/>
                <a:ext cx="330008" cy="376463"/>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sz="1400" dirty="0"/>
                  <a:t>2</a:t>
                </a:r>
              </a:p>
            </p:txBody>
          </p:sp>
        </p:grpSp>
      </p:grpSp>
    </p:spTree>
    <p:extLst>
      <p:ext uri="{BB962C8B-B14F-4D97-AF65-F5344CB8AC3E}">
        <p14:creationId xmlns:p14="http://schemas.microsoft.com/office/powerpoint/2010/main" val="37753601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1309352"/>
            <a:ext cx="7460166" cy="3434098"/>
          </a:xfrm>
        </p:spPr>
        <p:txBody>
          <a:bodyPr>
            <a:normAutofit/>
          </a:bodyPr>
          <a:lstStyle/>
          <a:p>
            <a:r>
              <a:rPr lang="en-US" dirty="0"/>
              <a:t>Work together in your group to summarize the meanings of your assigned amendments. </a:t>
            </a:r>
          </a:p>
          <a:p>
            <a:r>
              <a:rPr lang="en-US" dirty="0"/>
              <a:t>Be ready to share with your classmates.</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Fundamental Freedoms</a:t>
            </a:r>
            <a:endParaRPr lang="en-US" dirty="0">
              <a:highlight>
                <a:srgbClr val="FFFF00"/>
              </a:highlight>
            </a:endParaRPr>
          </a:p>
        </p:txBody>
      </p:sp>
      <p:pic>
        <p:nvPicPr>
          <p:cNvPr id="4" name="Picture 3" descr="A puzzle pieces on a black background&#10;&#10;Description automatically generated">
            <a:extLst>
              <a:ext uri="{FF2B5EF4-FFF2-40B4-BE49-F238E27FC236}">
                <a16:creationId xmlns:a16="http://schemas.microsoft.com/office/drawing/2014/main" id="{2A7EAE03-8CE3-60CE-D639-6B5C8154576C}"/>
              </a:ext>
            </a:extLst>
          </p:cNvPr>
          <p:cNvPicPr>
            <a:picLocks noChangeAspect="1"/>
          </p:cNvPicPr>
          <p:nvPr/>
        </p:nvPicPr>
        <p:blipFill>
          <a:blip r:embed="rId3"/>
          <a:stretch>
            <a:fillRect/>
          </a:stretch>
        </p:blipFill>
        <p:spPr>
          <a:xfrm>
            <a:off x="7433564" y="398281"/>
            <a:ext cx="1253236" cy="1065786"/>
          </a:xfrm>
          <a:prstGeom prst="rect">
            <a:avLst/>
          </a:prstGeom>
        </p:spPr>
      </p:pic>
    </p:spTree>
    <p:extLst>
      <p:ext uri="{BB962C8B-B14F-4D97-AF65-F5344CB8AC3E}">
        <p14:creationId xmlns:p14="http://schemas.microsoft.com/office/powerpoint/2010/main" val="29041796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0" indent="0">
              <a:buNone/>
            </a:pPr>
            <a:r>
              <a:rPr lang="en-US" i="1" dirty="0"/>
              <a:t>Congress shall make no law respecting an </a:t>
            </a:r>
            <a:r>
              <a:rPr lang="en-US" b="1" i="1" dirty="0"/>
              <a:t>establishment</a:t>
            </a:r>
            <a:br>
              <a:rPr lang="en-US" b="1" i="1" dirty="0"/>
            </a:br>
            <a:r>
              <a:rPr lang="en-US" b="1" i="1" dirty="0"/>
              <a:t>of religion</a:t>
            </a:r>
            <a:r>
              <a:rPr lang="en-US" i="1" dirty="0"/>
              <a:t>, or prohibiting the free exercise thereof; or </a:t>
            </a:r>
            <a:r>
              <a:rPr lang="en-US" b="1" i="1" dirty="0"/>
              <a:t>abridging the freedom of speech</a:t>
            </a:r>
            <a:r>
              <a:rPr lang="en-US" i="1" dirty="0"/>
              <a:t>, or </a:t>
            </a:r>
            <a:r>
              <a:rPr lang="en-US" b="1" i="1" dirty="0"/>
              <a:t>of the press</a:t>
            </a:r>
            <a:r>
              <a:rPr lang="en-US" i="1" dirty="0"/>
              <a:t>; or the </a:t>
            </a:r>
            <a:r>
              <a:rPr lang="en-US" b="1" i="1" dirty="0"/>
              <a:t>right of the people peaceably to assemble</a:t>
            </a:r>
            <a:r>
              <a:rPr lang="en-US" i="1" dirty="0"/>
              <a:t>, and </a:t>
            </a:r>
            <a:r>
              <a:rPr lang="en-US" b="1" i="1" dirty="0"/>
              <a:t>to petition the Government for</a:t>
            </a:r>
            <a:r>
              <a:rPr lang="en-US" i="1" dirty="0"/>
              <a:t> a redress of </a:t>
            </a:r>
            <a:r>
              <a:rPr lang="en-US" b="1" i="1" dirty="0"/>
              <a:t>grievances</a:t>
            </a:r>
            <a:r>
              <a:rPr lang="en-US" i="1" dirty="0"/>
              <a:t>.</a:t>
            </a:r>
          </a:p>
          <a:p>
            <a:pPr marL="0" indent="0">
              <a:buNone/>
            </a:pPr>
            <a:endParaRPr lang="en-US" i="1" dirty="0"/>
          </a:p>
          <a:p>
            <a:r>
              <a:rPr lang="en-US" dirty="0"/>
              <a:t>How would you explain what the First Amendment</a:t>
            </a:r>
            <a:br>
              <a:rPr lang="en-US" dirty="0"/>
            </a:br>
            <a:r>
              <a:rPr lang="en-US" dirty="0"/>
              <a:t>says in your own words?</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normAutofit/>
          </a:bodyPr>
          <a:lstStyle/>
          <a:p>
            <a:r>
              <a:rPr lang="en-US" dirty="0"/>
              <a:t>Bill of Rights: First Amendment</a:t>
            </a:r>
          </a:p>
        </p:txBody>
      </p:sp>
      <p:pic>
        <p:nvPicPr>
          <p:cNvPr id="2" name="Picture 1" descr="A puzzle pieces on a black background&#10;&#10;Description automatically generated">
            <a:extLst>
              <a:ext uri="{FF2B5EF4-FFF2-40B4-BE49-F238E27FC236}">
                <a16:creationId xmlns:a16="http://schemas.microsoft.com/office/drawing/2014/main" id="{FC3A6F3B-EE58-1D97-D240-BE26AC8C1DF6}"/>
              </a:ext>
            </a:extLst>
          </p:cNvPr>
          <p:cNvPicPr>
            <a:picLocks noChangeAspect="1"/>
          </p:cNvPicPr>
          <p:nvPr/>
        </p:nvPicPr>
        <p:blipFill>
          <a:blip r:embed="rId3"/>
          <a:stretch>
            <a:fillRect/>
          </a:stretch>
        </p:blipFill>
        <p:spPr>
          <a:xfrm>
            <a:off x="7433564" y="398281"/>
            <a:ext cx="1253236" cy="1065786"/>
          </a:xfrm>
          <a:prstGeom prst="rect">
            <a:avLst/>
          </a:prstGeom>
        </p:spPr>
      </p:pic>
    </p:spTree>
    <p:extLst>
      <p:ext uri="{BB962C8B-B14F-4D97-AF65-F5344CB8AC3E}">
        <p14:creationId xmlns:p14="http://schemas.microsoft.com/office/powerpoint/2010/main" val="36942698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ARN theme">
  <a:themeElements>
    <a:clrScheme name="LEARN Colors">
      <a:dk1>
        <a:sysClr val="windowText" lastClr="000000"/>
      </a:dk1>
      <a:lt1>
        <a:sysClr val="window" lastClr="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LEARN Fonts">
      <a:majorFont>
        <a:latin typeface="Calibri"/>
        <a:ea typeface=""/>
        <a:cs typeface=""/>
      </a:majorFont>
      <a:minorFont>
        <a:latin typeface="Calibri"/>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LEARN Slides Template" id="{418F4C7D-6FF6-4BC3-8FFB-630639050169}" vid="{6C158D59-EBB1-47A7-9CFF-6E4552F2CE41}"/>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LEARN Slides Template</Template>
  <TotalTime>9354</TotalTime>
  <Words>920</Words>
  <Application>Microsoft Office PowerPoint</Application>
  <PresentationFormat>On-screen Show (16:9)</PresentationFormat>
  <Paragraphs>111</Paragraphs>
  <Slides>16</Slides>
  <Notes>11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vt:lpstr>
      <vt:lpstr>Arial</vt:lpstr>
      <vt:lpstr>Calibri</vt:lpstr>
      <vt:lpstr>Courier New</vt:lpstr>
      <vt:lpstr>Wingdings</vt:lpstr>
      <vt:lpstr>Wingdings 2</vt:lpstr>
      <vt:lpstr>LEARN theme</vt:lpstr>
      <vt:lpstr>PowerPoint Presentation</vt:lpstr>
      <vt:lpstr>Know Your Rights</vt:lpstr>
      <vt:lpstr>Essential Questions</vt:lpstr>
      <vt:lpstr>Lesson Objectives</vt:lpstr>
      <vt:lpstr>Alien Takeover</vt:lpstr>
      <vt:lpstr>Bill of Rights: Sticky Bars</vt:lpstr>
      <vt:lpstr>Bill of Rights: Sticky Bars</vt:lpstr>
      <vt:lpstr>Fundamental Freedoms</vt:lpstr>
      <vt:lpstr>Bill of Rights: First Amendment</vt:lpstr>
      <vt:lpstr>Bill of Rights: First Amendment</vt:lpstr>
      <vt:lpstr>Know Your Freedoms</vt:lpstr>
      <vt:lpstr>Applying the Bill of Rights</vt:lpstr>
      <vt:lpstr>Ballot Selfies and the First Amendment</vt:lpstr>
      <vt:lpstr>Ballot Selfies and the First Amendment</vt:lpstr>
      <vt:lpstr>Show Me What Freedom Looks Like…</vt:lpstr>
      <vt:lpstr>Sticky Bar Graph Revisited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Eike, Michell L.</dc:creator>
  <cp:lastModifiedBy>McLeod Porter, Delma</cp:lastModifiedBy>
  <cp:revision>16</cp:revision>
  <dcterms:created xsi:type="dcterms:W3CDTF">2024-07-03T18:38:17Z</dcterms:created>
  <dcterms:modified xsi:type="dcterms:W3CDTF">2025-04-11T17:05:52Z</dcterms:modified>
</cp:coreProperties>
</file>