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1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88603" autoAdjust="0"/>
  </p:normalViewPr>
  <p:slideViewPr>
    <p:cSldViewPr snapToGrid="0">
      <p:cViewPr varScale="1">
        <p:scale>
          <a:sx n="121" d="100"/>
          <a:sy n="121" d="100"/>
        </p:scale>
        <p:origin x="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8D5AD-500E-45AF-9B1A-8B83BF1A0BB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26B30-03C1-4565-8C84-95D447BB0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3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ow-cattle-desert-livestock-beef-2429350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forest-trees-deforestation-clearing-7198607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26B30-03C1-4565-8C84-95D447BB08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1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26B30-03C1-4565-8C84-95D447BB08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7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26B30-03C1-4565-8C84-95D447BB08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82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raventestingsupply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(2017, June 21).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Cow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[Photograph].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https://pixabay.com/photos/cow-cattle-desert-livestock-beef-2429350/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26B30-03C1-4565-8C84-95D447BB08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4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Elżbieta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Michta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(2022, May 15).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Forest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[Photograph].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https://pixabay.com/photos/forest-trees-deforestation-clearing-7198607/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26B30-03C1-4565-8C84-95D447BB08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26B30-03C1-4565-8C84-95D447BB08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5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5B0F-5587-45A6-9B4F-A5960496CD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7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5B0F-5587-45A6-9B4F-A5960496CD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8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5B0F-5587-45A6-9B4F-A5960496CD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0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5B0F-5587-45A6-9B4F-A5960496CD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5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5B0F-5587-45A6-9B4F-A5960496CD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5B0F-5587-45A6-9B4F-A5960496CD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3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5B0F-5587-45A6-9B4F-A5960496CD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6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5B0F-5587-45A6-9B4F-A5960496CD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7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5B0F-5587-45A6-9B4F-A5960496CD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5B0F-5587-45A6-9B4F-A5960496CD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7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5B0F-5587-45A6-9B4F-A5960496CD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2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5B0F-5587-45A6-9B4F-A5960496CDF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A25C6-9649-4F03-BAA8-70618CA4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3214C2-33CC-E027-9C9F-D170F554F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60" y="868680"/>
            <a:ext cx="4754880" cy="512064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8C587C0-8F3E-4C38-A272-3F95BDA85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714" y="519192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2CBCA-2E97-4598-A291-9B37368B10EF}"/>
              </a:ext>
            </a:extLst>
          </p:cNvPr>
          <p:cNvSpPr txBox="1"/>
          <p:nvPr/>
        </p:nvSpPr>
        <p:spPr>
          <a:xfrm>
            <a:off x="723901" y="646331"/>
            <a:ext cx="7239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1B1E"/>
                </a:solidFill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397220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48C587C0-8F3E-4C38-A272-3F95BDA85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714" y="519192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7954D-C6D6-4188-90B7-6C82C638D0E9}"/>
              </a:ext>
            </a:extLst>
          </p:cNvPr>
          <p:cNvSpPr txBox="1"/>
          <p:nvPr/>
        </p:nvSpPr>
        <p:spPr>
          <a:xfrm>
            <a:off x="723901" y="646331"/>
            <a:ext cx="7239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1B1E"/>
                </a:solidFill>
              </a:rPr>
              <a:t>#2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400B1E-F08D-FEBB-3831-3E99327D4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1" y="1389072"/>
            <a:ext cx="7687431" cy="43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2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48C587C0-8F3E-4C38-A272-3F95BDA85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714" y="519192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AA8C1-AD19-4C6B-A587-DC9621851E43}"/>
              </a:ext>
            </a:extLst>
          </p:cNvPr>
          <p:cNvSpPr txBox="1"/>
          <p:nvPr/>
        </p:nvSpPr>
        <p:spPr>
          <a:xfrm>
            <a:off x="723901" y="646331"/>
            <a:ext cx="7239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1B1E"/>
                </a:solidFill>
              </a:rPr>
              <a:t>#3</a:t>
            </a:r>
          </a:p>
        </p:txBody>
      </p:sp>
      <p:pic>
        <p:nvPicPr>
          <p:cNvPr id="2" name="Google Shape;116;g64ce7e9083_0_18">
            <a:extLst>
              <a:ext uri="{FF2B5EF4-FFF2-40B4-BE49-F238E27FC236}">
                <a16:creationId xmlns:a16="http://schemas.microsoft.com/office/drawing/2014/main" id="{860A5CFC-D1EF-95B7-E627-4C15B6B858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285" y="1389072"/>
            <a:ext cx="7687430" cy="4328028"/>
          </a:xfrm>
          <a:prstGeom prst="rect">
            <a:avLst/>
          </a:prstGeom>
          <a:noFill/>
          <a:ln w="28575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1057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48C587C0-8F3E-4C38-A272-3F95BDA85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714" y="519192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FE3B2-F23D-49B5-A239-EB35A21BA1C3}"/>
              </a:ext>
            </a:extLst>
          </p:cNvPr>
          <p:cNvSpPr txBox="1"/>
          <p:nvPr/>
        </p:nvSpPr>
        <p:spPr>
          <a:xfrm>
            <a:off x="723901" y="646331"/>
            <a:ext cx="7239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1B1E"/>
                </a:solidFill>
              </a:rPr>
              <a:t>#4</a:t>
            </a:r>
          </a:p>
        </p:txBody>
      </p:sp>
      <p:pic>
        <p:nvPicPr>
          <p:cNvPr id="4" name="Picture 3" descr="A cow walking in the desert&#10;&#10;AI-generated content may be incorrect.">
            <a:extLst>
              <a:ext uri="{FF2B5EF4-FFF2-40B4-BE49-F238E27FC236}">
                <a16:creationId xmlns:a16="http://schemas.microsoft.com/office/drawing/2014/main" id="{F1C87D9B-B0CE-6DC5-54A3-27FF556E4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7"/>
          <a:stretch/>
        </p:blipFill>
        <p:spPr>
          <a:xfrm>
            <a:off x="2373252" y="868680"/>
            <a:ext cx="4397496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4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orest with trees in the background&#10;&#10;AI-generated content may be incorrect.">
            <a:extLst>
              <a:ext uri="{FF2B5EF4-FFF2-40B4-BE49-F238E27FC236}">
                <a16:creationId xmlns:a16="http://schemas.microsoft.com/office/drawing/2014/main" id="{467769C1-D7F2-5E2F-971D-E650A4A04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0" y="868680"/>
            <a:ext cx="7683961" cy="512064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8C587C0-8F3E-4C38-A272-3F95BDA85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714" y="519192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0B788-2275-45C6-8360-6B0521334098}"/>
              </a:ext>
            </a:extLst>
          </p:cNvPr>
          <p:cNvSpPr txBox="1"/>
          <p:nvPr/>
        </p:nvSpPr>
        <p:spPr>
          <a:xfrm>
            <a:off x="723901" y="646331"/>
            <a:ext cx="7239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1B1E"/>
                </a:solidFill>
              </a:rPr>
              <a:t>#5</a:t>
            </a:r>
          </a:p>
        </p:txBody>
      </p:sp>
    </p:spTree>
    <p:extLst>
      <p:ext uri="{BB962C8B-B14F-4D97-AF65-F5344CB8AC3E}">
        <p14:creationId xmlns:p14="http://schemas.microsoft.com/office/powerpoint/2010/main" val="209090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10702A-096D-51D9-F0BF-8A62F634A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838" y="868680"/>
            <a:ext cx="6524324" cy="512064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8C587C0-8F3E-4C38-A272-3F95BDA85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714" y="519192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D6A46-CCA1-4855-AF4A-7AAFB3FD0CB9}"/>
              </a:ext>
            </a:extLst>
          </p:cNvPr>
          <p:cNvSpPr txBox="1"/>
          <p:nvPr/>
        </p:nvSpPr>
        <p:spPr>
          <a:xfrm>
            <a:off x="723901" y="646331"/>
            <a:ext cx="7239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1B1E"/>
                </a:solidFill>
              </a:rPr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4002876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69</Words>
  <Application>Microsoft Office PowerPoint</Application>
  <PresentationFormat>Letter Paper (8.5x11 in)</PresentationFormat>
  <Paragraphs>14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Eike, Michell L.</dc:creator>
  <cp:lastModifiedBy>Eike, Michell L.</cp:lastModifiedBy>
  <cp:revision>7</cp:revision>
  <dcterms:created xsi:type="dcterms:W3CDTF">2022-02-08T21:19:08Z</dcterms:created>
  <dcterms:modified xsi:type="dcterms:W3CDTF">2025-04-18T16:58:59Z</dcterms:modified>
</cp:coreProperties>
</file>