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58"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6858000" cy="9144000"/>
  <p:embeddedFontLs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ezcXZQ/O+jgxO+qujksXRFJ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92"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FD640311-33A7-488E-AC76-27CE3DDCD2CC}"/>
    <pc:docChg chg="modSld">
      <pc:chgData name="Bracken, Pam" userId="f3aa402d-8a3c-4841-b939-af5e5b41e404" providerId="ADAL" clId="{FD640311-33A7-488E-AC76-27CE3DDCD2CC}" dt="2025-02-24T20:22:32.150" v="1" actId="5793"/>
      <pc:docMkLst>
        <pc:docMk/>
      </pc:docMkLst>
      <pc:sldChg chg="modSp mod">
        <pc:chgData name="Bracken, Pam" userId="f3aa402d-8a3c-4841-b939-af5e5b41e404" providerId="ADAL" clId="{FD640311-33A7-488E-AC76-27CE3DDCD2CC}" dt="2025-02-24T20:22:32.150" v="1" actId="5793"/>
        <pc:sldMkLst>
          <pc:docMk/>
          <pc:sldMk cId="0" sldId="259"/>
        </pc:sldMkLst>
        <pc:spChg chg="mod">
          <ac:chgData name="Bracken, Pam" userId="f3aa402d-8a3c-4841-b939-af5e5b41e404" providerId="ADAL" clId="{FD640311-33A7-488E-AC76-27CE3DDCD2CC}" dt="2025-02-24T20:22:28.161" v="0" actId="20577"/>
          <ac:spMkLst>
            <pc:docMk/>
            <pc:sldMk cId="0" sldId="259"/>
            <ac:spMk id="134" creationId="{00000000-0000-0000-0000-000000000000}"/>
          </ac:spMkLst>
        </pc:spChg>
        <pc:spChg chg="mod">
          <ac:chgData name="Bracken, Pam" userId="f3aa402d-8a3c-4841-b939-af5e5b41e404" providerId="ADAL" clId="{FD640311-33A7-488E-AC76-27CE3DDCD2CC}" dt="2025-02-24T20:22:32.150" v="1" actId="5793"/>
          <ac:spMkLst>
            <pc:docMk/>
            <pc:sldMk cId="0" sldId="259"/>
            <ac:spMk id="13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28425e1c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28425e1c4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380ea54b5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3380ea54b5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28425e1c43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28425e1c43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28425e1c4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28425e1c4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2888ef72a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32888ef72a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888ef72a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2888ef72a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28425e1c43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28425e1c43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28425e1c43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28425e1c43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8425e1c43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28425e1c4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28425e1c43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28425e1c4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g328425e1c43_0_12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1" name="Google Shape;51;g328425e1c43_0_1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g328425e1c43_0_1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3"/>
        <p:cNvGrpSpPr/>
        <p:nvPr/>
      </p:nvGrpSpPr>
      <p:grpSpPr>
        <a:xfrm>
          <a:off x="0" y="0"/>
          <a:ext cx="0" cy="0"/>
          <a:chOff x="0" y="0"/>
          <a:chExt cx="0" cy="0"/>
        </a:xfrm>
      </p:grpSpPr>
      <p:pic>
        <p:nvPicPr>
          <p:cNvPr id="54" name="Google Shape;54;g328425e1c43_0_1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5" name="Google Shape;55;g328425e1c43_0_1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g328425e1c43_0_13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57" name="Google Shape;57;g328425e1c43_0_130"/>
          <p:cNvSpPr>
            <a:spLocks noGrp="1"/>
          </p:cNvSpPr>
          <p:nvPr>
            <p:ph type="pic" idx="2"/>
          </p:nvPr>
        </p:nvSpPr>
        <p:spPr>
          <a:xfrm>
            <a:off x="5911850" y="1663336"/>
            <a:ext cx="1828800" cy="18279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8"/>
        <p:cNvGrpSpPr/>
        <p:nvPr/>
      </p:nvGrpSpPr>
      <p:grpSpPr>
        <a:xfrm>
          <a:off x="0" y="0"/>
          <a:ext cx="0" cy="0"/>
          <a:chOff x="0" y="0"/>
          <a:chExt cx="0" cy="0"/>
        </a:xfrm>
      </p:grpSpPr>
      <p:pic>
        <p:nvPicPr>
          <p:cNvPr id="59" name="Google Shape;59;g328425e1c43_0_1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0" name="Google Shape;60;g328425e1c43_0_1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g328425e1c43_0_13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62" name="Google Shape;62;g328425e1c43_0_13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3"/>
        <p:cNvGrpSpPr/>
        <p:nvPr/>
      </p:nvGrpSpPr>
      <p:grpSpPr>
        <a:xfrm>
          <a:off x="0" y="0"/>
          <a:ext cx="0" cy="0"/>
          <a:chOff x="0" y="0"/>
          <a:chExt cx="0" cy="0"/>
        </a:xfrm>
      </p:grpSpPr>
      <p:sp>
        <p:nvSpPr>
          <p:cNvPr id="64" name="Google Shape;64;g328425e1c43_0_140"/>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5" name="Google Shape;65;g328425e1c43_0_1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g328425e1c43_0_1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g328425e1c43_0_14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68" name="Google Shape;68;g328425e1c43_0_14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69" name="Google Shape;69;g328425e1c43_0_140"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0"/>
        <p:cNvGrpSpPr/>
        <p:nvPr/>
      </p:nvGrpSpPr>
      <p:grpSpPr>
        <a:xfrm>
          <a:off x="0" y="0"/>
          <a:ext cx="0" cy="0"/>
          <a:chOff x="0" y="0"/>
          <a:chExt cx="0" cy="0"/>
        </a:xfrm>
      </p:grpSpPr>
      <p:sp>
        <p:nvSpPr>
          <p:cNvPr id="71" name="Google Shape;71;g328425e1c43_0_14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g328425e1c43_0_147"/>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3" name="Google Shape;73;g328425e1c43_0_1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74"/>
        <p:cNvGrpSpPr/>
        <p:nvPr/>
      </p:nvGrpSpPr>
      <p:grpSpPr>
        <a:xfrm>
          <a:off x="0" y="0"/>
          <a:ext cx="0" cy="0"/>
          <a:chOff x="0" y="0"/>
          <a:chExt cx="0" cy="0"/>
        </a:xfrm>
      </p:grpSpPr>
      <p:sp>
        <p:nvSpPr>
          <p:cNvPr id="75" name="Google Shape;75;g328425e1c43_0_15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6" name="Google Shape;76;g328425e1c43_0_1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g328425e1c43_0_1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8"/>
        <p:cNvGrpSpPr/>
        <p:nvPr/>
      </p:nvGrpSpPr>
      <p:grpSpPr>
        <a:xfrm>
          <a:off x="0" y="0"/>
          <a:ext cx="0" cy="0"/>
          <a:chOff x="0" y="0"/>
          <a:chExt cx="0" cy="0"/>
        </a:xfrm>
      </p:grpSpPr>
      <p:sp>
        <p:nvSpPr>
          <p:cNvPr id="79" name="Google Shape;79;g328425e1c43_0_15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g328425e1c43_0_15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1" name="Google Shape;81;g328425e1c43_0_1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2"/>
        <p:cNvGrpSpPr/>
        <p:nvPr/>
      </p:nvGrpSpPr>
      <p:grpSpPr>
        <a:xfrm>
          <a:off x="0" y="0"/>
          <a:ext cx="0" cy="0"/>
          <a:chOff x="0" y="0"/>
          <a:chExt cx="0" cy="0"/>
        </a:xfrm>
      </p:grpSpPr>
      <p:sp>
        <p:nvSpPr>
          <p:cNvPr id="83" name="Google Shape;83;g328425e1c43_0_159"/>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g328425e1c43_0_159"/>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g328425e1c43_0_1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6" name="Google Shape;86;g328425e1c43_0_159"/>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7"/>
        <p:cNvGrpSpPr/>
        <p:nvPr/>
      </p:nvGrpSpPr>
      <p:grpSpPr>
        <a:xfrm>
          <a:off x="0" y="0"/>
          <a:ext cx="0" cy="0"/>
          <a:chOff x="0" y="0"/>
          <a:chExt cx="0" cy="0"/>
        </a:xfrm>
      </p:grpSpPr>
      <p:sp>
        <p:nvSpPr>
          <p:cNvPr id="88" name="Google Shape;88;g328425e1c43_0_1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g328425e1c43_0_16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g328425e1c43_0_16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 name="Google Shape;91;g328425e1c43_0_164"/>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92" name="Google Shape;92;g328425e1c43_0_16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3" name="Google Shape;93;g328425e1c43_0_164"/>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94"/>
        <p:cNvGrpSpPr/>
        <p:nvPr/>
      </p:nvGrpSpPr>
      <p:grpSpPr>
        <a:xfrm>
          <a:off x="0" y="0"/>
          <a:ext cx="0" cy="0"/>
          <a:chOff x="0" y="0"/>
          <a:chExt cx="0" cy="0"/>
        </a:xfrm>
      </p:grpSpPr>
      <p:sp>
        <p:nvSpPr>
          <p:cNvPr id="95" name="Google Shape;95;g328425e1c43_0_171"/>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g328425e1c43_0_171"/>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97" name="Google Shape;97;g328425e1c43_0_17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8" name="Google Shape;98;g328425e1c43_0_17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10"/>
        <p:cNvGrpSpPr/>
        <p:nvPr/>
      </p:nvGrpSpPr>
      <p:grpSpPr>
        <a:xfrm>
          <a:off x="0" y="0"/>
          <a:ext cx="0" cy="0"/>
          <a:chOff x="0" y="0"/>
          <a:chExt cx="0" cy="0"/>
        </a:xfrm>
      </p:grpSpPr>
      <p:sp>
        <p:nvSpPr>
          <p:cNvPr id="11" name="Google Shape;11;p14"/>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Autofit/>
          </a:bodyPr>
          <a:lstStyle>
            <a:lvl1pPr lvl="0" algn="l">
              <a:lnSpc>
                <a:spcPct val="100000"/>
              </a:lnSpc>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4"/>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Autofit/>
          </a:bodyPr>
          <a:lstStyle>
            <a:lvl1pPr marR="38100" lvl="0" algn="l">
              <a:lnSpc>
                <a:spcPct val="100000"/>
              </a:lnSpc>
              <a:spcBef>
                <a:spcPts val="400"/>
              </a:spcBef>
              <a:spcAft>
                <a:spcPts val="0"/>
              </a:spcAft>
              <a:buSzPts val="1900"/>
              <a:buNone/>
              <a:defRPr>
                <a:solidFill>
                  <a:schemeClr val="lt1"/>
                </a:solidFill>
                <a:latin typeface="Calibri"/>
                <a:ea typeface="Calibri"/>
                <a:cs typeface="Calibri"/>
                <a:sym typeface="Calibri"/>
              </a:defRPr>
            </a:lvl1pPr>
            <a:lvl2pPr lvl="1" algn="ctr">
              <a:lnSpc>
                <a:spcPct val="100000"/>
              </a:lnSpc>
              <a:spcBef>
                <a:spcPts val="300"/>
              </a:spcBef>
              <a:spcAft>
                <a:spcPts val="0"/>
              </a:spcAft>
              <a:buSzPts val="700"/>
              <a:buNone/>
              <a:defRPr/>
            </a:lvl2pPr>
            <a:lvl3pPr lvl="2" algn="ctr">
              <a:lnSpc>
                <a:spcPct val="100000"/>
              </a:lnSpc>
              <a:spcBef>
                <a:spcPts val="300"/>
              </a:spcBef>
              <a:spcAft>
                <a:spcPts val="0"/>
              </a:spcAft>
              <a:buSzPts val="900"/>
              <a:buNone/>
              <a:defRPr/>
            </a:lvl3pPr>
            <a:lvl4pPr lvl="3" algn="ctr">
              <a:lnSpc>
                <a:spcPct val="100000"/>
              </a:lnSpc>
              <a:spcBef>
                <a:spcPts val="300"/>
              </a:spcBef>
              <a:spcAft>
                <a:spcPts val="0"/>
              </a:spcAft>
              <a:buSzPts val="900"/>
              <a:buNone/>
              <a:defRPr/>
            </a:lvl4pPr>
            <a:lvl5pPr lvl="4" algn="ctr">
              <a:lnSpc>
                <a:spcPct val="100000"/>
              </a:lnSpc>
              <a:spcBef>
                <a:spcPts val="300"/>
              </a:spcBef>
              <a:spcAft>
                <a:spcPts val="0"/>
              </a:spcAft>
              <a:buSzPts val="900"/>
              <a:buNone/>
              <a:defRPr/>
            </a:lvl5pPr>
            <a:lvl6pPr lvl="5" algn="ctr">
              <a:lnSpc>
                <a:spcPct val="100000"/>
              </a:lnSpc>
              <a:spcBef>
                <a:spcPts val="300"/>
              </a:spcBef>
              <a:spcAft>
                <a:spcPts val="0"/>
              </a:spcAft>
              <a:buSzPts val="1100"/>
              <a:buNone/>
              <a:defRPr/>
            </a:lvl6pPr>
            <a:lvl7pPr lvl="6" algn="ctr">
              <a:lnSpc>
                <a:spcPct val="100000"/>
              </a:lnSpc>
              <a:spcBef>
                <a:spcPts val="300"/>
              </a:spcBef>
              <a:spcAft>
                <a:spcPts val="0"/>
              </a:spcAft>
              <a:buSzPts val="1100"/>
              <a:buNone/>
              <a:defRPr/>
            </a:lvl7pPr>
            <a:lvl8pPr lvl="7" algn="ctr">
              <a:lnSpc>
                <a:spcPct val="100000"/>
              </a:lnSpc>
              <a:spcBef>
                <a:spcPts val="300"/>
              </a:spcBef>
              <a:spcAft>
                <a:spcPts val="0"/>
              </a:spcAft>
              <a:buSzPts val="1400"/>
              <a:buNone/>
              <a:defRPr/>
            </a:lvl8pPr>
            <a:lvl9pPr lvl="8" algn="ctr">
              <a:lnSpc>
                <a:spcPct val="100000"/>
              </a:lnSpc>
              <a:spcBef>
                <a:spcPts val="300"/>
              </a:spcBef>
              <a:spcAft>
                <a:spcPts val="0"/>
              </a:spcAft>
              <a:buSzPts val="1400"/>
              <a:buNone/>
              <a:defRPr/>
            </a:lvl9pPr>
          </a:lstStyle>
          <a:p>
            <a:endParaRPr/>
          </a:p>
        </p:txBody>
      </p:sp>
      <p:pic>
        <p:nvPicPr>
          <p:cNvPr id="13" name="Google Shape;1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99"/>
        <p:cNvGrpSpPr/>
        <p:nvPr/>
      </p:nvGrpSpPr>
      <p:grpSpPr>
        <a:xfrm>
          <a:off x="0" y="0"/>
          <a:ext cx="0" cy="0"/>
          <a:chOff x="0" y="0"/>
          <a:chExt cx="0" cy="0"/>
        </a:xfrm>
      </p:grpSpPr>
      <p:pic>
        <p:nvPicPr>
          <p:cNvPr id="100" name="Google Shape;100;g328425e1c43_0_17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1" name="Google Shape;101;g328425e1c43_0_176"/>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2" name="Google Shape;102;g328425e1c43_0_17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3"/>
        <p:cNvGrpSpPr/>
        <p:nvPr/>
      </p:nvGrpSpPr>
      <p:grpSpPr>
        <a:xfrm>
          <a:off x="0" y="0"/>
          <a:ext cx="0" cy="0"/>
          <a:chOff x="0" y="0"/>
          <a:chExt cx="0" cy="0"/>
        </a:xfrm>
      </p:grpSpPr>
      <p:pic>
        <p:nvPicPr>
          <p:cNvPr id="104" name="Google Shape;104;g328425e1c43_0_18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5" name="Google Shape;105;g328425e1c43_0_18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6"/>
        <p:cNvGrpSpPr/>
        <p:nvPr/>
      </p:nvGrpSpPr>
      <p:grpSpPr>
        <a:xfrm>
          <a:off x="0" y="0"/>
          <a:ext cx="0" cy="0"/>
          <a:chOff x="0" y="0"/>
          <a:chExt cx="0" cy="0"/>
        </a:xfrm>
      </p:grpSpPr>
      <p:pic>
        <p:nvPicPr>
          <p:cNvPr id="107" name="Google Shape;107;g328425e1c43_0_18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8" name="Google Shape;108;g328425e1c43_0_18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09"/>
        <p:cNvGrpSpPr/>
        <p:nvPr/>
      </p:nvGrpSpPr>
      <p:grpSpPr>
        <a:xfrm>
          <a:off x="0" y="0"/>
          <a:ext cx="0" cy="0"/>
          <a:chOff x="0" y="0"/>
          <a:chExt cx="0" cy="0"/>
        </a:xfrm>
      </p:grpSpPr>
      <p:pic>
        <p:nvPicPr>
          <p:cNvPr id="110" name="Google Shape;110;g328425e1c43_0_18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1"/>
        <p:cNvGrpSpPr/>
        <p:nvPr/>
      </p:nvGrpSpPr>
      <p:grpSpPr>
        <a:xfrm>
          <a:off x="0" y="0"/>
          <a:ext cx="0" cy="0"/>
          <a:chOff x="0" y="0"/>
          <a:chExt cx="0" cy="0"/>
        </a:xfrm>
      </p:grpSpPr>
      <p:pic>
        <p:nvPicPr>
          <p:cNvPr id="112" name="Google Shape;112;g328425e1c43_0_1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5"/>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15"/>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lvl="0" indent="-311150" algn="l">
              <a:lnSpc>
                <a:spcPct val="100000"/>
              </a:lnSpc>
              <a:spcBef>
                <a:spcPts val="300"/>
              </a:spcBef>
              <a:spcAft>
                <a:spcPts val="0"/>
              </a:spcAft>
              <a:buSzPts val="1300"/>
              <a:buChar char="⚫"/>
              <a:defRPr/>
            </a:lvl1pPr>
            <a:lvl2pPr marL="914400" lvl="1" indent="-273050" algn="l">
              <a:lnSpc>
                <a:spcPct val="100000"/>
              </a:lnSpc>
              <a:spcBef>
                <a:spcPts val="300"/>
              </a:spcBef>
              <a:spcAft>
                <a:spcPts val="0"/>
              </a:spcAft>
              <a:buSzPts val="7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285750" algn="l">
              <a:lnSpc>
                <a:spcPct val="100000"/>
              </a:lnSpc>
              <a:spcBef>
                <a:spcPts val="300"/>
              </a:spcBef>
              <a:spcAft>
                <a:spcPts val="0"/>
              </a:spcAft>
              <a:buSzPts val="900"/>
              <a:buChar char="-"/>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17" name="Google Shape;1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0" name="Google Shape;20;p16"/>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17"/>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Autofit/>
          </a:bodyPr>
          <a:lstStyle>
            <a:lvl1pPr marL="457200" lvl="0" indent="-228600" algn="l">
              <a:lnSpc>
                <a:spcPct val="100000"/>
              </a:lnSpc>
              <a:spcBef>
                <a:spcPts val="300"/>
              </a:spcBef>
              <a:spcAft>
                <a:spcPts val="0"/>
              </a:spcAft>
              <a:buSzPts val="1600"/>
              <a:buNone/>
              <a:defRPr sz="1600">
                <a:solidFill>
                  <a:schemeClr val="lt1"/>
                </a:solidFill>
              </a:defRPr>
            </a:lvl1pPr>
            <a:lvl2pPr marL="914400" lvl="1" indent="-228600" algn="l">
              <a:lnSpc>
                <a:spcPct val="100000"/>
              </a:lnSpc>
              <a:spcBef>
                <a:spcPts val="300"/>
              </a:spcBef>
              <a:spcAft>
                <a:spcPts val="0"/>
              </a:spcAft>
              <a:buSzPts val="700"/>
              <a:buNone/>
              <a:defRPr sz="1400">
                <a:solidFill>
                  <a:schemeClr val="lt1"/>
                </a:solidFill>
              </a:defRPr>
            </a:lvl2pPr>
            <a:lvl3pPr marL="1371600" lvl="2" indent="-228600" algn="l">
              <a:lnSpc>
                <a:spcPct val="100000"/>
              </a:lnSpc>
              <a:spcBef>
                <a:spcPts val="200"/>
              </a:spcBef>
              <a:spcAft>
                <a:spcPts val="0"/>
              </a:spcAft>
              <a:buSzPts val="800"/>
              <a:buNone/>
              <a:defRPr sz="1200">
                <a:solidFill>
                  <a:schemeClr val="lt1"/>
                </a:solidFill>
              </a:defRPr>
            </a:lvl3pPr>
            <a:lvl4pPr marL="1828800" lvl="3" indent="-228600" algn="l">
              <a:lnSpc>
                <a:spcPct val="100000"/>
              </a:lnSpc>
              <a:spcBef>
                <a:spcPts val="200"/>
              </a:spcBef>
              <a:spcAft>
                <a:spcPts val="0"/>
              </a:spcAft>
              <a:buSzPts val="700"/>
              <a:buNone/>
              <a:defRPr sz="1100">
                <a:solidFill>
                  <a:schemeClr val="lt1"/>
                </a:solidFill>
              </a:defRPr>
            </a:lvl4pPr>
            <a:lvl5pPr marL="2286000" lvl="4" indent="-228600" algn="l">
              <a:lnSpc>
                <a:spcPct val="100000"/>
              </a:lnSpc>
              <a:spcBef>
                <a:spcPts val="200"/>
              </a:spcBef>
              <a:spcAft>
                <a:spcPts val="0"/>
              </a:spcAft>
              <a:buSzPts val="700"/>
              <a:buNone/>
              <a:defRPr sz="1100">
                <a:solidFill>
                  <a:schemeClr val="lt1"/>
                </a:solidFill>
              </a:defRPr>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24" name="Google Shape;24;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18"/>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8" name="Google Shape;28;p18"/>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Autofit/>
          </a:bodyPr>
          <a:lstStyle>
            <a:lvl1pPr marL="457200" lvl="0" indent="-228600" algn="l">
              <a:lnSpc>
                <a:spcPct val="100000"/>
              </a:lnSpc>
              <a:spcBef>
                <a:spcPts val="400"/>
              </a:spcBef>
              <a:spcAft>
                <a:spcPts val="0"/>
              </a:spcAft>
              <a:buSzPts val="1700"/>
              <a:buNone/>
              <a:defRPr sz="1800" b="1" cap="none">
                <a:solidFill>
                  <a:schemeClr val="dk2"/>
                </a:solidFill>
              </a:defRPr>
            </a:lvl1pPr>
            <a:lvl2pPr marL="914400" lvl="1" indent="-228600" algn="l">
              <a:lnSpc>
                <a:spcPct val="100000"/>
              </a:lnSpc>
              <a:spcBef>
                <a:spcPts val="300"/>
              </a:spcBef>
              <a:spcAft>
                <a:spcPts val="0"/>
              </a:spcAft>
              <a:buSzPts val="700"/>
              <a:buNone/>
              <a:defRPr sz="1500" b="1"/>
            </a:lvl2pPr>
            <a:lvl3pPr marL="1371600" lvl="2" indent="-228600" algn="l">
              <a:lnSpc>
                <a:spcPct val="100000"/>
              </a:lnSpc>
              <a:spcBef>
                <a:spcPts val="300"/>
              </a:spcBef>
              <a:spcAft>
                <a:spcPts val="0"/>
              </a:spcAft>
              <a:buSzPts val="1000"/>
              <a:buNone/>
              <a:defRPr sz="1400" b="1"/>
            </a:lvl3pPr>
            <a:lvl4pPr marL="1828800" lvl="3" indent="-228600" algn="l">
              <a:lnSpc>
                <a:spcPct val="100000"/>
              </a:lnSpc>
              <a:spcBef>
                <a:spcPts val="200"/>
              </a:spcBef>
              <a:spcAft>
                <a:spcPts val="0"/>
              </a:spcAft>
              <a:buSzPts val="800"/>
              <a:buNone/>
              <a:defRPr sz="1200" b="1"/>
            </a:lvl4pPr>
            <a:lvl5pPr marL="2286000" lvl="4" indent="-228600" algn="l">
              <a:lnSpc>
                <a:spcPct val="100000"/>
              </a:lnSpc>
              <a:spcBef>
                <a:spcPts val="200"/>
              </a:spcBef>
              <a:spcAft>
                <a:spcPts val="0"/>
              </a:spcAft>
              <a:buSzPts val="800"/>
              <a:buNone/>
              <a:defRPr sz="1200" b="1"/>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9" name="Google Shape;29;p18"/>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30" name="Google Shape;30;p18"/>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31" name="Google Shape;3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
        <p:cNvGrpSpPr/>
        <p:nvPr/>
      </p:nvGrpSpPr>
      <p:grpSpPr>
        <a:xfrm>
          <a:off x="0" y="0"/>
          <a:ext cx="0" cy="0"/>
          <a:chOff x="0" y="0"/>
          <a:chExt cx="0" cy="0"/>
        </a:xfrm>
      </p:grpSpPr>
      <p:sp>
        <p:nvSpPr>
          <p:cNvPr id="33" name="Google Shape;33;p19"/>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Autofit/>
          </a:bodyPr>
          <a:lstStyle>
            <a:lvl1pPr marL="457200" lvl="0" indent="-228600" algn="l">
              <a:lnSpc>
                <a:spcPct val="100000"/>
              </a:lnSpc>
              <a:spcBef>
                <a:spcPts val="400"/>
              </a:spcBef>
              <a:spcAft>
                <a:spcPts val="0"/>
              </a:spcAft>
              <a:buSzPts val="2000"/>
              <a:buNone/>
              <a:defRPr sz="2100"/>
            </a:lvl1pPr>
            <a:lvl2pPr marL="914400" lvl="1" indent="-292100" algn="l">
              <a:lnSpc>
                <a:spcPct val="100000"/>
              </a:lnSpc>
              <a:spcBef>
                <a:spcPts val="400"/>
              </a:spcBef>
              <a:spcAft>
                <a:spcPts val="0"/>
              </a:spcAft>
              <a:buSzPts val="1000"/>
              <a:buChar char="➤"/>
              <a:defRPr sz="2000"/>
            </a:lvl2pPr>
            <a:lvl3pPr marL="1371600" lvl="2" indent="-311150" algn="l">
              <a:lnSpc>
                <a:spcPct val="100000"/>
              </a:lnSpc>
              <a:spcBef>
                <a:spcPts val="400"/>
              </a:spcBef>
              <a:spcAft>
                <a:spcPts val="0"/>
              </a:spcAft>
              <a:buSzPts val="1300"/>
              <a:buChar char="-"/>
              <a:defRPr sz="1800"/>
            </a:lvl3pPr>
            <a:lvl4pPr marL="1828800" lvl="3" indent="-292100" algn="l">
              <a:lnSpc>
                <a:spcPct val="100000"/>
              </a:lnSpc>
              <a:spcBef>
                <a:spcPts val="300"/>
              </a:spcBef>
              <a:spcAft>
                <a:spcPts val="0"/>
              </a:spcAft>
              <a:buSzPts val="1000"/>
              <a:buChar char="-"/>
              <a:defRPr sz="1500"/>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34" name="Google Shape;34;p1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lnSpc>
                <a:spcPct val="100000"/>
              </a:lnSpc>
              <a:spcBef>
                <a:spcPts val="0"/>
              </a:spcBef>
              <a:spcAft>
                <a:spcPts val="0"/>
              </a:spcAft>
              <a:buClr>
                <a:schemeClr val="accent1"/>
              </a:buClr>
              <a:buSzPts val="3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19"/>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Autofit/>
          </a:bodyPr>
          <a:lstStyle>
            <a:lvl1pPr marL="457200" lvl="0" indent="-330200" algn="l">
              <a:lnSpc>
                <a:spcPct val="100000"/>
              </a:lnSpc>
              <a:spcBef>
                <a:spcPts val="300"/>
              </a:spcBef>
              <a:spcAft>
                <a:spcPts val="0"/>
              </a:spcAft>
              <a:buSzPts val="1600"/>
              <a:buChar char="⚫"/>
              <a:defRPr sz="1600"/>
            </a:lvl1pPr>
            <a:lvl2pPr marL="914400" lvl="1" indent="-273050" algn="l">
              <a:lnSpc>
                <a:spcPct val="100000"/>
              </a:lnSpc>
              <a:spcBef>
                <a:spcPts val="300"/>
              </a:spcBef>
              <a:spcAft>
                <a:spcPts val="0"/>
              </a:spcAft>
              <a:buSzPts val="700"/>
              <a:buChar char="➤"/>
              <a:defRPr sz="1500"/>
            </a:lvl2pPr>
            <a:lvl3pPr marL="1371600" lvl="2" indent="-292100" algn="l">
              <a:lnSpc>
                <a:spcPct val="100000"/>
              </a:lnSpc>
              <a:spcBef>
                <a:spcPts val="300"/>
              </a:spcBef>
              <a:spcAft>
                <a:spcPts val="0"/>
              </a:spcAft>
              <a:buSzPts val="1000"/>
              <a:buChar char="-"/>
              <a:defRPr sz="1400"/>
            </a:lvl3pPr>
            <a:lvl4pPr marL="1828800" lvl="3" indent="-279400" algn="l">
              <a:lnSpc>
                <a:spcPct val="100000"/>
              </a:lnSpc>
              <a:spcBef>
                <a:spcPts val="200"/>
              </a:spcBef>
              <a:spcAft>
                <a:spcPts val="0"/>
              </a:spcAft>
              <a:buSzPts val="800"/>
              <a:buChar char="-"/>
              <a:defRPr sz="1200"/>
            </a:lvl4pPr>
            <a:lvl5pPr marL="2286000" lvl="4" indent="-279400" algn="l">
              <a:lnSpc>
                <a:spcPct val="100000"/>
              </a:lnSpc>
              <a:spcBef>
                <a:spcPts val="200"/>
              </a:spcBef>
              <a:spcAft>
                <a:spcPts val="0"/>
              </a:spcAft>
              <a:buSzPts val="800"/>
              <a:buChar char="-"/>
              <a:defRPr sz="1200"/>
            </a:lvl5pPr>
            <a:lvl6pPr marL="2743200" lvl="5" indent="-298450" algn="l">
              <a:lnSpc>
                <a:spcPct val="100000"/>
              </a:lnSpc>
              <a:spcBef>
                <a:spcPts val="300"/>
              </a:spcBef>
              <a:spcAft>
                <a:spcPts val="0"/>
              </a:spcAft>
              <a:buSzPts val="1100"/>
              <a:buChar char="⚫"/>
              <a:defRPr/>
            </a:lvl6pPr>
            <a:lvl7pPr marL="3200400" lvl="6" indent="-298450" algn="l">
              <a:lnSpc>
                <a:spcPct val="100000"/>
              </a:lnSpc>
              <a:spcBef>
                <a:spcPts val="300"/>
              </a:spcBef>
              <a:spcAft>
                <a:spcPts val="0"/>
              </a:spcAft>
              <a:buSzPts val="11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pic>
        <p:nvPicPr>
          <p:cNvPr id="36" name="Google Shape;3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40"/>
        <p:cNvGrpSpPr/>
        <p:nvPr/>
      </p:nvGrpSpPr>
      <p:grpSpPr>
        <a:xfrm>
          <a:off x="0" y="0"/>
          <a:ext cx="0" cy="0"/>
          <a:chOff x="0" y="0"/>
          <a:chExt cx="0" cy="0"/>
        </a:xfrm>
      </p:grpSpPr>
      <p:sp>
        <p:nvSpPr>
          <p:cNvPr id="41" name="Google Shape;41;g32888ef72ad_0_2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g32888ef72ad_0_2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3" name="Google Shape;43;g32888ef72ad_0_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47"/>
        <p:cNvGrpSpPr/>
        <p:nvPr/>
      </p:nvGrpSpPr>
      <p:grpSpPr>
        <a:xfrm>
          <a:off x="0" y="0"/>
          <a:ext cx="0" cy="0"/>
          <a:chOff x="0" y="0"/>
          <a:chExt cx="0" cy="0"/>
        </a:xfrm>
      </p:grpSpPr>
      <p:pic>
        <p:nvPicPr>
          <p:cNvPr id="48" name="Google Shape;48;g328425e1c43_0_12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marR="0" lvl="0" algn="l" rtl="0">
              <a:lnSpc>
                <a:spcPct val="100000"/>
              </a:lnSpc>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marR="0" lvl="0" indent="-349250" algn="l" rtl="0">
              <a:lnSpc>
                <a:spcPct val="100000"/>
              </a:lnSpc>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lnSpc>
                <a:spcPct val="100000"/>
              </a:lnSpc>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lnSpc>
                <a:spcPct val="100000"/>
              </a:lnSpc>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lnSpc>
                <a:spcPct val="100000"/>
              </a:lnSpc>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lnSpc>
                <a:spcPct val="100000"/>
              </a:lnSpc>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lnSpc>
                <a:spcPct val="100000"/>
              </a:lnSpc>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37"/>
        <p:cNvGrpSpPr/>
        <p:nvPr/>
      </p:nvGrpSpPr>
      <p:grpSpPr>
        <a:xfrm>
          <a:off x="0" y="0"/>
          <a:ext cx="0" cy="0"/>
          <a:chOff x="0" y="0"/>
          <a:chExt cx="0" cy="0"/>
        </a:xfrm>
      </p:grpSpPr>
      <p:sp>
        <p:nvSpPr>
          <p:cNvPr id="38" name="Google Shape;38;g32888ef72ad_0_1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g32888ef72ad_0_1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44"/>
        <p:cNvGrpSpPr/>
        <p:nvPr/>
      </p:nvGrpSpPr>
      <p:grpSpPr>
        <a:xfrm>
          <a:off x="0" y="0"/>
          <a:ext cx="0" cy="0"/>
          <a:chOff x="0" y="0"/>
          <a:chExt cx="0" cy="0"/>
        </a:xfrm>
      </p:grpSpPr>
      <p:sp>
        <p:nvSpPr>
          <p:cNvPr id="45" name="Google Shape;45;g328425e1c43_0_1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g328425e1c43_0_12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o8BkzvP19v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akeameme.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28425e1c43_0_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Magnetic Statements </a:t>
            </a:r>
            <a:endParaRPr/>
          </a:p>
        </p:txBody>
      </p:sp>
      <p:sp>
        <p:nvSpPr>
          <p:cNvPr id="188" name="Google Shape;188;g328425e1c43_0_0"/>
          <p:cNvSpPr txBox="1">
            <a:spLocks noGrp="1"/>
          </p:cNvSpPr>
          <p:nvPr>
            <p:ph type="body" idx="1"/>
          </p:nvPr>
        </p:nvSpPr>
        <p:spPr>
          <a:xfrm>
            <a:off x="457200" y="1451600"/>
            <a:ext cx="7351200" cy="3291900"/>
          </a:xfrm>
          <a:prstGeom prst="rect">
            <a:avLst/>
          </a:prstGeom>
          <a:noFill/>
          <a:ln>
            <a:noFill/>
          </a:ln>
        </p:spPr>
        <p:txBody>
          <a:bodyPr spcFirstLastPara="1" wrap="square" lIns="97525" tIns="48750" rIns="97525" bIns="48750" anchor="t" anchorCtr="0">
            <a:noAutofit/>
          </a:bodyPr>
          <a:lstStyle/>
          <a:p>
            <a:pPr marL="457200" lvl="0" indent="-381000" algn="l" rtl="0">
              <a:spcBef>
                <a:spcPts val="1000"/>
              </a:spcBef>
              <a:spcAft>
                <a:spcPts val="0"/>
              </a:spcAft>
              <a:buSzPts val="2400"/>
              <a:buFont typeface="Arial"/>
              <a:buChar char="•"/>
            </a:pPr>
            <a:r>
              <a:rPr lang="en-US" sz="2400"/>
              <a:t>Walk around to observe the posters displayed around the room. </a:t>
            </a:r>
            <a:endParaRPr sz="2400"/>
          </a:p>
          <a:p>
            <a:pPr marL="457200" lvl="0" indent="-381000" algn="l" rtl="0">
              <a:spcBef>
                <a:spcPts val="1000"/>
              </a:spcBef>
              <a:spcAft>
                <a:spcPts val="0"/>
              </a:spcAft>
              <a:buSzPts val="2400"/>
              <a:buFont typeface="Arial"/>
              <a:buChar char="•"/>
            </a:pPr>
            <a:r>
              <a:rPr lang="en-US" sz="2400"/>
              <a:t>Choose a trend that </a:t>
            </a:r>
            <a:r>
              <a:rPr lang="en-US" sz="2400" b="1"/>
              <a:t>repels</a:t>
            </a:r>
            <a:r>
              <a:rPr lang="en-US" sz="2400"/>
              <a:t> you—the one you find the most ridiculous, silly, or unpleasant.</a:t>
            </a:r>
            <a:endParaRPr sz="2400" b="1"/>
          </a:p>
          <a:p>
            <a:pPr marL="457200" lvl="0" indent="-381000" algn="l" rtl="0">
              <a:spcBef>
                <a:spcPts val="1000"/>
              </a:spcBef>
              <a:spcAft>
                <a:spcPts val="1000"/>
              </a:spcAft>
              <a:buSzPts val="2400"/>
              <a:buFont typeface="Arial"/>
              <a:buChar char="•"/>
            </a:pPr>
            <a:r>
              <a:rPr lang="en-US" sz="2400"/>
              <a:t>Stand next to that trend.  </a:t>
            </a:r>
            <a:endParaRPr sz="2400"/>
          </a:p>
        </p:txBody>
      </p:sp>
      <p:pic>
        <p:nvPicPr>
          <p:cNvPr id="189" name="Google Shape;189;g328425e1c43_0_0"/>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p:nvPr/>
        </p:nvSpPr>
        <p:spPr>
          <a:xfrm rot="10800000">
            <a:off x="1603297" y="1691288"/>
            <a:ext cx="5937405" cy="1636295"/>
          </a:xfrm>
          <a:prstGeom prst="snip1Rect">
            <a:avLst>
              <a:gd name="adj" fmla="val 16667"/>
            </a:avLst>
          </a:prstGeom>
          <a:solidFill>
            <a:schemeClr val="accent3"/>
          </a:solidFill>
          <a:ln w="25400" cap="flat" cmpd="sng">
            <a:solidFill>
              <a:srgbClr val="8A9C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6"/>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Clr>
                <a:schemeClr val="accent1"/>
              </a:buClr>
              <a:buSzPts val="1400"/>
              <a:buNone/>
            </a:pPr>
            <a:r>
              <a:rPr lang="en-US"/>
              <a:t>What is a trend?</a:t>
            </a:r>
            <a:endParaRPr/>
          </a:p>
        </p:txBody>
      </p:sp>
      <p:sp>
        <p:nvSpPr>
          <p:cNvPr id="196" name="Google Shape;196;p6"/>
          <p:cNvSpPr txBox="1">
            <a:spLocks noGrp="1"/>
          </p:cNvSpPr>
          <p:nvPr>
            <p:ph type="body" idx="1"/>
          </p:nvPr>
        </p:nvSpPr>
        <p:spPr>
          <a:xfrm>
            <a:off x="1603297" y="1502452"/>
            <a:ext cx="5799221" cy="2566908"/>
          </a:xfrm>
          <a:prstGeom prst="rect">
            <a:avLst/>
          </a:prstGeom>
          <a:noFill/>
          <a:ln>
            <a:noFill/>
          </a:ln>
        </p:spPr>
        <p:txBody>
          <a:bodyPr spcFirstLastPara="1" wrap="square" lIns="97525" tIns="48750" rIns="97525" bIns="48750" anchor="t" anchorCtr="0">
            <a:noAutofit/>
          </a:bodyPr>
          <a:lstStyle/>
          <a:p>
            <a:pPr marL="146050" lvl="0" indent="0" algn="l" rtl="0">
              <a:lnSpc>
                <a:spcPct val="100000"/>
              </a:lnSpc>
              <a:spcBef>
                <a:spcPts val="300"/>
              </a:spcBef>
              <a:spcAft>
                <a:spcPts val="0"/>
              </a:spcAft>
              <a:buSzPts val="1300"/>
              <a:buNone/>
            </a:pPr>
            <a:endParaRPr/>
          </a:p>
          <a:p>
            <a:pPr marL="146050" lvl="0" indent="0" algn="l" rtl="0">
              <a:lnSpc>
                <a:spcPct val="100000"/>
              </a:lnSpc>
              <a:spcBef>
                <a:spcPts val="300"/>
              </a:spcBef>
              <a:spcAft>
                <a:spcPts val="0"/>
              </a:spcAft>
              <a:buSzPts val="1300"/>
              <a:buNone/>
            </a:pPr>
            <a:r>
              <a:rPr lang="en-US" sz="2400" i="1">
                <a:solidFill>
                  <a:schemeClr val="accent2"/>
                </a:solidFill>
              </a:rPr>
              <a:t>A general tendency to change; a current style or preference; what is hip or popular at a certain point in time.</a:t>
            </a:r>
            <a:endParaRPr/>
          </a:p>
          <a:p>
            <a:pPr marL="146050" lvl="0" indent="0" algn="r" rtl="0">
              <a:lnSpc>
                <a:spcPct val="100000"/>
              </a:lnSpc>
              <a:spcBef>
                <a:spcPts val="300"/>
              </a:spcBef>
              <a:spcAft>
                <a:spcPts val="0"/>
              </a:spcAft>
              <a:buSzPts val="1300"/>
              <a:buNone/>
            </a:pPr>
            <a:endParaRPr sz="2400"/>
          </a:p>
          <a:p>
            <a:pPr marL="146050" lvl="0" indent="0" algn="r" rtl="0">
              <a:lnSpc>
                <a:spcPct val="100000"/>
              </a:lnSpc>
              <a:spcBef>
                <a:spcPts val="300"/>
              </a:spcBef>
              <a:spcAft>
                <a:spcPts val="0"/>
              </a:spcAft>
              <a:buSzPts val="1300"/>
              <a:buNone/>
            </a:pPr>
            <a:r>
              <a:rPr lang="en-US" sz="600">
                <a:solidFill>
                  <a:srgbClr val="7F7F7F"/>
                </a:solidFill>
              </a:rPr>
              <a:t>Source: Vocabulary.com (n.d.). Trend - Dictionary Definition. </a:t>
            </a:r>
            <a:r>
              <a:rPr lang="en-US" sz="600" i="1">
                <a:solidFill>
                  <a:srgbClr val="7F7F7F"/>
                </a:solidFill>
              </a:rPr>
              <a:t>Vocabulary.com</a:t>
            </a:r>
            <a:r>
              <a:rPr lang="en-US" sz="600">
                <a:solidFill>
                  <a:srgbClr val="7F7F7F"/>
                </a:solidFill>
              </a:rPr>
              <a:t>. Retrieved from https://www.vocabulary.com/dictionary/trend</a:t>
            </a:r>
            <a:endParaRPr sz="300">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CUS and Discuss</a:t>
            </a:r>
            <a:endParaRPr/>
          </a:p>
        </p:txBody>
      </p:sp>
      <p:sp>
        <p:nvSpPr>
          <p:cNvPr id="202" name="Google Shape;202;p7"/>
          <p:cNvSpPr txBox="1">
            <a:spLocks noGrp="1"/>
          </p:cNvSpPr>
          <p:nvPr>
            <p:ph type="body" idx="1"/>
          </p:nvPr>
        </p:nvSpPr>
        <p:spPr>
          <a:xfrm>
            <a:off x="457200" y="1451600"/>
            <a:ext cx="8229600" cy="3291900"/>
          </a:xfrm>
          <a:prstGeom prst="rect">
            <a:avLst/>
          </a:prstGeom>
          <a:noFill/>
          <a:ln>
            <a:noFill/>
          </a:ln>
        </p:spPr>
        <p:txBody>
          <a:bodyPr spcFirstLastPara="1" wrap="square" lIns="97525" tIns="48750" rIns="97525" bIns="48750" anchor="t" anchorCtr="0">
            <a:noAutofit/>
          </a:bodyPr>
          <a:lstStyle/>
          <a:p>
            <a:pPr marL="457200" lvl="0" indent="-381000" algn="l" rtl="0">
              <a:lnSpc>
                <a:spcPct val="100000"/>
              </a:lnSpc>
              <a:spcBef>
                <a:spcPts val="1000"/>
              </a:spcBef>
              <a:spcAft>
                <a:spcPts val="0"/>
              </a:spcAft>
              <a:buSzPts val="2400"/>
              <a:buFont typeface="Arial"/>
              <a:buChar char="•"/>
            </a:pPr>
            <a:r>
              <a:rPr lang="en-US" sz="2400"/>
              <a:t>As you read:  </a:t>
            </a:r>
            <a:endParaRPr sz="2400"/>
          </a:p>
        </p:txBody>
      </p:sp>
      <p:sp>
        <p:nvSpPr>
          <p:cNvPr id="203" name="Google Shape;203;p7"/>
          <p:cNvSpPr txBox="1"/>
          <p:nvPr/>
        </p:nvSpPr>
        <p:spPr>
          <a:xfrm>
            <a:off x="1693446" y="2219903"/>
            <a:ext cx="2021307" cy="12618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Circle</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Unfamiliar words</a:t>
            </a:r>
            <a:endParaRPr/>
          </a:p>
        </p:txBody>
      </p:sp>
      <p:sp>
        <p:nvSpPr>
          <p:cNvPr id="204" name="Google Shape;204;p7"/>
          <p:cNvSpPr txBox="1"/>
          <p:nvPr/>
        </p:nvSpPr>
        <p:spPr>
          <a:xfrm>
            <a:off x="3710238" y="2219903"/>
            <a:ext cx="2021307" cy="15081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Underline</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Details that support main ideas</a:t>
            </a:r>
            <a:endParaRPr/>
          </a:p>
        </p:txBody>
      </p:sp>
      <p:sp>
        <p:nvSpPr>
          <p:cNvPr id="205" name="Google Shape;205;p7"/>
          <p:cNvSpPr txBox="1"/>
          <p:nvPr/>
        </p:nvSpPr>
        <p:spPr>
          <a:xfrm>
            <a:off x="5731545" y="2219903"/>
            <a:ext cx="2021307" cy="1231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Star</a:t>
            </a:r>
            <a:endParaRPr/>
          </a:p>
          <a:p>
            <a:pPr marL="0" marR="0" lvl="0" indent="0" algn="ctr" rtl="0">
              <a:lnSpc>
                <a:spcPct val="100000"/>
              </a:lnSpc>
              <a:spcBef>
                <a:spcPts val="0"/>
              </a:spcBef>
              <a:spcAft>
                <a:spcPts val="0"/>
              </a:spcAft>
              <a:buNone/>
            </a:pPr>
            <a:endParaRPr sz="2800" b="0" i="0" u="none" strike="noStrike" cap="none">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i="0" u="none" strike="noStrike" cap="none">
                <a:solidFill>
                  <a:schemeClr val="accent1"/>
                </a:solidFill>
                <a:latin typeface="Calibri"/>
                <a:ea typeface="Calibri"/>
                <a:cs typeface="Calibri"/>
                <a:sym typeface="Calibri"/>
              </a:rPr>
              <a:t>Main ideas</a:t>
            </a:r>
            <a:endParaRPr/>
          </a:p>
        </p:txBody>
      </p:sp>
      <p:sp>
        <p:nvSpPr>
          <p:cNvPr id="206" name="Google Shape;206;p7"/>
          <p:cNvSpPr/>
          <p:nvPr/>
        </p:nvSpPr>
        <p:spPr>
          <a:xfrm>
            <a:off x="2009274" y="2105526"/>
            <a:ext cx="1403182" cy="800100"/>
          </a:xfrm>
          <a:prstGeom prst="ellipse">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p:txBody>
      </p:sp>
      <p:cxnSp>
        <p:nvCxnSpPr>
          <p:cNvPr id="207" name="Google Shape;207;p7"/>
          <p:cNvCxnSpPr/>
          <p:nvPr/>
        </p:nvCxnSpPr>
        <p:spPr>
          <a:xfrm>
            <a:off x="4030581" y="2646947"/>
            <a:ext cx="1398667" cy="0"/>
          </a:xfrm>
          <a:prstGeom prst="straightConnector1">
            <a:avLst/>
          </a:prstGeom>
          <a:noFill/>
          <a:ln w="28575" cap="flat" cmpd="sng">
            <a:solidFill>
              <a:schemeClr val="accent2"/>
            </a:solidFill>
            <a:prstDash val="solid"/>
            <a:round/>
            <a:headEnd type="none" w="sm" len="sm"/>
            <a:tailEnd type="none" w="sm" len="sm"/>
          </a:ln>
        </p:spPr>
      </p:cxnSp>
      <p:sp>
        <p:nvSpPr>
          <p:cNvPr id="208" name="Google Shape;208;p7"/>
          <p:cNvSpPr/>
          <p:nvPr/>
        </p:nvSpPr>
        <p:spPr>
          <a:xfrm>
            <a:off x="6597819" y="2009390"/>
            <a:ext cx="288758" cy="288758"/>
          </a:xfrm>
          <a:prstGeom prst="star5">
            <a:avLst>
              <a:gd name="adj" fmla="val 19098"/>
              <a:gd name="hf" fmla="val 105146"/>
              <a:gd name="vf" fmla="val 110557"/>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CUS and Discuss</a:t>
            </a:r>
            <a:endParaRPr/>
          </a:p>
        </p:txBody>
      </p:sp>
      <p:sp>
        <p:nvSpPr>
          <p:cNvPr id="214" name="Google Shape;214;p8"/>
          <p:cNvSpPr txBox="1">
            <a:spLocks noGrp="1"/>
          </p:cNvSpPr>
          <p:nvPr>
            <p:ph type="body" idx="1"/>
          </p:nvPr>
        </p:nvSpPr>
        <p:spPr>
          <a:xfrm>
            <a:off x="457200" y="1451600"/>
            <a:ext cx="7467600" cy="3291900"/>
          </a:xfrm>
          <a:prstGeom prst="rect">
            <a:avLst/>
          </a:prstGeom>
          <a:noFill/>
          <a:ln>
            <a:noFill/>
          </a:ln>
        </p:spPr>
        <p:txBody>
          <a:bodyPr spcFirstLastPara="1" wrap="square" lIns="97525" tIns="48750" rIns="97525" bIns="48750" anchor="t" anchorCtr="0">
            <a:noAutofit/>
          </a:bodyPr>
          <a:lstStyle/>
          <a:p>
            <a:pPr marL="457200" lvl="0" indent="-381000" algn="l" rtl="0">
              <a:lnSpc>
                <a:spcPct val="100000"/>
              </a:lnSpc>
              <a:spcBef>
                <a:spcPts val="1000"/>
              </a:spcBef>
              <a:spcAft>
                <a:spcPts val="0"/>
              </a:spcAft>
              <a:buSzPts val="2400"/>
              <a:buFont typeface="Arial"/>
              <a:buChar char="•"/>
            </a:pPr>
            <a:r>
              <a:rPr lang="en-US" sz="2400"/>
              <a:t>With the class, share unfamiliar words for discussion.</a:t>
            </a:r>
            <a:endParaRPr/>
          </a:p>
          <a:p>
            <a:pPr marL="457200" lvl="0" indent="-381000" algn="l" rtl="0">
              <a:lnSpc>
                <a:spcPct val="100000"/>
              </a:lnSpc>
              <a:spcBef>
                <a:spcPts val="1000"/>
              </a:spcBef>
              <a:spcAft>
                <a:spcPts val="0"/>
              </a:spcAft>
              <a:buSzPts val="2400"/>
              <a:buFont typeface="Arial"/>
              <a:buChar char="•"/>
            </a:pPr>
            <a:r>
              <a:rPr lang="en-US" sz="2400"/>
              <a:t>With your partner:</a:t>
            </a:r>
            <a:endParaRPr/>
          </a:p>
          <a:p>
            <a:pPr marL="914400" lvl="1" indent="-381000" algn="l" rtl="0">
              <a:lnSpc>
                <a:spcPct val="100000"/>
              </a:lnSpc>
              <a:spcBef>
                <a:spcPts val="1000"/>
              </a:spcBef>
              <a:spcAft>
                <a:spcPts val="0"/>
              </a:spcAft>
              <a:buSzPts val="2400"/>
              <a:buFont typeface="Arial"/>
              <a:buChar char="•"/>
            </a:pPr>
            <a:r>
              <a:rPr lang="en-US" sz="2200"/>
              <a:t>Share your main ideas.</a:t>
            </a:r>
            <a:endParaRPr/>
          </a:p>
          <a:p>
            <a:pPr marL="914400" lvl="1" indent="-381000" algn="l" rtl="0">
              <a:lnSpc>
                <a:spcPct val="100000"/>
              </a:lnSpc>
              <a:spcBef>
                <a:spcPts val="1000"/>
              </a:spcBef>
              <a:spcAft>
                <a:spcPts val="0"/>
              </a:spcAft>
              <a:buSzPts val="2400"/>
              <a:buFont typeface="Arial"/>
              <a:buChar char="•"/>
            </a:pPr>
            <a:r>
              <a:rPr lang="en-US" sz="2200"/>
              <a:t>Discuss supporting details.</a:t>
            </a:r>
            <a:r>
              <a:rPr lang="en-US" sz="2400"/>
              <a:t> </a:t>
            </a:r>
            <a:endParaRPr sz="2400"/>
          </a:p>
        </p:txBody>
      </p:sp>
      <p:pic>
        <p:nvPicPr>
          <p:cNvPr id="215" name="Google Shape;215;p8"/>
          <p:cNvPicPr preferRelativeResize="0"/>
          <p:nvPr/>
        </p:nvPicPr>
        <p:blipFill rotWithShape="1">
          <a:blip r:embed="rId3">
            <a:alphaModFix/>
          </a:blip>
          <a:srcRect/>
          <a:stretch/>
        </p:blipFill>
        <p:spPr>
          <a:xfrm>
            <a:off x="7550054" y="-5"/>
            <a:ext cx="1593950" cy="1593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Revisit the Essential Questions		</a:t>
            </a:r>
            <a:endParaRPr/>
          </a:p>
        </p:txBody>
      </p:sp>
      <p:sp>
        <p:nvSpPr>
          <p:cNvPr id="221" name="Google Shape;221;p9"/>
          <p:cNvSpPr txBox="1">
            <a:spLocks noGrp="1"/>
          </p:cNvSpPr>
          <p:nvPr>
            <p:ph type="body" idx="1"/>
          </p:nvPr>
        </p:nvSpPr>
        <p:spPr>
          <a:xfrm>
            <a:off x="457200" y="1451610"/>
            <a:ext cx="4232787" cy="3291900"/>
          </a:xfrm>
          <a:prstGeom prst="rect">
            <a:avLst/>
          </a:prstGeom>
          <a:noFill/>
          <a:ln>
            <a:noFill/>
          </a:ln>
        </p:spPr>
        <p:txBody>
          <a:bodyPr spcFirstLastPara="1" wrap="square" lIns="97525" tIns="48750" rIns="97525" bIns="48750" anchor="t" anchorCtr="0">
            <a:noAutofit/>
          </a:bodyPr>
          <a:lstStyle/>
          <a:p>
            <a:pPr marL="0" lvl="0" indent="0" algn="l" rtl="0">
              <a:lnSpc>
                <a:spcPct val="100000"/>
              </a:lnSpc>
              <a:spcBef>
                <a:spcPts val="300"/>
              </a:spcBef>
              <a:spcAft>
                <a:spcPts val="0"/>
              </a:spcAft>
              <a:buSzPts val="1300"/>
              <a:buNone/>
            </a:pPr>
            <a:endParaRPr sz="2400"/>
          </a:p>
          <a:p>
            <a:pPr marL="342900" lvl="0" indent="-342900" algn="l" rtl="0">
              <a:lnSpc>
                <a:spcPct val="100000"/>
              </a:lnSpc>
              <a:spcBef>
                <a:spcPts val="300"/>
              </a:spcBef>
              <a:spcAft>
                <a:spcPts val="0"/>
              </a:spcAft>
              <a:buSzPts val="2400"/>
              <a:buFont typeface="Arial"/>
              <a:buChar char="•"/>
            </a:pPr>
            <a:r>
              <a:rPr lang="en-US" sz="2400" b="1"/>
              <a:t>Why do people “follow the crowd” in certain situations?</a:t>
            </a:r>
            <a:endParaRPr b="1"/>
          </a:p>
          <a:p>
            <a:pPr marL="342900" lvl="0" indent="-190500" algn="l" rtl="0">
              <a:lnSpc>
                <a:spcPct val="100000"/>
              </a:lnSpc>
              <a:spcBef>
                <a:spcPts val="300"/>
              </a:spcBef>
              <a:spcAft>
                <a:spcPts val="0"/>
              </a:spcAft>
              <a:buSzPts val="2400"/>
              <a:buFont typeface="Arial"/>
              <a:buNone/>
            </a:pPr>
            <a:endParaRPr sz="2400"/>
          </a:p>
          <a:p>
            <a:pPr marL="342900" lvl="0" indent="-342900" algn="l" rtl="0">
              <a:lnSpc>
                <a:spcPct val="100000"/>
              </a:lnSpc>
              <a:spcBef>
                <a:spcPts val="300"/>
              </a:spcBef>
              <a:spcAft>
                <a:spcPts val="0"/>
              </a:spcAft>
              <a:buSzPts val="2400"/>
              <a:buFont typeface="Arial"/>
              <a:buChar char="•"/>
            </a:pPr>
            <a:r>
              <a:rPr lang="en-US" sz="2400"/>
              <a:t>What did we learn about mob mentality from the reading?</a:t>
            </a:r>
            <a:endParaRPr sz="2400"/>
          </a:p>
        </p:txBody>
      </p:sp>
      <p:pic>
        <p:nvPicPr>
          <p:cNvPr id="222" name="Google Shape;222;p9"/>
          <p:cNvPicPr preferRelativeResize="0"/>
          <p:nvPr/>
        </p:nvPicPr>
        <p:blipFill rotWithShape="1">
          <a:blip r:embed="rId3">
            <a:alphaModFix/>
          </a:blip>
          <a:srcRect/>
          <a:stretch/>
        </p:blipFill>
        <p:spPr>
          <a:xfrm>
            <a:off x="5433674" y="1616423"/>
            <a:ext cx="2624475" cy="262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Categorical Highlighting</a:t>
            </a:r>
            <a:endParaRPr/>
          </a:p>
        </p:txBody>
      </p:sp>
      <p:sp>
        <p:nvSpPr>
          <p:cNvPr id="228" name="Google Shape;228;p10"/>
          <p:cNvSpPr txBox="1">
            <a:spLocks noGrp="1"/>
          </p:cNvSpPr>
          <p:nvPr>
            <p:ph type="body" idx="1"/>
          </p:nvPr>
        </p:nvSpPr>
        <p:spPr>
          <a:xfrm>
            <a:off x="457200" y="1451600"/>
            <a:ext cx="7392600" cy="3291900"/>
          </a:xfrm>
          <a:prstGeom prst="rect">
            <a:avLst/>
          </a:prstGeom>
          <a:noFill/>
          <a:ln>
            <a:noFill/>
          </a:ln>
        </p:spPr>
        <p:txBody>
          <a:bodyPr spcFirstLastPara="1" wrap="square" lIns="97525" tIns="48750" rIns="97525" bIns="48750" anchor="t" anchorCtr="0">
            <a:noAutofit/>
          </a:bodyPr>
          <a:lstStyle/>
          <a:p>
            <a:pPr marL="0" lvl="0" indent="0" algn="l" rtl="0">
              <a:lnSpc>
                <a:spcPct val="100000"/>
              </a:lnSpc>
              <a:spcBef>
                <a:spcPts val="300"/>
              </a:spcBef>
              <a:spcAft>
                <a:spcPts val="0"/>
              </a:spcAft>
              <a:buSzPts val="1300"/>
              <a:buNone/>
            </a:pPr>
            <a:r>
              <a:rPr lang="en-US" sz="2400"/>
              <a:t>Using one color, highlight times when the characters demonstrate mob mentality.</a:t>
            </a:r>
            <a:endParaRPr sz="2400"/>
          </a:p>
          <a:p>
            <a:pPr marL="0" lvl="0" indent="0" algn="l" rtl="0">
              <a:lnSpc>
                <a:spcPct val="100000"/>
              </a:lnSpc>
              <a:spcBef>
                <a:spcPts val="300"/>
              </a:spcBef>
              <a:spcAft>
                <a:spcPts val="0"/>
              </a:spcAft>
              <a:buSzPts val="1300"/>
              <a:buNone/>
            </a:pPr>
            <a:endParaRPr sz="2400"/>
          </a:p>
          <a:p>
            <a:pPr marL="0" lvl="0" indent="0" algn="l" rtl="0">
              <a:lnSpc>
                <a:spcPct val="100000"/>
              </a:lnSpc>
              <a:spcBef>
                <a:spcPts val="300"/>
              </a:spcBef>
              <a:spcAft>
                <a:spcPts val="0"/>
              </a:spcAft>
              <a:buSzPts val="1300"/>
              <a:buNone/>
            </a:pPr>
            <a:r>
              <a:rPr lang="en-US" sz="2400"/>
              <a:t>Using another color, highlight times when the characters make decisions on their own.</a:t>
            </a:r>
            <a:endParaRPr sz="2400"/>
          </a:p>
        </p:txBody>
      </p:sp>
      <p:pic>
        <p:nvPicPr>
          <p:cNvPr id="229" name="Google Shape;229;p10"/>
          <p:cNvPicPr preferRelativeResize="0"/>
          <p:nvPr/>
        </p:nvPicPr>
        <p:blipFill>
          <a:blip r:embed="rId3">
            <a:alphaModFix/>
          </a:blip>
          <a:stretch>
            <a:fillRect/>
          </a:stretch>
        </p:blipFill>
        <p:spPr>
          <a:xfrm>
            <a:off x="7715250" y="0"/>
            <a:ext cx="1428750" cy="142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380ea54b58_0_2"/>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Examples &amp; Non-Examples	</a:t>
            </a:r>
            <a:endParaRPr/>
          </a:p>
        </p:txBody>
      </p:sp>
      <p:sp>
        <p:nvSpPr>
          <p:cNvPr id="235" name="Google Shape;235;g3380ea54b58_0_2"/>
          <p:cNvSpPr txBox="1">
            <a:spLocks noGrp="1"/>
          </p:cNvSpPr>
          <p:nvPr>
            <p:ph type="body" idx="1"/>
          </p:nvPr>
        </p:nvSpPr>
        <p:spPr>
          <a:xfrm>
            <a:off x="457200" y="1451600"/>
            <a:ext cx="7392600" cy="3291900"/>
          </a:xfrm>
          <a:prstGeom prst="rect">
            <a:avLst/>
          </a:prstGeom>
          <a:noFill/>
          <a:ln>
            <a:noFill/>
          </a:ln>
        </p:spPr>
        <p:txBody>
          <a:bodyPr spcFirstLastPara="1" wrap="square" lIns="97525" tIns="48750" rIns="97525" bIns="48750" anchor="t" anchorCtr="0">
            <a:noAutofit/>
          </a:bodyPr>
          <a:lstStyle/>
          <a:p>
            <a:pPr marL="0" lvl="0" indent="0" algn="l" rtl="0">
              <a:lnSpc>
                <a:spcPct val="100000"/>
              </a:lnSpc>
              <a:spcBef>
                <a:spcPts val="300"/>
              </a:spcBef>
              <a:spcAft>
                <a:spcPts val="0"/>
              </a:spcAft>
              <a:buNone/>
            </a:pPr>
            <a:r>
              <a:rPr lang="en-US" sz="2400"/>
              <a:t>Using the Character Graphic Organizer, provide examples of times when </a:t>
            </a:r>
            <a:r>
              <a:rPr lang="en-US" sz="2400" b="1"/>
              <a:t>Ponyboy, Cherry</a:t>
            </a:r>
            <a:r>
              <a:rPr lang="en-US" sz="2400"/>
              <a:t>, and </a:t>
            </a:r>
            <a:r>
              <a:rPr lang="en-US" sz="2400" b="1"/>
              <a:t>Johnny </a:t>
            </a:r>
            <a:r>
              <a:rPr lang="en-US" sz="2400"/>
              <a:t>each</a:t>
            </a:r>
            <a:r>
              <a:rPr lang="en-US" sz="2400" b="1"/>
              <a:t> </a:t>
            </a:r>
            <a:r>
              <a:rPr lang="en-US" sz="2400"/>
              <a:t>displayed mob mentality (following the crowd), and times when each displayed independent thinking. </a:t>
            </a:r>
            <a:endParaRPr sz="2400"/>
          </a:p>
          <a:p>
            <a:pPr marL="342900" lvl="0" indent="-260350" algn="l" rtl="0">
              <a:lnSpc>
                <a:spcPct val="100000"/>
              </a:lnSpc>
              <a:spcBef>
                <a:spcPts val="300"/>
              </a:spcBef>
              <a:spcAft>
                <a:spcPts val="0"/>
              </a:spcAft>
              <a:buSzPts val="1300"/>
              <a:buNone/>
            </a:pPr>
            <a:endParaRPr sz="2400" b="1"/>
          </a:p>
        </p:txBody>
      </p:sp>
      <p:pic>
        <p:nvPicPr>
          <p:cNvPr id="236" name="Google Shape;236;g3380ea54b58_0_2" descr="A picture containing drawing, clock&#10;&#10;Description automatically generated"/>
          <p:cNvPicPr preferRelativeResize="0"/>
          <p:nvPr/>
        </p:nvPicPr>
        <p:blipFill rotWithShape="1">
          <a:blip r:embed="rId3">
            <a:alphaModFix/>
          </a:blip>
          <a:srcRect/>
          <a:stretch/>
        </p:blipFill>
        <p:spPr>
          <a:xfrm>
            <a:off x="7587526" y="1"/>
            <a:ext cx="1556475" cy="1556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28425e1c43_0_228"/>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Social Conformity - Brain Games</a:t>
            </a:r>
            <a:endParaRPr/>
          </a:p>
        </p:txBody>
      </p:sp>
      <p:pic>
        <p:nvPicPr>
          <p:cNvPr id="242" name="Google Shape;242;g328425e1c43_0_228" title="Social Conformity - Brain Games">
            <a:hlinkClick r:id="rId3"/>
          </p:cNvPr>
          <p:cNvPicPr preferRelativeResize="0"/>
          <p:nvPr/>
        </p:nvPicPr>
        <p:blipFill>
          <a:blip r:embed="rId4">
            <a:alphaModFix/>
          </a:blip>
          <a:stretch>
            <a:fillRect/>
          </a:stretch>
        </p:blipFill>
        <p:spPr>
          <a:xfrm>
            <a:off x="457200" y="1451600"/>
            <a:ext cx="6013550" cy="3382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28425e1c43_1_0"/>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a:t>Hot Potato Reflection</a:t>
            </a:r>
            <a:endParaRPr/>
          </a:p>
        </p:txBody>
      </p:sp>
      <p:sp>
        <p:nvSpPr>
          <p:cNvPr id="248" name="Google Shape;248;g328425e1c43_1_0"/>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rmAutofit lnSpcReduction="10000"/>
          </a:bodyPr>
          <a:lstStyle/>
          <a:p>
            <a:pPr marL="91440" lvl="0" indent="-185420" algn="l" rtl="0">
              <a:spcBef>
                <a:spcPts val="1000"/>
              </a:spcBef>
              <a:spcAft>
                <a:spcPts val="0"/>
              </a:spcAft>
              <a:buSzPts val="2200"/>
              <a:buFont typeface="Arial"/>
              <a:buChar char="•"/>
            </a:pPr>
            <a:r>
              <a:rPr lang="en-US" sz="2200"/>
              <a:t>How was “following the crowd” presented in the video?</a:t>
            </a:r>
            <a:endParaRPr sz="2200"/>
          </a:p>
          <a:p>
            <a:pPr marL="91440" lvl="0" indent="-185420" algn="l" rtl="0">
              <a:spcBef>
                <a:spcPts val="1000"/>
              </a:spcBef>
              <a:spcAft>
                <a:spcPts val="0"/>
              </a:spcAft>
              <a:buSzPts val="2200"/>
              <a:buChar char="•"/>
            </a:pPr>
            <a:r>
              <a:rPr lang="en-US" sz="2200"/>
              <a:t>How do people react to “following the crowd”?</a:t>
            </a:r>
            <a:endParaRPr sz="2200"/>
          </a:p>
          <a:p>
            <a:pPr marL="91440" lvl="0" indent="-185420" algn="l" rtl="0">
              <a:spcBef>
                <a:spcPts val="1000"/>
              </a:spcBef>
              <a:spcAft>
                <a:spcPts val="0"/>
              </a:spcAft>
              <a:buSzPts val="2200"/>
              <a:buChar char="•"/>
            </a:pPr>
            <a:r>
              <a:rPr lang="en-US" sz="2200"/>
              <a:t>What influences “The Outsiders” characters to go along with the crowd?</a:t>
            </a:r>
            <a:endParaRPr sz="2200"/>
          </a:p>
          <a:p>
            <a:pPr marL="91440" lvl="0" indent="-185420" algn="l" rtl="0">
              <a:spcBef>
                <a:spcPts val="1000"/>
              </a:spcBef>
              <a:spcAft>
                <a:spcPts val="0"/>
              </a:spcAft>
              <a:buSzPts val="2200"/>
              <a:buChar char="•"/>
            </a:pPr>
            <a:r>
              <a:rPr lang="en-US" sz="2200"/>
              <a:t>What are some examples of a time you have seen or experienced mob mentality in real life?</a:t>
            </a:r>
            <a:endParaRPr sz="2200"/>
          </a:p>
          <a:p>
            <a:pPr marL="91440" lvl="0" indent="-185420" algn="l" rtl="0">
              <a:spcBef>
                <a:spcPts val="1000"/>
              </a:spcBef>
              <a:spcAft>
                <a:spcPts val="0"/>
              </a:spcAft>
              <a:buSzPts val="2200"/>
              <a:buChar char="•"/>
            </a:pPr>
            <a:r>
              <a:rPr lang="en-US" sz="2200"/>
              <a:t>Why does mob mentality exist in our society?</a:t>
            </a:r>
            <a:endParaRPr sz="2200"/>
          </a:p>
          <a:p>
            <a:pPr marL="0" lvl="0" indent="0" algn="l" rtl="0">
              <a:spcBef>
                <a:spcPts val="300"/>
              </a:spcBef>
              <a:spcAft>
                <a:spcPts val="0"/>
              </a:spcAft>
              <a:buNone/>
            </a:pPr>
            <a:endParaRPr/>
          </a:p>
        </p:txBody>
      </p:sp>
      <p:pic>
        <p:nvPicPr>
          <p:cNvPr id="249" name="Google Shape;249;g328425e1c43_1_0"/>
          <p:cNvPicPr preferRelativeResize="0"/>
          <p:nvPr/>
        </p:nvPicPr>
        <p:blipFill>
          <a:blip r:embed="rId3">
            <a:alphaModFix/>
          </a:blip>
          <a:stretch>
            <a:fillRect/>
          </a:stretch>
        </p:blipFill>
        <p:spPr>
          <a:xfrm>
            <a:off x="7238400" y="3975"/>
            <a:ext cx="1905600" cy="1905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Make a Meme</a:t>
            </a:r>
            <a:endParaRPr/>
          </a:p>
        </p:txBody>
      </p:sp>
      <p:sp>
        <p:nvSpPr>
          <p:cNvPr id="255" name="Google Shape;255;p11"/>
          <p:cNvSpPr txBox="1">
            <a:spLocks noGrp="1"/>
          </p:cNvSpPr>
          <p:nvPr>
            <p:ph type="body" idx="1"/>
          </p:nvPr>
        </p:nvSpPr>
        <p:spPr>
          <a:xfrm>
            <a:off x="334103" y="1589575"/>
            <a:ext cx="7650600" cy="2877900"/>
          </a:xfrm>
          <a:prstGeom prst="rect">
            <a:avLst/>
          </a:prstGeom>
          <a:noFill/>
          <a:ln>
            <a:noFill/>
          </a:ln>
        </p:spPr>
        <p:txBody>
          <a:bodyPr spcFirstLastPara="1" wrap="square" lIns="97525" tIns="48750" rIns="97525" bIns="48750" anchor="t" anchorCtr="0">
            <a:noAutofit/>
          </a:bodyPr>
          <a:lstStyle/>
          <a:p>
            <a:pPr marL="0" lvl="0" indent="0" algn="l" rtl="0">
              <a:spcBef>
                <a:spcPts val="300"/>
              </a:spcBef>
              <a:spcAft>
                <a:spcPts val="0"/>
              </a:spcAft>
              <a:buNone/>
            </a:pPr>
            <a:r>
              <a:rPr lang="en-US" sz="2400"/>
              <a:t>Visit </a:t>
            </a:r>
            <a:r>
              <a:rPr lang="en-US" sz="2400" u="sng">
                <a:solidFill>
                  <a:schemeClr val="hlink"/>
                </a:solidFill>
                <a:hlinkClick r:id="rId3"/>
              </a:rPr>
              <a:t>makeameme.org</a:t>
            </a:r>
            <a:endParaRPr sz="2400"/>
          </a:p>
          <a:p>
            <a:pPr marL="0" lvl="0" indent="0" algn="l" rtl="0">
              <a:spcBef>
                <a:spcPts val="300"/>
              </a:spcBef>
              <a:spcAft>
                <a:spcPts val="0"/>
              </a:spcAft>
              <a:buNone/>
            </a:pPr>
            <a:endParaRPr sz="2400"/>
          </a:p>
          <a:p>
            <a:pPr marL="0" lvl="0" indent="0" algn="l" rtl="0">
              <a:spcBef>
                <a:spcPts val="300"/>
              </a:spcBef>
              <a:spcAft>
                <a:spcPts val="0"/>
              </a:spcAft>
              <a:buNone/>
            </a:pPr>
            <a:r>
              <a:rPr lang="en-US" sz="2400"/>
              <a:t>Choose </a:t>
            </a:r>
            <a:r>
              <a:rPr lang="en-US" sz="2400" b="1">
                <a:solidFill>
                  <a:schemeClr val="accent1"/>
                </a:solidFill>
              </a:rPr>
              <a:t>one</a:t>
            </a:r>
            <a:r>
              <a:rPr lang="en-US" sz="2400"/>
              <a:t> of the Essential Questions:</a:t>
            </a:r>
            <a:endParaRPr sz="1400">
              <a:solidFill>
                <a:srgbClr val="000000"/>
              </a:solidFill>
              <a:latin typeface="Arial"/>
              <a:ea typeface="Arial"/>
              <a:cs typeface="Arial"/>
              <a:sym typeface="Arial"/>
            </a:endParaRPr>
          </a:p>
          <a:p>
            <a:pPr marL="0" lvl="0" indent="0" algn="l" rtl="0">
              <a:lnSpc>
                <a:spcPct val="100000"/>
              </a:lnSpc>
              <a:spcBef>
                <a:spcPts val="300"/>
              </a:spcBef>
              <a:spcAft>
                <a:spcPts val="0"/>
              </a:spcAft>
              <a:buNone/>
            </a:pPr>
            <a:endParaRPr sz="2200"/>
          </a:p>
          <a:p>
            <a:pPr marL="342900" lvl="0" indent="-342900" algn="l" rtl="0">
              <a:spcBef>
                <a:spcPts val="300"/>
              </a:spcBef>
              <a:spcAft>
                <a:spcPts val="0"/>
              </a:spcAft>
              <a:buSzPts val="2400"/>
              <a:buFont typeface="Arial"/>
              <a:buChar char="•"/>
            </a:pPr>
            <a:r>
              <a:rPr lang="en-US" sz="2400" b="1"/>
              <a:t>Why do people follow the crowd in certain situations?</a:t>
            </a:r>
            <a:endParaRPr sz="2400" b="1"/>
          </a:p>
          <a:p>
            <a:pPr marL="342900" lvl="0" indent="-342900" algn="l" rtl="0">
              <a:spcBef>
                <a:spcPts val="300"/>
              </a:spcBef>
              <a:spcAft>
                <a:spcPts val="0"/>
              </a:spcAft>
              <a:buSzPts val="2400"/>
              <a:buChar char="•"/>
            </a:pPr>
            <a:r>
              <a:rPr lang="en-US" sz="2400" b="1"/>
              <a:t>How does reality influence fiction?</a:t>
            </a:r>
            <a:endParaRPr sz="2400" b="1"/>
          </a:p>
          <a:p>
            <a:pPr marL="0" lvl="0" indent="0" algn="l" rtl="0">
              <a:lnSpc>
                <a:spcPct val="100000"/>
              </a:lnSpc>
              <a:spcBef>
                <a:spcPts val="300"/>
              </a:spcBef>
              <a:spcAft>
                <a:spcPts val="0"/>
              </a:spcAft>
              <a:buNone/>
            </a:pPr>
            <a:endParaRPr sz="2200"/>
          </a:p>
        </p:txBody>
      </p:sp>
      <p:pic>
        <p:nvPicPr>
          <p:cNvPr id="256" name="Google Shape;256;p11"/>
          <p:cNvPicPr preferRelativeResize="0"/>
          <p:nvPr/>
        </p:nvPicPr>
        <p:blipFill>
          <a:blip r:embed="rId4">
            <a:alphaModFix/>
          </a:blip>
          <a:stretch>
            <a:fillRect/>
          </a:stretch>
        </p:blipFill>
        <p:spPr>
          <a:xfrm>
            <a:off x="7197650" y="-16400"/>
            <a:ext cx="1946350" cy="1946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Autofit/>
          </a:bodyPr>
          <a:lstStyle/>
          <a:p>
            <a:pPr marL="0" lvl="0" indent="0" algn="l" rtl="0">
              <a:lnSpc>
                <a:spcPct val="100000"/>
              </a:lnSpc>
              <a:spcBef>
                <a:spcPts val="0"/>
              </a:spcBef>
              <a:spcAft>
                <a:spcPts val="0"/>
              </a:spcAft>
              <a:buSzPts val="4200"/>
              <a:buNone/>
            </a:pPr>
            <a:r>
              <a:rPr lang="en-US"/>
              <a:t>Mob Mentality and The Outsiders</a:t>
            </a:r>
            <a:endParaRPr/>
          </a:p>
        </p:txBody>
      </p:sp>
      <p:sp>
        <p:nvSpPr>
          <p:cNvPr id="123" name="Google Shape;123;p2"/>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Autofit/>
          </a:bodyPr>
          <a:lstStyle/>
          <a:p>
            <a:pPr marL="0" lvl="0" indent="0" algn="l" rtl="0">
              <a:lnSpc>
                <a:spcPct val="100000"/>
              </a:lnSpc>
              <a:spcBef>
                <a:spcPts val="400"/>
              </a:spcBef>
              <a:spcAft>
                <a:spcPts val="0"/>
              </a:spcAft>
              <a:buSzPts val="1900"/>
              <a:buNone/>
            </a:pPr>
            <a:r>
              <a:rPr lang="en-US"/>
              <a:t>Integrating Fiction and Nonfiction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2888ef72ad_0_1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Questions</a:t>
            </a:r>
            <a:endParaRPr/>
          </a:p>
        </p:txBody>
      </p:sp>
      <p:sp>
        <p:nvSpPr>
          <p:cNvPr id="129" name="Google Shape;129;g32888ef72ad_0_12"/>
          <p:cNvSpPr txBox="1">
            <a:spLocks noGrp="1"/>
          </p:cNvSpPr>
          <p:nvPr>
            <p:ph type="body" idx="1"/>
          </p:nvPr>
        </p:nvSpPr>
        <p:spPr>
          <a:xfrm>
            <a:off x="571500" y="2028498"/>
            <a:ext cx="7607400" cy="2695800"/>
          </a:xfrm>
          <a:prstGeom prst="rect">
            <a:avLst/>
          </a:prstGeom>
          <a:noFill/>
          <a:ln>
            <a:noFill/>
          </a:ln>
        </p:spPr>
        <p:txBody>
          <a:bodyPr spcFirstLastPara="1" wrap="square" lIns="45700" tIns="45700" rIns="45700" bIns="45700" anchor="t" anchorCtr="0">
            <a:normAutofit/>
          </a:bodyPr>
          <a:lstStyle/>
          <a:p>
            <a:pPr marL="685800" lvl="0" indent="-457200" algn="l" rtl="0">
              <a:spcBef>
                <a:spcPts val="520"/>
              </a:spcBef>
              <a:spcAft>
                <a:spcPts val="0"/>
              </a:spcAft>
              <a:buSzPts val="2600"/>
              <a:buFont typeface="Arial"/>
              <a:buChar char="•"/>
            </a:pPr>
            <a:r>
              <a:rPr lang="en-US"/>
              <a:t>Why do people follow the crowd in certain situations?</a:t>
            </a:r>
            <a:endParaRPr/>
          </a:p>
          <a:p>
            <a:pPr marL="685800" lvl="0" indent="-457200" algn="l" rtl="0">
              <a:spcBef>
                <a:spcPts val="520"/>
              </a:spcBef>
              <a:spcAft>
                <a:spcPts val="0"/>
              </a:spcAft>
              <a:buSzPts val="2600"/>
              <a:buChar char="•"/>
            </a:pPr>
            <a:r>
              <a:rPr lang="en-US"/>
              <a:t>How does reality influence fiction?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2888ef72ad_0_2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a:t>
            </a:r>
            <a:endParaRPr dirty="0"/>
          </a:p>
        </p:txBody>
      </p:sp>
      <p:sp>
        <p:nvSpPr>
          <p:cNvPr id="135" name="Google Shape;135;g32888ef72ad_0_24"/>
          <p:cNvSpPr txBox="1">
            <a:spLocks noGrp="1"/>
          </p:cNvSpPr>
          <p:nvPr>
            <p:ph type="body" idx="1"/>
          </p:nvPr>
        </p:nvSpPr>
        <p:spPr>
          <a:xfrm>
            <a:off x="571500" y="2028498"/>
            <a:ext cx="7607400" cy="2695800"/>
          </a:xfrm>
          <a:prstGeom prst="rect">
            <a:avLst/>
          </a:prstGeom>
          <a:noFill/>
          <a:ln>
            <a:noFill/>
          </a:ln>
        </p:spPr>
        <p:txBody>
          <a:bodyPr spcFirstLastPara="1" wrap="square" lIns="45700" tIns="45700" rIns="45700" bIns="45700" anchor="t" anchorCtr="0">
            <a:normAutofit/>
          </a:bodyPr>
          <a:lstStyle/>
          <a:p>
            <a:pPr marL="228600" lvl="0" indent="0" algn="l" rtl="0">
              <a:spcBef>
                <a:spcPts val="520"/>
              </a:spcBef>
              <a:spcAft>
                <a:spcPts val="0"/>
              </a:spcAft>
              <a:buSzPts val="2600"/>
              <a:buNone/>
            </a:pPr>
            <a:r>
              <a:rPr lang="en-US"/>
              <a:t>Connect themes and ideas between fiction and non-fiction texts.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328425e1c43_0_2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141" name="Google Shape;141;g328425e1c43_0_219"/>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solidFill>
                  <a:schemeClr val="accent4"/>
                </a:solidFill>
              </a:rPr>
              <a:t>Pet Rocks</a:t>
            </a:r>
            <a:endParaRPr>
              <a:solidFill>
                <a:schemeClr val="accent4"/>
              </a:solidFill>
            </a:endParaRPr>
          </a:p>
        </p:txBody>
      </p:sp>
      <p:sp>
        <p:nvSpPr>
          <p:cNvPr id="142" name="Google Shape;142;g328425e1c43_0_219"/>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solidFill>
                  <a:schemeClr val="accent4"/>
                </a:solidFill>
              </a:rPr>
              <a:t>Sideburns</a:t>
            </a:r>
            <a:endParaRPr>
              <a:solidFill>
                <a:schemeClr val="accent4"/>
              </a:solidFill>
            </a:endParaRPr>
          </a:p>
        </p:txBody>
      </p:sp>
      <p:sp>
        <p:nvSpPr>
          <p:cNvPr id="143" name="Google Shape;143;g328425e1c43_0_219"/>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b="1">
                <a:solidFill>
                  <a:srgbClr val="910D28"/>
                </a:solidFill>
              </a:rPr>
              <a:t>Pet rocks</a:t>
            </a:r>
            <a:r>
              <a:rPr lang="en-US"/>
              <a:t>, popular in the 1970s, were smooth stones that were given human features, especially googly eyes. People collected a variety of pet rocks with different features.</a:t>
            </a:r>
            <a:endParaRPr/>
          </a:p>
        </p:txBody>
      </p:sp>
      <p:sp>
        <p:nvSpPr>
          <p:cNvPr id="144" name="Google Shape;144;g328425e1c43_0_219"/>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b="1">
                <a:solidFill>
                  <a:srgbClr val="910D28"/>
                </a:solidFill>
              </a:rPr>
              <a:t>Sideburns </a:t>
            </a:r>
            <a:r>
              <a:rPr lang="en-US"/>
              <a:t>were popularized (though not created) by Union General Ambrose Burnside during the Civil War (1860-1865). This style of men’s hair remained a trend throughout the 1800s, particularly with military men. The initial term for the style, “burnsides,” eventually became “sideburns.”</a:t>
            </a:r>
            <a:endParaRPr/>
          </a:p>
        </p:txBody>
      </p:sp>
      <p:pic>
        <p:nvPicPr>
          <p:cNvPr id="145" name="Google Shape;145;g328425e1c43_0_219"/>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28425e1c43_0_1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151" name="Google Shape;151;g328425e1c43_0_192"/>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solidFill>
                  <a:schemeClr val="accent4"/>
                </a:solidFill>
              </a:rPr>
              <a:t>Goldfish Swallowing</a:t>
            </a:r>
            <a:endParaRPr>
              <a:solidFill>
                <a:schemeClr val="accent4"/>
              </a:solidFill>
            </a:endParaRPr>
          </a:p>
        </p:txBody>
      </p:sp>
      <p:sp>
        <p:nvSpPr>
          <p:cNvPr id="152" name="Google Shape;152;g328425e1c43_0_192"/>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solidFill>
                  <a:schemeClr val="accent4"/>
                </a:solidFill>
              </a:rPr>
              <a:t>Beanie Babies</a:t>
            </a:r>
            <a:endParaRPr>
              <a:solidFill>
                <a:schemeClr val="accent4"/>
              </a:solidFill>
            </a:endParaRPr>
          </a:p>
        </p:txBody>
      </p:sp>
      <p:sp>
        <p:nvSpPr>
          <p:cNvPr id="153" name="Google Shape;153;g328425e1c43_0_192"/>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sz="1600" b="1">
                <a:solidFill>
                  <a:srgbClr val="910D28"/>
                </a:solidFill>
              </a:rPr>
              <a:t>Goldfish swallowing</a:t>
            </a:r>
            <a:r>
              <a:rPr lang="en-US" sz="1600"/>
              <a:t> began as a dare, when in 1939 a Harvard University freshman was dared to swallow a live goldfish. The trend grew so popular across other college campuses that by the end of April the same year, the record for most live goldfish swallowed stood at 101. </a:t>
            </a:r>
            <a:endParaRPr sz="1600"/>
          </a:p>
        </p:txBody>
      </p:sp>
      <p:sp>
        <p:nvSpPr>
          <p:cNvPr id="154" name="Google Shape;154;g328425e1c43_0_192"/>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sz="1600" b="1">
                <a:solidFill>
                  <a:srgbClr val="910D28"/>
                </a:solidFill>
              </a:rPr>
              <a:t>Beanie Babies</a:t>
            </a:r>
            <a:r>
              <a:rPr lang="en-US" sz="1600"/>
              <a:t> were small stuffed animals. In the late 1990s, creator Ty Warner, stopped production of many Beanie Babies to create scarcity. This sparked a collecting craze. People believed they could get rich by collecting rare Beanie Babies, increasing their value further in the ensuing frenzy.</a:t>
            </a:r>
            <a:endParaRPr sz="1600"/>
          </a:p>
        </p:txBody>
      </p:sp>
      <p:pic>
        <p:nvPicPr>
          <p:cNvPr id="155" name="Google Shape;155;g328425e1c43_0_192"/>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28425e1c43_0_20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161" name="Google Shape;161;g328425e1c43_0_201"/>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solidFill>
                  <a:schemeClr val="accent4"/>
                </a:solidFill>
              </a:rPr>
              <a:t>The Ice Bucket Challenge</a:t>
            </a:r>
            <a:endParaRPr>
              <a:solidFill>
                <a:schemeClr val="accent4"/>
              </a:solidFill>
            </a:endParaRPr>
          </a:p>
        </p:txBody>
      </p:sp>
      <p:sp>
        <p:nvSpPr>
          <p:cNvPr id="162" name="Google Shape;162;g328425e1c43_0_201"/>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solidFill>
                  <a:schemeClr val="accent4"/>
                </a:solidFill>
              </a:rPr>
              <a:t>Sagging</a:t>
            </a:r>
            <a:endParaRPr>
              <a:solidFill>
                <a:schemeClr val="accent4"/>
              </a:solidFill>
            </a:endParaRPr>
          </a:p>
        </p:txBody>
      </p:sp>
      <p:sp>
        <p:nvSpPr>
          <p:cNvPr id="163" name="Google Shape;163;g328425e1c43_0_201"/>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Autofit/>
          </a:bodyPr>
          <a:lstStyle/>
          <a:p>
            <a:pPr marL="0" lvl="0" indent="0" algn="l" rtl="0">
              <a:lnSpc>
                <a:spcPct val="115000"/>
              </a:lnSpc>
              <a:spcBef>
                <a:spcPts val="0"/>
              </a:spcBef>
              <a:spcAft>
                <a:spcPts val="600"/>
              </a:spcAft>
              <a:buNone/>
            </a:pPr>
            <a:r>
              <a:rPr lang="en-US" sz="1600" b="1">
                <a:solidFill>
                  <a:srgbClr val="910D28"/>
                </a:solidFill>
              </a:rPr>
              <a:t>The</a:t>
            </a:r>
            <a:r>
              <a:rPr lang="en-US" sz="1600"/>
              <a:t> </a:t>
            </a:r>
            <a:r>
              <a:rPr lang="en-US" sz="1600" b="1">
                <a:solidFill>
                  <a:srgbClr val="910D28"/>
                </a:solidFill>
              </a:rPr>
              <a:t>Ice Bucket Challenge</a:t>
            </a:r>
            <a:r>
              <a:rPr lang="en-US" sz="1600"/>
              <a:t> began in 2014 as a fundraising campaign to raise awareness for ALS, a fatal ailment also known as Lou Gehrig’s Disease. The challenge encouraged a given participant to film themselves dumping a bucket of ice water on their head before challenging friends on social media to do the same. Those nominated had 24 hours to either film themselves taking the challenge, or to make a charitable donation to the ALS Association or a similar organization.</a:t>
            </a:r>
            <a:endParaRPr sz="1600"/>
          </a:p>
        </p:txBody>
      </p:sp>
      <p:sp>
        <p:nvSpPr>
          <p:cNvPr id="164" name="Google Shape;164;g328425e1c43_0_201"/>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sz="1600" b="1">
                <a:solidFill>
                  <a:srgbClr val="910D28"/>
                </a:solidFill>
              </a:rPr>
              <a:t>Sagging </a:t>
            </a:r>
            <a:r>
              <a:rPr lang="en-US" sz="1600"/>
              <a:t>was a fashion trend popular among young men in the 1990s and 2000s. The trend involved wearing the top of one’s pants significantly below the waist, sometimes to the point of revealing underwear. It became so popular that local governments often banned the wearing of this fashion in public places and schools.</a:t>
            </a:r>
            <a:endParaRPr sz="1600"/>
          </a:p>
        </p:txBody>
      </p:sp>
      <p:pic>
        <p:nvPicPr>
          <p:cNvPr id="165" name="Google Shape;165;g328425e1c43_0_201"/>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28425e1c43_0_21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sp>
        <p:nvSpPr>
          <p:cNvPr id="171" name="Google Shape;171;g328425e1c43_0_210"/>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solidFill>
                  <a:schemeClr val="accent4"/>
                </a:solidFill>
              </a:rPr>
              <a:t>Furbies</a:t>
            </a:r>
            <a:endParaRPr>
              <a:solidFill>
                <a:schemeClr val="accent4"/>
              </a:solidFill>
            </a:endParaRPr>
          </a:p>
        </p:txBody>
      </p:sp>
      <p:sp>
        <p:nvSpPr>
          <p:cNvPr id="172" name="Google Shape;172;g328425e1c43_0_210"/>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solidFill>
                  <a:schemeClr val="accent4"/>
                </a:solidFill>
              </a:rPr>
              <a:t>Pogs</a:t>
            </a:r>
            <a:endParaRPr>
              <a:solidFill>
                <a:schemeClr val="accent4"/>
              </a:solidFill>
            </a:endParaRPr>
          </a:p>
        </p:txBody>
      </p:sp>
      <p:sp>
        <p:nvSpPr>
          <p:cNvPr id="173" name="Google Shape;173;g328425e1c43_0_210"/>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Autofit/>
          </a:bodyPr>
          <a:lstStyle/>
          <a:p>
            <a:pPr marL="0" lvl="0" indent="0" algn="l" rtl="0">
              <a:lnSpc>
                <a:spcPct val="115000"/>
              </a:lnSpc>
              <a:spcBef>
                <a:spcPts val="0"/>
              </a:spcBef>
              <a:spcAft>
                <a:spcPts val="600"/>
              </a:spcAft>
              <a:buNone/>
            </a:pPr>
            <a:r>
              <a:rPr lang="en-US" sz="1600" b="1" dirty="0" err="1">
                <a:solidFill>
                  <a:srgbClr val="910D28"/>
                </a:solidFill>
              </a:rPr>
              <a:t>Furbies</a:t>
            </a:r>
            <a:r>
              <a:rPr lang="en-US" sz="1600" dirty="0"/>
              <a:t> were a small robotic toy able to interact with its owner by fluttering its ears and blinking its eyes. </a:t>
            </a:r>
            <a:r>
              <a:rPr lang="en-US" sz="1600" dirty="0" err="1"/>
              <a:t>Furbies</a:t>
            </a:r>
            <a:r>
              <a:rPr lang="en-US" sz="1600" dirty="0"/>
              <a:t> spoke “Furbish” at first but gradually learned to speak English. These wildly popular toys sold 27 million units in one year after being introduced during the 1998 holiday season.   </a:t>
            </a:r>
            <a:endParaRPr sz="1600" dirty="0"/>
          </a:p>
        </p:txBody>
      </p:sp>
      <p:sp>
        <p:nvSpPr>
          <p:cNvPr id="174" name="Google Shape;174;g328425e1c43_0_210"/>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lnSpc>
                <a:spcPct val="115000"/>
              </a:lnSpc>
              <a:spcBef>
                <a:spcPts val="0"/>
              </a:spcBef>
              <a:spcAft>
                <a:spcPts val="600"/>
              </a:spcAft>
              <a:buNone/>
            </a:pPr>
            <a:r>
              <a:rPr lang="en-US" sz="1600" b="1">
                <a:solidFill>
                  <a:srgbClr val="910D28"/>
                </a:solidFill>
              </a:rPr>
              <a:t>Pogs</a:t>
            </a:r>
            <a:r>
              <a:rPr lang="en-US" sz="1600"/>
              <a:t> were cardboard discs with designs on one side. They were used in a popular game (also called Pogs) in the mid-1990s. The game involved players flipping their opponents’ pogs. Successful players kept their opponents’ pogs and grew large collections. </a:t>
            </a:r>
            <a:endParaRPr sz="1600"/>
          </a:p>
        </p:txBody>
      </p:sp>
      <p:pic>
        <p:nvPicPr>
          <p:cNvPr id="175" name="Google Shape;175;g328425e1c43_0_210"/>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p>
            <a:pPr marL="0" lvl="0" indent="0" algn="l" rtl="0">
              <a:lnSpc>
                <a:spcPct val="100000"/>
              </a:lnSpc>
              <a:spcBef>
                <a:spcPts val="0"/>
              </a:spcBef>
              <a:spcAft>
                <a:spcPts val="0"/>
              </a:spcAft>
              <a:buSzPts val="1400"/>
              <a:buNone/>
            </a:pPr>
            <a:r>
              <a:rPr lang="en-US"/>
              <a:t>Magnetic Statements </a:t>
            </a:r>
            <a:endParaRPr/>
          </a:p>
        </p:txBody>
      </p:sp>
      <p:sp>
        <p:nvSpPr>
          <p:cNvPr id="181" name="Google Shape;181;p4"/>
          <p:cNvSpPr txBox="1">
            <a:spLocks noGrp="1"/>
          </p:cNvSpPr>
          <p:nvPr>
            <p:ph type="body" idx="1"/>
          </p:nvPr>
        </p:nvSpPr>
        <p:spPr>
          <a:xfrm>
            <a:off x="457200" y="1451600"/>
            <a:ext cx="7351200" cy="3291900"/>
          </a:xfrm>
          <a:prstGeom prst="rect">
            <a:avLst/>
          </a:prstGeom>
          <a:noFill/>
          <a:ln>
            <a:noFill/>
          </a:ln>
        </p:spPr>
        <p:txBody>
          <a:bodyPr spcFirstLastPara="1" wrap="square" lIns="97525" tIns="48750" rIns="97525" bIns="48750" anchor="t" anchorCtr="0">
            <a:noAutofit/>
          </a:bodyPr>
          <a:lstStyle/>
          <a:p>
            <a:pPr marL="457200" lvl="0" indent="-381000" algn="l" rtl="0">
              <a:lnSpc>
                <a:spcPct val="100000"/>
              </a:lnSpc>
              <a:spcBef>
                <a:spcPts val="1000"/>
              </a:spcBef>
              <a:spcAft>
                <a:spcPts val="0"/>
              </a:spcAft>
              <a:buSzPts val="2400"/>
              <a:buFont typeface="Arial"/>
              <a:buChar char="•"/>
            </a:pPr>
            <a:r>
              <a:rPr lang="en-US" sz="2400"/>
              <a:t>Walk around to observe the posters displayed around the room. </a:t>
            </a:r>
            <a:endParaRPr sz="2400"/>
          </a:p>
          <a:p>
            <a:pPr marL="457200" lvl="0" indent="-381000" algn="l" rtl="0">
              <a:lnSpc>
                <a:spcPct val="100000"/>
              </a:lnSpc>
              <a:spcBef>
                <a:spcPts val="1000"/>
              </a:spcBef>
              <a:spcAft>
                <a:spcPts val="0"/>
              </a:spcAft>
              <a:buSzPts val="2400"/>
              <a:buFont typeface="Arial"/>
              <a:buChar char="•"/>
            </a:pPr>
            <a:r>
              <a:rPr lang="en-US" sz="2400"/>
              <a:t>Choose a trend that </a:t>
            </a:r>
            <a:r>
              <a:rPr lang="en-US" sz="2400" b="1"/>
              <a:t>attracts</a:t>
            </a:r>
            <a:r>
              <a:rPr lang="en-US" sz="2400"/>
              <a:t> your interest.</a:t>
            </a:r>
            <a:endParaRPr sz="2400" b="1"/>
          </a:p>
          <a:p>
            <a:pPr marL="457200" lvl="0" indent="-381000" algn="l" rtl="0">
              <a:lnSpc>
                <a:spcPct val="100000"/>
              </a:lnSpc>
              <a:spcBef>
                <a:spcPts val="1000"/>
              </a:spcBef>
              <a:spcAft>
                <a:spcPts val="1000"/>
              </a:spcAft>
              <a:buSzPts val="2400"/>
              <a:buFont typeface="Arial"/>
              <a:buChar char="•"/>
            </a:pPr>
            <a:r>
              <a:rPr lang="en-US" sz="2400"/>
              <a:t>Stand next to that trend.  </a:t>
            </a:r>
            <a:endParaRPr sz="2400"/>
          </a:p>
        </p:txBody>
      </p:sp>
      <p:pic>
        <p:nvPicPr>
          <p:cNvPr id="182" name="Google Shape;182;p4"/>
          <p:cNvPicPr preferRelativeResize="0"/>
          <p:nvPr/>
        </p:nvPicPr>
        <p:blipFill>
          <a:blip r:embed="rId3">
            <a:alphaModFix/>
          </a:blip>
          <a:stretch>
            <a:fillRect/>
          </a:stretch>
        </p:blipFill>
        <p:spPr>
          <a:xfrm>
            <a:off x="7332925" y="34575"/>
            <a:ext cx="1658726" cy="1658726"/>
          </a:xfrm>
          <a:prstGeom prst="rect">
            <a:avLst/>
          </a:prstGeom>
          <a:noFill/>
          <a:ln>
            <a:noFill/>
          </a:ln>
        </p:spPr>
      </p:pic>
    </p:spTree>
  </p:cSld>
  <p:clrMapOvr>
    <a:masterClrMapping/>
  </p:clrMapOvr>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864</Words>
  <Application>Microsoft Office PowerPoint</Application>
  <PresentationFormat>On-screen Show (16:9)</PresentationFormat>
  <Paragraphs>81</Paragraphs>
  <Slides>19</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Constantia</vt:lpstr>
      <vt:lpstr>Calibri</vt:lpstr>
      <vt:lpstr>Georgia</vt:lpstr>
      <vt:lpstr>Noto Sans Symbols</vt:lpstr>
      <vt:lpstr>K20 PD</vt:lpstr>
      <vt:lpstr>1_LEARN theme</vt:lpstr>
      <vt:lpstr>LEARN theme</vt:lpstr>
      <vt:lpstr>PowerPoint Presentation</vt:lpstr>
      <vt:lpstr>Mob Mentality and The Outsiders</vt:lpstr>
      <vt:lpstr>Essential Questions</vt:lpstr>
      <vt:lpstr>Lesson Objective</vt:lpstr>
      <vt:lpstr>Magnetic Statements</vt:lpstr>
      <vt:lpstr>Magnetic Statements</vt:lpstr>
      <vt:lpstr>Magnetic Statements</vt:lpstr>
      <vt:lpstr>Magnetic Statements</vt:lpstr>
      <vt:lpstr>Magnetic Statements </vt:lpstr>
      <vt:lpstr>Magnetic Statements </vt:lpstr>
      <vt:lpstr>What is a trend?</vt:lpstr>
      <vt:lpstr>CUS and Discuss</vt:lpstr>
      <vt:lpstr>CUS and Discuss</vt:lpstr>
      <vt:lpstr>Revisit the Essential Questions  </vt:lpstr>
      <vt:lpstr>Categorical Highlighting</vt:lpstr>
      <vt:lpstr>Examples &amp; Non-Examples </vt:lpstr>
      <vt:lpstr>Social Conformity - Brain Games</vt:lpstr>
      <vt:lpstr>Hot Potato Reflection</vt:lpstr>
      <vt:lpstr>Make a Meme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McHale, Susan</dc:creator>
  <cp:lastModifiedBy>Bracken, Pam</cp:lastModifiedBy>
  <cp:revision>1</cp:revision>
  <dcterms:modified xsi:type="dcterms:W3CDTF">2025-02-24T20:22:37Z</dcterms:modified>
</cp:coreProperties>
</file>