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7" r:id="rId6"/>
    <p:sldId id="265" r:id="rId7"/>
    <p:sldId id="270" r:id="rId8"/>
    <p:sldId id="271" r:id="rId9"/>
    <p:sldId id="262" r:id="rId10"/>
    <p:sldId id="272" r:id="rId11"/>
    <p:sldId id="273"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
      <p:font typeface="Georgia" panose="02040502050405020303" pitchFamily="18"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79" d="100"/>
          <a:sy n="179" d="100"/>
        </p:scale>
        <p:origin x="120" y="4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6455ef5af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6455ef5af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650d4f4f1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650d4f4f1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773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50dc476c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50dc476c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650dc476c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650dc476c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650dc476c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650dc476c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4160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650dc476c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650dc476c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564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650dc476c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650dc476c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871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650d4f4f1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650d4f4f1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650d4f4f1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650d4f4f1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2288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lvl1pPr lvl="0" algn="l">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 name="Google Shape;15;p4"/>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Autofit/>
          </a:bodyPr>
          <a:lstStyle>
            <a:lvl1pPr marL="457200" lvl="0" indent="-311150" algn="l">
              <a:spcBef>
                <a:spcPts val="300"/>
              </a:spcBef>
              <a:spcAft>
                <a:spcPts val="0"/>
              </a:spcAft>
              <a:buSzPts val="1300"/>
              <a:buChar char="⚫"/>
              <a:defRPr/>
            </a:lvl1pPr>
            <a:lvl2pPr marL="914400" lvl="1" indent="-273050" algn="l">
              <a:spcBef>
                <a:spcPts val="300"/>
              </a:spcBef>
              <a:spcAft>
                <a:spcPts val="0"/>
              </a:spcAft>
              <a:buSzPts val="700"/>
              <a:buChar char="➤"/>
              <a:defRPr/>
            </a:lvl2pPr>
            <a:lvl3pPr marL="1371600" lvl="2" indent="-285750" algn="l">
              <a:spcBef>
                <a:spcPts val="300"/>
              </a:spcBef>
              <a:spcAft>
                <a:spcPts val="0"/>
              </a:spcAft>
              <a:buSzPts val="900"/>
              <a:buChar char="-"/>
              <a:defRPr/>
            </a:lvl3pPr>
            <a:lvl4pPr marL="1828800" lvl="3" indent="-285750" algn="l">
              <a:spcBef>
                <a:spcPts val="300"/>
              </a:spcBef>
              <a:spcAft>
                <a:spcPts val="0"/>
              </a:spcAft>
              <a:buSzPts val="900"/>
              <a:buChar char="-"/>
              <a:defRPr/>
            </a:lvl4pPr>
            <a:lvl5pPr marL="2286000" lvl="4" indent="-285750" algn="l">
              <a:spcBef>
                <a:spcPts val="300"/>
              </a:spcBef>
              <a:spcAft>
                <a:spcPts val="0"/>
              </a:spcAft>
              <a:buSzPts val="900"/>
              <a:buChar char="-"/>
              <a:defRPr/>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16" name="Google Shape;16;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Autofit/>
          </a:bodyPr>
          <a:lstStyle>
            <a:lvl1pPr lvl="0" algn="l">
              <a:spcBef>
                <a:spcPts val="0"/>
              </a:spcBef>
              <a:spcAft>
                <a:spcPts val="0"/>
              </a:spcAft>
              <a:buClr>
                <a:schemeClr val="accent1"/>
              </a:buClr>
              <a:buSzPts val="3600"/>
              <a:buFont typeface="Georgia"/>
              <a:buNone/>
              <a:defRPr sz="3600" b="0">
                <a:solidFill>
                  <a:schemeClr val="accent1"/>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9" name="Google Shape;29;p7"/>
          <p:cNvSpPr txBox="1">
            <a:spLocks noGrp="1"/>
          </p:cNvSpPr>
          <p:nvPr>
            <p:ph type="body" idx="1"/>
          </p:nvPr>
        </p:nvSpPr>
        <p:spPr>
          <a:xfrm>
            <a:off x="457200" y="1200150"/>
            <a:ext cx="8229600" cy="3725700"/>
          </a:xfrm>
          <a:prstGeom prst="rect">
            <a:avLst/>
          </a:prstGeom>
          <a:noFill/>
          <a:ln>
            <a:noFill/>
          </a:ln>
        </p:spPr>
        <p:txBody>
          <a:bodyPr spcFirstLastPara="1" wrap="square" lIns="97525" tIns="97525" rIns="97525" bIns="97525" anchor="t" anchorCtr="0">
            <a:noAutofit/>
          </a:bodyPr>
          <a:lstStyle>
            <a:lvl1pPr marL="457200" lvl="0" indent="-349250" algn="l">
              <a:spcBef>
                <a:spcPts val="400"/>
              </a:spcBef>
              <a:spcAft>
                <a:spcPts val="0"/>
              </a:spcAft>
              <a:buSzPts val="1900"/>
              <a:buChar char="⚫"/>
              <a:defRPr/>
            </a:lvl1pPr>
            <a:lvl2pPr marL="914400" lvl="1" indent="-285750" algn="l">
              <a:spcBef>
                <a:spcPts val="400"/>
              </a:spcBef>
              <a:spcAft>
                <a:spcPts val="0"/>
              </a:spcAft>
              <a:buSzPts val="900"/>
              <a:buChar char="➤"/>
              <a:defRPr/>
            </a:lvl2pPr>
            <a:lvl3pPr marL="1371600" lvl="2" indent="-298450" algn="l">
              <a:spcBef>
                <a:spcPts val="300"/>
              </a:spcBef>
              <a:spcAft>
                <a:spcPts val="0"/>
              </a:spcAft>
              <a:buSzPts val="1100"/>
              <a:buChar char="-"/>
              <a:defRPr/>
            </a:lvl3pPr>
            <a:lvl4pPr marL="1828800" lvl="3" indent="-292100" algn="l">
              <a:spcBef>
                <a:spcPts val="300"/>
              </a:spcBef>
              <a:spcAft>
                <a:spcPts val="0"/>
              </a:spcAft>
              <a:buSzPts val="1000"/>
              <a:buChar char="-"/>
              <a:defRPr/>
            </a:lvl4pPr>
            <a:lvl5pPr marL="2286000" lvl="4" indent="-285750" algn="l">
              <a:spcBef>
                <a:spcPts val="300"/>
              </a:spcBef>
              <a:spcAft>
                <a:spcPts val="0"/>
              </a:spcAft>
              <a:buSzPts val="900"/>
              <a:buChar char="-"/>
              <a:defRPr sz="1400"/>
            </a:lvl5pPr>
            <a:lvl6pPr marL="2743200" lvl="5" indent="-298450" algn="l">
              <a:spcBef>
                <a:spcPts val="300"/>
              </a:spcBef>
              <a:spcAft>
                <a:spcPts val="0"/>
              </a:spcAft>
              <a:buSzPts val="1100"/>
              <a:buChar char="⚫"/>
              <a:defRPr sz="1400"/>
            </a:lvl6pPr>
            <a:lvl7pPr marL="3200400" lvl="6" indent="-298450" algn="l">
              <a:spcBef>
                <a:spcPts val="300"/>
              </a:spcBef>
              <a:spcAft>
                <a:spcPts val="0"/>
              </a:spcAft>
              <a:buSzPts val="1100"/>
              <a:buChar char="⚫"/>
              <a:defRPr sz="1400"/>
            </a:lvl7pPr>
            <a:lvl8pPr marL="3657600" lvl="7" indent="-317500" algn="l">
              <a:spcBef>
                <a:spcPts val="300"/>
              </a:spcBef>
              <a:spcAft>
                <a:spcPts val="0"/>
              </a:spcAft>
              <a:buSzPts val="1400"/>
              <a:buFont typeface="Constantia"/>
              <a:buChar char="•"/>
              <a:defRPr sz="1400"/>
            </a:lvl8pPr>
            <a:lvl9pPr marL="4114800" lvl="8" indent="-317500" algn="l">
              <a:spcBef>
                <a:spcPts val="300"/>
              </a:spcBef>
              <a:spcAft>
                <a:spcPts val="0"/>
              </a:spcAft>
              <a:buSzPts val="1400"/>
              <a:buFont typeface="Constantia"/>
              <a:buChar char="•"/>
              <a:defRPr sz="14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6"/>
            </a:gs>
            <a:gs pos="85000">
              <a:schemeClr val="accent1"/>
            </a:gs>
            <a:gs pos="100000">
              <a:schemeClr val="accent1"/>
            </a:gs>
          </a:gsLst>
          <a:lin ang="16200000" scaled="0"/>
        </a:grad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ctrTitle"/>
          </p:nvPr>
        </p:nvSpPr>
        <p:spPr>
          <a:xfrm>
            <a:off x="533400" y="1028700"/>
            <a:ext cx="7851600" cy="1371600"/>
          </a:xfrm>
          <a:prstGeom prst="rect">
            <a:avLst/>
          </a:prstGeom>
          <a:noFill/>
          <a:ln>
            <a:noFill/>
          </a:ln>
        </p:spPr>
        <p:txBody>
          <a:bodyPr spcFirstLastPara="1" wrap="square" lIns="0" tIns="0" rIns="19500" bIns="0" anchor="b" anchorCtr="0">
            <a:noAutofit/>
          </a:bodyPr>
          <a:lstStyle>
            <a:lvl1pPr lvl="0" algn="l">
              <a:spcBef>
                <a:spcPts val="0"/>
              </a:spcBef>
              <a:spcAft>
                <a:spcPts val="0"/>
              </a:spcAft>
              <a:buClr>
                <a:schemeClr val="lt1"/>
              </a:buClr>
              <a:buSzPts val="4200"/>
              <a:buFont typeface="Calibri"/>
              <a:buNone/>
              <a:defRPr sz="4200" b="0">
                <a:solidFill>
                  <a:schemeClr val="lt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2" name="Google Shape;32;p8"/>
          <p:cNvSpPr txBox="1">
            <a:spLocks noGrp="1"/>
          </p:cNvSpPr>
          <p:nvPr>
            <p:ph type="subTitle" idx="1"/>
          </p:nvPr>
        </p:nvSpPr>
        <p:spPr>
          <a:xfrm>
            <a:off x="533400" y="2421402"/>
            <a:ext cx="7854600" cy="1314600"/>
          </a:xfrm>
          <a:prstGeom prst="rect">
            <a:avLst/>
          </a:prstGeom>
          <a:noFill/>
          <a:ln>
            <a:noFill/>
          </a:ln>
        </p:spPr>
        <p:txBody>
          <a:bodyPr spcFirstLastPara="1" wrap="square" lIns="0" tIns="48750" rIns="19500" bIns="48750" anchor="t" anchorCtr="0">
            <a:noAutofit/>
          </a:bodyPr>
          <a:lstStyle>
            <a:lvl1pPr marR="38100" lvl="0" algn="l">
              <a:spcBef>
                <a:spcPts val="400"/>
              </a:spcBef>
              <a:spcAft>
                <a:spcPts val="0"/>
              </a:spcAft>
              <a:buSzPts val="1900"/>
              <a:buNone/>
              <a:defRPr>
                <a:solidFill>
                  <a:schemeClr val="lt1"/>
                </a:solidFill>
                <a:latin typeface="Calibri"/>
                <a:ea typeface="Calibri"/>
                <a:cs typeface="Calibri"/>
                <a:sym typeface="Calibri"/>
              </a:defRPr>
            </a:lvl1pPr>
            <a:lvl2pPr lvl="1" algn="ctr">
              <a:spcBef>
                <a:spcPts val="300"/>
              </a:spcBef>
              <a:spcAft>
                <a:spcPts val="0"/>
              </a:spcAft>
              <a:buSzPts val="700"/>
              <a:buNone/>
              <a:defRPr/>
            </a:lvl2pPr>
            <a:lvl3pPr lvl="2" algn="ctr">
              <a:spcBef>
                <a:spcPts val="300"/>
              </a:spcBef>
              <a:spcAft>
                <a:spcPts val="0"/>
              </a:spcAft>
              <a:buSzPts val="900"/>
              <a:buNone/>
              <a:defRPr/>
            </a:lvl3pPr>
            <a:lvl4pPr lvl="3" algn="ctr">
              <a:spcBef>
                <a:spcPts val="300"/>
              </a:spcBef>
              <a:spcAft>
                <a:spcPts val="0"/>
              </a:spcAft>
              <a:buSzPts val="900"/>
              <a:buNone/>
              <a:defRPr/>
            </a:lvl4pPr>
            <a:lvl5pPr lvl="4" algn="ctr">
              <a:spcBef>
                <a:spcPts val="300"/>
              </a:spcBef>
              <a:spcAft>
                <a:spcPts val="0"/>
              </a:spcAft>
              <a:buSzPts val="900"/>
              <a:buNone/>
              <a:defRPr/>
            </a:lvl5pPr>
            <a:lvl6pPr lvl="5" algn="ctr">
              <a:spcBef>
                <a:spcPts val="300"/>
              </a:spcBef>
              <a:spcAft>
                <a:spcPts val="0"/>
              </a:spcAft>
              <a:buSzPts val="1100"/>
              <a:buNone/>
              <a:defRPr/>
            </a:lvl6pPr>
            <a:lvl7pPr lvl="6" algn="ctr">
              <a:spcBef>
                <a:spcPts val="300"/>
              </a:spcBef>
              <a:spcAft>
                <a:spcPts val="0"/>
              </a:spcAft>
              <a:buSzPts val="1100"/>
              <a:buNone/>
              <a:defRPr/>
            </a:lvl7pPr>
            <a:lvl8pPr lvl="7" algn="ctr">
              <a:spcBef>
                <a:spcPts val="300"/>
              </a:spcBef>
              <a:spcAft>
                <a:spcPts val="0"/>
              </a:spcAft>
              <a:buSzPts val="1400"/>
              <a:buNone/>
              <a:defRPr/>
            </a:lvl8pPr>
            <a:lvl9pPr lvl="8" algn="ctr">
              <a:spcBef>
                <a:spcPts val="300"/>
              </a:spcBef>
              <a:spcAft>
                <a:spcPts val="0"/>
              </a:spcAft>
              <a:buSzPts val="1400"/>
              <a:buNone/>
              <a:defRPr/>
            </a:lvl9pPr>
          </a:lstStyle>
          <a:p>
            <a:endParaRPr/>
          </a:p>
        </p:txBody>
      </p:sp>
      <p:pic>
        <p:nvPicPr>
          <p:cNvPr id="33" name="Google Shape;33;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4200"/>
              <a:buFont typeface="Calibri"/>
              <a:buNone/>
              <a:defRPr sz="4200" b="0" cap="none">
                <a:solidFill>
                  <a:srgbClr val="FFFFFF"/>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6" name="Google Shape;36;p9"/>
          <p:cNvSpPr txBox="1">
            <a:spLocks noGrp="1"/>
          </p:cNvSpPr>
          <p:nvPr>
            <p:ph type="body" idx="1"/>
          </p:nvPr>
        </p:nvSpPr>
        <p:spPr>
          <a:xfrm>
            <a:off x="530352" y="2028498"/>
            <a:ext cx="7772400" cy="1132200"/>
          </a:xfrm>
          <a:prstGeom prst="rect">
            <a:avLst/>
          </a:prstGeom>
          <a:noFill/>
          <a:ln>
            <a:noFill/>
          </a:ln>
        </p:spPr>
        <p:txBody>
          <a:bodyPr spcFirstLastPara="1" wrap="square" lIns="48750" tIns="48750" rIns="48750" bIns="48750" anchor="t" anchorCtr="0">
            <a:noAutofit/>
          </a:bodyPr>
          <a:lstStyle>
            <a:lvl1pPr marL="457200" lvl="0" indent="-228600" algn="l">
              <a:spcBef>
                <a:spcPts val="300"/>
              </a:spcBef>
              <a:spcAft>
                <a:spcPts val="0"/>
              </a:spcAft>
              <a:buSzPts val="1600"/>
              <a:buNone/>
              <a:defRPr sz="1600">
                <a:solidFill>
                  <a:schemeClr val="lt1"/>
                </a:solidFill>
              </a:defRPr>
            </a:lvl1pPr>
            <a:lvl2pPr marL="914400" lvl="1" indent="-228600" algn="l">
              <a:spcBef>
                <a:spcPts val="300"/>
              </a:spcBef>
              <a:spcAft>
                <a:spcPts val="0"/>
              </a:spcAft>
              <a:buSzPts val="700"/>
              <a:buNone/>
              <a:defRPr sz="1400">
                <a:solidFill>
                  <a:schemeClr val="lt1"/>
                </a:solidFill>
              </a:defRPr>
            </a:lvl2pPr>
            <a:lvl3pPr marL="1371600" lvl="2" indent="-228600" algn="l">
              <a:spcBef>
                <a:spcPts val="200"/>
              </a:spcBef>
              <a:spcAft>
                <a:spcPts val="0"/>
              </a:spcAft>
              <a:buSzPts val="800"/>
              <a:buNone/>
              <a:defRPr sz="1200">
                <a:solidFill>
                  <a:schemeClr val="lt1"/>
                </a:solidFill>
              </a:defRPr>
            </a:lvl3pPr>
            <a:lvl4pPr marL="1828800" lvl="3" indent="-228600" algn="l">
              <a:spcBef>
                <a:spcPts val="200"/>
              </a:spcBef>
              <a:spcAft>
                <a:spcPts val="0"/>
              </a:spcAft>
              <a:buSzPts val="700"/>
              <a:buNone/>
              <a:defRPr sz="1100">
                <a:solidFill>
                  <a:schemeClr val="lt1"/>
                </a:solidFill>
              </a:defRPr>
            </a:lvl4pPr>
            <a:lvl5pPr marL="2286000" lvl="4" indent="-228600" algn="l">
              <a:spcBef>
                <a:spcPts val="200"/>
              </a:spcBef>
              <a:spcAft>
                <a:spcPts val="0"/>
              </a:spcAft>
              <a:buSzPts val="700"/>
              <a:buNone/>
              <a:defRPr sz="1100">
                <a:solidFill>
                  <a:schemeClr val="lt1"/>
                </a:solidFill>
              </a:defRPr>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37" name="Google Shape;37;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lvl1pPr lvl="0" algn="l">
              <a:spcBef>
                <a:spcPts val="0"/>
              </a:spcBef>
              <a:spcAft>
                <a:spcPts val="0"/>
              </a:spcAft>
              <a:buClr>
                <a:schemeClr val="accent1"/>
              </a:buClr>
              <a:buSzPts val="37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0" name="Google Shape;40;p10"/>
          <p:cNvSpPr txBox="1">
            <a:spLocks noGrp="1"/>
          </p:cNvSpPr>
          <p:nvPr>
            <p:ph type="body" idx="1"/>
          </p:nvPr>
        </p:nvSpPr>
        <p:spPr>
          <a:xfrm>
            <a:off x="457200" y="1391436"/>
            <a:ext cx="4040100" cy="494400"/>
          </a:xfrm>
          <a:prstGeom prst="rect">
            <a:avLst/>
          </a:prstGeom>
          <a:noFill/>
          <a:ln>
            <a:noFill/>
          </a:ln>
        </p:spPr>
        <p:txBody>
          <a:bodyPr spcFirstLastPara="1" wrap="square" lIns="48750" tIns="0" rIns="48750" bIns="0" anchor="ctr" anchorCtr="0">
            <a:noAutofit/>
          </a:bodyPr>
          <a:lstStyle>
            <a:lvl1pPr marL="457200" lvl="0" indent="-228600" algn="l">
              <a:spcBef>
                <a:spcPts val="400"/>
              </a:spcBef>
              <a:spcAft>
                <a:spcPts val="0"/>
              </a:spcAft>
              <a:buSzPts val="1700"/>
              <a:buNone/>
              <a:defRPr sz="1800" b="1" cap="none">
                <a:solidFill>
                  <a:schemeClr val="dk2"/>
                </a:solidFill>
              </a:defRPr>
            </a:lvl1pPr>
            <a:lvl2pPr marL="914400" lvl="1" indent="-228600" algn="l">
              <a:spcBef>
                <a:spcPts val="300"/>
              </a:spcBef>
              <a:spcAft>
                <a:spcPts val="0"/>
              </a:spcAft>
              <a:buSzPts val="700"/>
              <a:buNone/>
              <a:defRPr sz="1500" b="1"/>
            </a:lvl2pPr>
            <a:lvl3pPr marL="1371600" lvl="2" indent="-228600" algn="l">
              <a:spcBef>
                <a:spcPts val="300"/>
              </a:spcBef>
              <a:spcAft>
                <a:spcPts val="0"/>
              </a:spcAft>
              <a:buSzPts val="1000"/>
              <a:buNone/>
              <a:defRPr sz="1400" b="1"/>
            </a:lvl3pPr>
            <a:lvl4pPr marL="1828800" lvl="3" indent="-228600" algn="l">
              <a:spcBef>
                <a:spcPts val="200"/>
              </a:spcBef>
              <a:spcAft>
                <a:spcPts val="0"/>
              </a:spcAft>
              <a:buSzPts val="800"/>
              <a:buNone/>
              <a:defRPr sz="1200" b="1"/>
            </a:lvl4pPr>
            <a:lvl5pPr marL="2286000" lvl="4" indent="-228600" algn="l">
              <a:spcBef>
                <a:spcPts val="200"/>
              </a:spcBef>
              <a:spcAft>
                <a:spcPts val="0"/>
              </a:spcAft>
              <a:buSzPts val="800"/>
              <a:buNone/>
              <a:defRPr sz="1200" b="1"/>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41" name="Google Shape;41;p10"/>
          <p:cNvSpPr txBox="1">
            <a:spLocks noGrp="1"/>
          </p:cNvSpPr>
          <p:nvPr>
            <p:ph type="body" idx="2"/>
          </p:nvPr>
        </p:nvSpPr>
        <p:spPr>
          <a:xfrm>
            <a:off x="4645027" y="1394819"/>
            <a:ext cx="4041900" cy="491100"/>
          </a:xfrm>
          <a:prstGeom prst="rect">
            <a:avLst/>
          </a:prstGeom>
          <a:noFill/>
          <a:ln>
            <a:noFill/>
          </a:ln>
        </p:spPr>
        <p:txBody>
          <a:bodyPr spcFirstLastPara="1" wrap="square" lIns="48750" tIns="0" rIns="48750" bIns="0" anchor="ctr" anchorCtr="0">
            <a:noAutofit/>
          </a:bodyPr>
          <a:lstStyle>
            <a:lvl1pPr marL="457200" lvl="0" indent="-228600" algn="l">
              <a:spcBef>
                <a:spcPts val="400"/>
              </a:spcBef>
              <a:spcAft>
                <a:spcPts val="0"/>
              </a:spcAft>
              <a:buSzPts val="1700"/>
              <a:buNone/>
              <a:defRPr sz="1800" b="1" cap="none">
                <a:solidFill>
                  <a:schemeClr val="dk2"/>
                </a:solidFill>
              </a:defRPr>
            </a:lvl1pPr>
            <a:lvl2pPr marL="914400" lvl="1" indent="-228600" algn="l">
              <a:spcBef>
                <a:spcPts val="300"/>
              </a:spcBef>
              <a:spcAft>
                <a:spcPts val="0"/>
              </a:spcAft>
              <a:buSzPts val="700"/>
              <a:buNone/>
              <a:defRPr sz="1500" b="1"/>
            </a:lvl2pPr>
            <a:lvl3pPr marL="1371600" lvl="2" indent="-228600" algn="l">
              <a:spcBef>
                <a:spcPts val="300"/>
              </a:spcBef>
              <a:spcAft>
                <a:spcPts val="0"/>
              </a:spcAft>
              <a:buSzPts val="1000"/>
              <a:buNone/>
              <a:defRPr sz="1400" b="1"/>
            </a:lvl3pPr>
            <a:lvl4pPr marL="1828800" lvl="3" indent="-228600" algn="l">
              <a:spcBef>
                <a:spcPts val="200"/>
              </a:spcBef>
              <a:spcAft>
                <a:spcPts val="0"/>
              </a:spcAft>
              <a:buSzPts val="800"/>
              <a:buNone/>
              <a:defRPr sz="1200" b="1"/>
            </a:lvl4pPr>
            <a:lvl5pPr marL="2286000" lvl="4" indent="-228600" algn="l">
              <a:spcBef>
                <a:spcPts val="200"/>
              </a:spcBef>
              <a:spcAft>
                <a:spcPts val="0"/>
              </a:spcAft>
              <a:buSzPts val="800"/>
              <a:buNone/>
              <a:defRPr sz="1200" b="1"/>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42" name="Google Shape;42;p10"/>
          <p:cNvSpPr txBox="1">
            <a:spLocks noGrp="1"/>
          </p:cNvSpPr>
          <p:nvPr>
            <p:ph type="body" idx="3"/>
          </p:nvPr>
        </p:nvSpPr>
        <p:spPr>
          <a:xfrm>
            <a:off x="457200" y="1885950"/>
            <a:ext cx="4040100" cy="2884200"/>
          </a:xfrm>
          <a:prstGeom prst="rect">
            <a:avLst/>
          </a:prstGeom>
          <a:noFill/>
          <a:ln>
            <a:noFill/>
          </a:ln>
        </p:spPr>
        <p:txBody>
          <a:bodyPr spcFirstLastPara="1" wrap="square" lIns="97525" tIns="0" rIns="97525" bIns="48750" anchor="t" anchorCtr="0">
            <a:noAutofit/>
          </a:bodyPr>
          <a:lstStyle>
            <a:lvl1pPr marL="457200" lvl="0" indent="-330200" algn="l">
              <a:spcBef>
                <a:spcPts val="300"/>
              </a:spcBef>
              <a:spcAft>
                <a:spcPts val="0"/>
              </a:spcAft>
              <a:buSzPts val="1600"/>
              <a:buChar char="⚫"/>
              <a:defRPr sz="1600"/>
            </a:lvl1pPr>
            <a:lvl2pPr marL="914400" lvl="1" indent="-273050" algn="l">
              <a:spcBef>
                <a:spcPts val="300"/>
              </a:spcBef>
              <a:spcAft>
                <a:spcPts val="0"/>
              </a:spcAft>
              <a:buSzPts val="700"/>
              <a:buChar char="➤"/>
              <a:defRPr sz="1500"/>
            </a:lvl2pPr>
            <a:lvl3pPr marL="1371600" lvl="2" indent="-292100" algn="l">
              <a:spcBef>
                <a:spcPts val="300"/>
              </a:spcBef>
              <a:spcAft>
                <a:spcPts val="0"/>
              </a:spcAft>
              <a:buSzPts val="1000"/>
              <a:buChar char="-"/>
              <a:defRPr sz="1400"/>
            </a:lvl3pPr>
            <a:lvl4pPr marL="1828800" lvl="3" indent="-279400" algn="l">
              <a:spcBef>
                <a:spcPts val="200"/>
              </a:spcBef>
              <a:spcAft>
                <a:spcPts val="0"/>
              </a:spcAft>
              <a:buSzPts val="800"/>
              <a:buChar char="-"/>
              <a:defRPr sz="1200"/>
            </a:lvl4pPr>
            <a:lvl5pPr marL="2286000" lvl="4" indent="-279400" algn="l">
              <a:spcBef>
                <a:spcPts val="200"/>
              </a:spcBef>
              <a:spcAft>
                <a:spcPts val="0"/>
              </a:spcAft>
              <a:buSzPts val="800"/>
              <a:buChar char="-"/>
              <a:defRPr sz="12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43" name="Google Shape;43;p10"/>
          <p:cNvSpPr txBox="1">
            <a:spLocks noGrp="1"/>
          </p:cNvSpPr>
          <p:nvPr>
            <p:ph type="body" idx="4"/>
          </p:nvPr>
        </p:nvSpPr>
        <p:spPr>
          <a:xfrm>
            <a:off x="4645027" y="1885950"/>
            <a:ext cx="4041900" cy="2884200"/>
          </a:xfrm>
          <a:prstGeom prst="rect">
            <a:avLst/>
          </a:prstGeom>
          <a:noFill/>
          <a:ln>
            <a:noFill/>
          </a:ln>
        </p:spPr>
        <p:txBody>
          <a:bodyPr spcFirstLastPara="1" wrap="square" lIns="97525" tIns="0" rIns="97525" bIns="48750" anchor="t" anchorCtr="0">
            <a:noAutofit/>
          </a:bodyPr>
          <a:lstStyle>
            <a:lvl1pPr marL="457200" lvl="0" indent="-330200" algn="l">
              <a:spcBef>
                <a:spcPts val="300"/>
              </a:spcBef>
              <a:spcAft>
                <a:spcPts val="0"/>
              </a:spcAft>
              <a:buSzPts val="1600"/>
              <a:buChar char="⚫"/>
              <a:defRPr sz="1600"/>
            </a:lvl1pPr>
            <a:lvl2pPr marL="914400" lvl="1" indent="-273050" algn="l">
              <a:spcBef>
                <a:spcPts val="300"/>
              </a:spcBef>
              <a:spcAft>
                <a:spcPts val="0"/>
              </a:spcAft>
              <a:buSzPts val="700"/>
              <a:buChar char="➤"/>
              <a:defRPr sz="1500"/>
            </a:lvl2pPr>
            <a:lvl3pPr marL="1371600" lvl="2" indent="-292100" algn="l">
              <a:spcBef>
                <a:spcPts val="300"/>
              </a:spcBef>
              <a:spcAft>
                <a:spcPts val="0"/>
              </a:spcAft>
              <a:buSzPts val="1000"/>
              <a:buChar char="-"/>
              <a:defRPr sz="1400"/>
            </a:lvl3pPr>
            <a:lvl4pPr marL="1828800" lvl="3" indent="-279400" algn="l">
              <a:spcBef>
                <a:spcPts val="200"/>
              </a:spcBef>
              <a:spcAft>
                <a:spcPts val="0"/>
              </a:spcAft>
              <a:buSzPts val="800"/>
              <a:buChar char="-"/>
              <a:defRPr sz="1200"/>
            </a:lvl4pPr>
            <a:lvl5pPr marL="2286000" lvl="4" indent="-279400" algn="l">
              <a:spcBef>
                <a:spcPts val="200"/>
              </a:spcBef>
              <a:spcAft>
                <a:spcPts val="0"/>
              </a:spcAft>
              <a:buSzPts val="800"/>
              <a:buChar char="-"/>
              <a:defRPr sz="12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44" name="Google Shape;44;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5"/>
        <p:cNvGrpSpPr/>
        <p:nvPr/>
      </p:nvGrpSpPr>
      <p:grpSpPr>
        <a:xfrm>
          <a:off x="0" y="0"/>
          <a:ext cx="0" cy="0"/>
          <a:chOff x="0" y="0"/>
          <a:chExt cx="0" cy="0"/>
        </a:xfrm>
      </p:grpSpPr>
      <p:sp>
        <p:nvSpPr>
          <p:cNvPr id="46" name="Google Shape;46;p11"/>
          <p:cNvSpPr txBox="1">
            <a:spLocks noGrp="1"/>
          </p:cNvSpPr>
          <p:nvPr>
            <p:ph type="body" idx="1"/>
          </p:nvPr>
        </p:nvSpPr>
        <p:spPr>
          <a:xfrm>
            <a:off x="3575050" y="1428750"/>
            <a:ext cx="5111700" cy="3257700"/>
          </a:xfrm>
          <a:prstGeom prst="rect">
            <a:avLst/>
          </a:prstGeom>
          <a:noFill/>
          <a:ln>
            <a:noFill/>
          </a:ln>
        </p:spPr>
        <p:txBody>
          <a:bodyPr spcFirstLastPara="1" wrap="square" lIns="97525" tIns="0" rIns="97525" bIns="48750" anchor="t" anchorCtr="0">
            <a:noAutofit/>
          </a:bodyPr>
          <a:lstStyle>
            <a:lvl1pPr marL="457200" lvl="0" indent="-228600" algn="l">
              <a:spcBef>
                <a:spcPts val="400"/>
              </a:spcBef>
              <a:spcAft>
                <a:spcPts val="0"/>
              </a:spcAft>
              <a:buSzPts val="2000"/>
              <a:buNone/>
              <a:defRPr sz="2100"/>
            </a:lvl1pPr>
            <a:lvl2pPr marL="914400" lvl="1" indent="-292100" algn="l">
              <a:spcBef>
                <a:spcPts val="400"/>
              </a:spcBef>
              <a:spcAft>
                <a:spcPts val="0"/>
              </a:spcAft>
              <a:buSzPts val="1000"/>
              <a:buChar char="➤"/>
              <a:defRPr sz="2000"/>
            </a:lvl2pPr>
            <a:lvl3pPr marL="1371600" lvl="2" indent="-311150" algn="l">
              <a:spcBef>
                <a:spcPts val="400"/>
              </a:spcBef>
              <a:spcAft>
                <a:spcPts val="0"/>
              </a:spcAft>
              <a:buSzPts val="1300"/>
              <a:buChar char="-"/>
              <a:defRPr sz="1800"/>
            </a:lvl3pPr>
            <a:lvl4pPr marL="1828800" lvl="3" indent="-292100" algn="l">
              <a:spcBef>
                <a:spcPts val="300"/>
              </a:spcBef>
              <a:spcAft>
                <a:spcPts val="0"/>
              </a:spcAft>
              <a:buSzPts val="1000"/>
              <a:buChar char="-"/>
              <a:defRPr sz="1500"/>
            </a:lvl4pPr>
            <a:lvl5pPr marL="2286000" lvl="4" indent="-285750" algn="l">
              <a:spcBef>
                <a:spcPts val="300"/>
              </a:spcBef>
              <a:spcAft>
                <a:spcPts val="0"/>
              </a:spcAft>
              <a:buSzPts val="900"/>
              <a:buChar char="-"/>
              <a:defRPr sz="14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47" name="Google Shape;47;p11"/>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lvl1pPr lvl="0" algn="l">
              <a:spcBef>
                <a:spcPts val="0"/>
              </a:spcBef>
              <a:spcAft>
                <a:spcPts val="0"/>
              </a:spcAft>
              <a:buClr>
                <a:schemeClr val="accent1"/>
              </a:buClr>
              <a:buSzPts val="37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8" name="Google Shape;48;p11"/>
          <p:cNvSpPr txBox="1">
            <a:spLocks noGrp="1"/>
          </p:cNvSpPr>
          <p:nvPr>
            <p:ph type="body" idx="2"/>
          </p:nvPr>
        </p:nvSpPr>
        <p:spPr>
          <a:xfrm>
            <a:off x="457200" y="1428750"/>
            <a:ext cx="3124200" cy="3257700"/>
          </a:xfrm>
          <a:prstGeom prst="rect">
            <a:avLst/>
          </a:prstGeom>
          <a:noFill/>
          <a:ln>
            <a:noFill/>
          </a:ln>
        </p:spPr>
        <p:txBody>
          <a:bodyPr spcFirstLastPara="1" wrap="square" lIns="97525" tIns="0" rIns="97525" bIns="48750" anchor="t" anchorCtr="0">
            <a:noAutofit/>
          </a:bodyPr>
          <a:lstStyle>
            <a:lvl1pPr marL="457200" lvl="0" indent="-330200" algn="l">
              <a:spcBef>
                <a:spcPts val="300"/>
              </a:spcBef>
              <a:spcAft>
                <a:spcPts val="0"/>
              </a:spcAft>
              <a:buSzPts val="1600"/>
              <a:buChar char="⚫"/>
              <a:defRPr sz="1600"/>
            </a:lvl1pPr>
            <a:lvl2pPr marL="914400" lvl="1" indent="-273050" algn="l">
              <a:spcBef>
                <a:spcPts val="300"/>
              </a:spcBef>
              <a:spcAft>
                <a:spcPts val="0"/>
              </a:spcAft>
              <a:buSzPts val="700"/>
              <a:buChar char="➤"/>
              <a:defRPr sz="1500"/>
            </a:lvl2pPr>
            <a:lvl3pPr marL="1371600" lvl="2" indent="-292100" algn="l">
              <a:spcBef>
                <a:spcPts val="300"/>
              </a:spcBef>
              <a:spcAft>
                <a:spcPts val="0"/>
              </a:spcAft>
              <a:buSzPts val="1000"/>
              <a:buChar char="-"/>
              <a:defRPr sz="1400"/>
            </a:lvl3pPr>
            <a:lvl4pPr marL="1828800" lvl="3" indent="-279400" algn="l">
              <a:spcBef>
                <a:spcPts val="200"/>
              </a:spcBef>
              <a:spcAft>
                <a:spcPts val="0"/>
              </a:spcAft>
              <a:buSzPts val="800"/>
              <a:buChar char="-"/>
              <a:defRPr sz="1200"/>
            </a:lvl4pPr>
            <a:lvl5pPr marL="2286000" lvl="4" indent="-279400" algn="l">
              <a:spcBef>
                <a:spcPts val="200"/>
              </a:spcBef>
              <a:spcAft>
                <a:spcPts val="0"/>
              </a:spcAft>
              <a:buSzPts val="800"/>
              <a:buChar char="-"/>
              <a:defRPr sz="12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49" name="Google Shape;49;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8750" rIns="0" bIns="0" anchor="b" anchorCtr="0">
            <a:noAutofit/>
          </a:bodyPr>
          <a:lstStyle>
            <a:lvl1pPr marR="0" lvl="0" algn="l" rtl="0">
              <a:spcBef>
                <a:spcPts val="0"/>
              </a:spcBef>
              <a:spcAft>
                <a:spcPts val="0"/>
              </a:spcAft>
              <a:buClr>
                <a:schemeClr val="accent1"/>
              </a:buClr>
              <a:buSzPts val="3700"/>
              <a:buFont typeface="Calibri"/>
              <a:buNone/>
              <a:defRPr sz="37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7525" tIns="48750" rIns="97525" bIns="48750" anchor="t" anchorCtr="0">
            <a:noAutofit/>
          </a:bodyPr>
          <a:lstStyle>
            <a:lvl1pPr marL="457200" marR="0" lvl="0" indent="-349250" algn="l" rtl="0">
              <a:spcBef>
                <a:spcPts val="400"/>
              </a:spcBef>
              <a:spcAft>
                <a:spcPts val="0"/>
              </a:spcAft>
              <a:buClr>
                <a:schemeClr val="accent1"/>
              </a:buClr>
              <a:buSzPts val="1900"/>
              <a:buFont typeface="Noto Sans Symbols"/>
              <a:buChar char="⚫"/>
              <a:defRPr sz="2000" b="0" i="0" u="none" strike="noStrike" cap="none">
                <a:solidFill>
                  <a:schemeClr val="dk1"/>
                </a:solidFill>
                <a:latin typeface="Calibri"/>
                <a:ea typeface="Calibri"/>
                <a:cs typeface="Calibri"/>
                <a:sym typeface="Calibri"/>
              </a:defRPr>
            </a:lvl1pPr>
            <a:lvl2pPr marL="914400" marR="0" lvl="1" indent="-285750" algn="l" rtl="0">
              <a:spcBef>
                <a:spcPts val="400"/>
              </a:spcBef>
              <a:spcAft>
                <a:spcPts val="0"/>
              </a:spcAft>
              <a:buClr>
                <a:schemeClr val="accent1"/>
              </a:buClr>
              <a:buSzPts val="900"/>
              <a:buFont typeface="Merriweather Sans"/>
              <a:buChar char="➤"/>
              <a:defRPr sz="1800" b="0" i="0" u="none" strike="noStrike" cap="none">
                <a:solidFill>
                  <a:srgbClr val="910D28"/>
                </a:solidFill>
                <a:latin typeface="Calibri"/>
                <a:ea typeface="Calibri"/>
                <a:cs typeface="Calibri"/>
                <a:sym typeface="Calibri"/>
              </a:defRPr>
            </a:lvl2pPr>
            <a:lvl3pPr marL="1371600" marR="0" lvl="2" indent="-298450" algn="l" rtl="0">
              <a:spcBef>
                <a:spcPts val="300"/>
              </a:spcBef>
              <a:spcAft>
                <a:spcPts val="0"/>
              </a:spcAft>
              <a:buClr>
                <a:schemeClr val="accent2"/>
              </a:buClr>
              <a:buSzPts val="1100"/>
              <a:buFont typeface="Merriweather Sans"/>
              <a:buChar char="-"/>
              <a:defRPr sz="1600" b="0" i="0" u="none" strike="noStrike" cap="none">
                <a:solidFill>
                  <a:schemeClr val="accent2"/>
                </a:solidFill>
                <a:latin typeface="Calibri"/>
                <a:ea typeface="Calibri"/>
                <a:cs typeface="Calibri"/>
                <a:sym typeface="Calibri"/>
              </a:defRPr>
            </a:lvl3pPr>
            <a:lvl4pPr marL="1828800" marR="0" lvl="3" indent="-292100" algn="l" rtl="0">
              <a:spcBef>
                <a:spcPts val="300"/>
              </a:spcBef>
              <a:spcAft>
                <a:spcPts val="0"/>
              </a:spcAft>
              <a:buClr>
                <a:schemeClr val="accent2"/>
              </a:buClr>
              <a:buSzPts val="1000"/>
              <a:buFont typeface="Merriweather Sans"/>
              <a:buChar char="-"/>
              <a:defRPr sz="1500" b="0" i="0" u="none" strike="noStrike" cap="none">
                <a:solidFill>
                  <a:schemeClr val="accent2"/>
                </a:solidFill>
                <a:latin typeface="Calibri"/>
                <a:ea typeface="Calibri"/>
                <a:cs typeface="Calibri"/>
                <a:sym typeface="Calibri"/>
              </a:defRPr>
            </a:lvl4pPr>
            <a:lvl5pPr marL="2286000" marR="0" lvl="4" indent="-292100" algn="l" rtl="0">
              <a:spcBef>
                <a:spcPts val="300"/>
              </a:spcBef>
              <a:spcAft>
                <a:spcPts val="0"/>
              </a:spcAft>
              <a:buClr>
                <a:schemeClr val="accent2"/>
              </a:buClr>
              <a:buSzPts val="1000"/>
              <a:buFont typeface="Merriweather Sans"/>
              <a:buChar char="-"/>
              <a:defRPr sz="1500" b="0" i="0" u="none" strike="noStrike" cap="none">
                <a:solidFill>
                  <a:schemeClr val="accent2"/>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5" r:id="rId5"/>
    <p:sldLayoutId id="2147483656" r:id="rId6"/>
    <p:sldLayoutId id="2147483657" r:id="rId7"/>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dirty="0"/>
              <a:t>Examples &amp; Nonexamples</a:t>
            </a:r>
            <a:r>
              <a:rPr lang="en" dirty="0"/>
              <a:t>	</a:t>
            </a:r>
            <a:endParaRPr dirty="0"/>
          </a:p>
        </p:txBody>
      </p:sp>
      <p:sp>
        <p:nvSpPr>
          <p:cNvPr id="97" name="Google Shape;97;p19"/>
          <p:cNvSpPr txBox="1">
            <a:spLocks noGrp="1"/>
          </p:cNvSpPr>
          <p:nvPr>
            <p:ph type="body" idx="1"/>
          </p:nvPr>
        </p:nvSpPr>
        <p:spPr>
          <a:xfrm>
            <a:off x="457200" y="1451610"/>
            <a:ext cx="4883323" cy="3291900"/>
          </a:xfrm>
          <a:prstGeom prst="rect">
            <a:avLst/>
          </a:prstGeom>
        </p:spPr>
        <p:txBody>
          <a:bodyPr spcFirstLastPara="1" wrap="square" lIns="97525" tIns="48750" rIns="97525" bIns="48750" anchor="t" anchorCtr="0">
            <a:noAutofit/>
          </a:bodyPr>
          <a:lstStyle/>
          <a:p>
            <a:pPr marL="342900" indent="-342900">
              <a:buSzPct val="100000"/>
              <a:buFont typeface="Arial" panose="020B0604020202020204" pitchFamily="34" charset="0"/>
              <a:buChar char="•"/>
            </a:pPr>
            <a:r>
              <a:rPr lang="en-US" sz="2400" dirty="0"/>
              <a:t>Using Character Graphic Organizer, provide examples of times when </a:t>
            </a:r>
            <a:r>
              <a:rPr lang="en-US" sz="2400" b="1" dirty="0"/>
              <a:t>Ponyboy, Cherry</a:t>
            </a:r>
            <a:r>
              <a:rPr lang="en-US" sz="2400" dirty="0"/>
              <a:t>, and </a:t>
            </a:r>
            <a:r>
              <a:rPr lang="en-US" sz="2400" b="1" dirty="0"/>
              <a:t>Johnny </a:t>
            </a:r>
            <a:r>
              <a:rPr lang="en-US" sz="2400" dirty="0"/>
              <a:t>each</a:t>
            </a:r>
            <a:r>
              <a:rPr lang="en-US" sz="2400" b="1" dirty="0"/>
              <a:t> </a:t>
            </a:r>
            <a:r>
              <a:rPr lang="en-US" sz="2400" dirty="0"/>
              <a:t>displayed mob mentality (following the crowd), and times when each displayed independent thinking. </a:t>
            </a:r>
          </a:p>
          <a:p>
            <a:pPr marL="342900" indent="-342900"/>
            <a:endParaRPr lang="en-US" sz="2400" b="1" dirty="0"/>
          </a:p>
        </p:txBody>
      </p:sp>
      <p:pic>
        <p:nvPicPr>
          <p:cNvPr id="6" name="Picture 5" descr="A picture containing drawing, clock&#10;&#10;Description automatically generated">
            <a:extLst>
              <a:ext uri="{FF2B5EF4-FFF2-40B4-BE49-F238E27FC236}">
                <a16:creationId xmlns:a16="http://schemas.microsoft.com/office/drawing/2014/main" id="{10A1D4AE-3FD2-411C-82F7-0B4818BC4F69}"/>
              </a:ext>
            </a:extLst>
          </p:cNvPr>
          <p:cNvPicPr>
            <a:picLocks noChangeAspect="1"/>
          </p:cNvPicPr>
          <p:nvPr/>
        </p:nvPicPr>
        <p:blipFill>
          <a:blip r:embed="rId3"/>
          <a:stretch>
            <a:fillRect/>
          </a:stretch>
        </p:blipFill>
        <p:spPr>
          <a:xfrm>
            <a:off x="5855369" y="1561929"/>
            <a:ext cx="2242686" cy="2242686"/>
          </a:xfrm>
          <a:prstGeom prst="rect">
            <a:avLst/>
          </a:prstGeom>
        </p:spPr>
      </p:pic>
    </p:spTree>
    <p:extLst>
      <p:ext uri="{BB962C8B-B14F-4D97-AF65-F5344CB8AC3E}">
        <p14:creationId xmlns:p14="http://schemas.microsoft.com/office/powerpoint/2010/main" val="3180285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dirty="0"/>
              <a:t>Two-Minute Paper</a:t>
            </a:r>
            <a:r>
              <a:rPr lang="en" dirty="0"/>
              <a:t>	</a:t>
            </a:r>
            <a:endParaRPr dirty="0"/>
          </a:p>
        </p:txBody>
      </p:sp>
      <p:sp>
        <p:nvSpPr>
          <p:cNvPr id="97" name="Google Shape;97;p19"/>
          <p:cNvSpPr txBox="1">
            <a:spLocks noGrp="1"/>
          </p:cNvSpPr>
          <p:nvPr>
            <p:ph type="body" idx="1"/>
          </p:nvPr>
        </p:nvSpPr>
        <p:spPr>
          <a:xfrm>
            <a:off x="334097" y="1870688"/>
            <a:ext cx="3777145" cy="2877889"/>
          </a:xfrm>
          <a:prstGeom prst="rect">
            <a:avLst/>
          </a:prstGeom>
        </p:spPr>
        <p:txBody>
          <a:bodyPr spcFirstLastPara="1" wrap="square" lIns="97525" tIns="48750" rIns="97525" bIns="48750" anchor="t" anchorCtr="0">
            <a:noAutofit/>
          </a:bodyPr>
          <a:lstStyle/>
          <a:p>
            <a:pPr>
              <a:buSzPct val="100000"/>
              <a:buFont typeface="Arial" panose="020B0604020202020204" pitchFamily="34" charset="0"/>
              <a:buChar char="•"/>
            </a:pPr>
            <a:r>
              <a:rPr lang="en-US" sz="2200" dirty="0"/>
              <a:t>Choose one character from the graphic organizer. How could that character have acted differently to avoid mob mentality?</a:t>
            </a:r>
          </a:p>
        </p:txBody>
      </p:sp>
      <p:sp>
        <p:nvSpPr>
          <p:cNvPr id="6" name="Google Shape;97;p19">
            <a:extLst>
              <a:ext uri="{FF2B5EF4-FFF2-40B4-BE49-F238E27FC236}">
                <a16:creationId xmlns:a16="http://schemas.microsoft.com/office/drawing/2014/main" id="{40285621-AFA9-4A61-B49F-3D6D3F85DA75}"/>
              </a:ext>
            </a:extLst>
          </p:cNvPr>
          <p:cNvSpPr txBox="1">
            <a:spLocks/>
          </p:cNvSpPr>
          <p:nvPr/>
        </p:nvSpPr>
        <p:spPr>
          <a:xfrm>
            <a:off x="457199" y="1385467"/>
            <a:ext cx="8229599" cy="480154"/>
          </a:xfrm>
          <a:prstGeom prst="rect">
            <a:avLst/>
          </a:prstGeom>
          <a:noFill/>
          <a:ln>
            <a:noFill/>
          </a:ln>
        </p:spPr>
        <p:txBody>
          <a:bodyPr spcFirstLastPara="1" wrap="square" lIns="97525" tIns="48750" rIns="97525" bIns="48750"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300"/>
              </a:spcBef>
              <a:spcAft>
                <a:spcPts val="0"/>
              </a:spcAft>
              <a:buClr>
                <a:schemeClr val="accent1"/>
              </a:buClr>
              <a:buSzPts val="1300"/>
              <a:buFont typeface="Noto Sans Symbols"/>
              <a:buChar char="⚫"/>
              <a:defRPr sz="2000" b="0" i="0" u="none" strike="noStrike" cap="none">
                <a:solidFill>
                  <a:schemeClr val="dk1"/>
                </a:solidFill>
                <a:latin typeface="Calibri"/>
                <a:ea typeface="Calibri"/>
                <a:cs typeface="Calibri"/>
                <a:sym typeface="Calibri"/>
              </a:defRPr>
            </a:lvl1pPr>
            <a:lvl2pPr marL="914400" marR="0" lvl="1" indent="-273050" algn="l" rtl="0">
              <a:lnSpc>
                <a:spcPct val="100000"/>
              </a:lnSpc>
              <a:spcBef>
                <a:spcPts val="300"/>
              </a:spcBef>
              <a:spcAft>
                <a:spcPts val="0"/>
              </a:spcAft>
              <a:buClr>
                <a:schemeClr val="accent1"/>
              </a:buClr>
              <a:buSzPts val="700"/>
              <a:buFont typeface="Merriweather Sans"/>
              <a:buChar char="➤"/>
              <a:defRPr sz="1800" b="0" i="0" u="none" strike="noStrike" cap="none">
                <a:solidFill>
                  <a:srgbClr val="910D28"/>
                </a:solidFill>
                <a:latin typeface="Calibri"/>
                <a:ea typeface="Calibri"/>
                <a:cs typeface="Calibri"/>
                <a:sym typeface="Calibri"/>
              </a:defRPr>
            </a:lvl2pPr>
            <a:lvl3pPr marL="1371600" marR="0" lvl="2" indent="-285750" algn="l" rtl="0">
              <a:lnSpc>
                <a:spcPct val="100000"/>
              </a:lnSpc>
              <a:spcBef>
                <a:spcPts val="300"/>
              </a:spcBef>
              <a:spcAft>
                <a:spcPts val="0"/>
              </a:spcAft>
              <a:buClr>
                <a:schemeClr val="accent2"/>
              </a:buClr>
              <a:buSzPts val="900"/>
              <a:buFont typeface="Merriweather Sans"/>
              <a:buChar char="-"/>
              <a:defRPr sz="1600" b="0" i="0" u="none" strike="noStrike" cap="none">
                <a:solidFill>
                  <a:schemeClr val="accent2"/>
                </a:solidFill>
                <a:latin typeface="Calibri"/>
                <a:ea typeface="Calibri"/>
                <a:cs typeface="Calibri"/>
                <a:sym typeface="Calibri"/>
              </a:defRPr>
            </a:lvl3pPr>
            <a:lvl4pPr marL="1828800" marR="0" lvl="3" indent="-285750" algn="l" rtl="0">
              <a:lnSpc>
                <a:spcPct val="100000"/>
              </a:lnSpc>
              <a:spcBef>
                <a:spcPts val="300"/>
              </a:spcBef>
              <a:spcAft>
                <a:spcPts val="0"/>
              </a:spcAft>
              <a:buClr>
                <a:schemeClr val="accent2"/>
              </a:buClr>
              <a:buSzPts val="900"/>
              <a:buFont typeface="Merriweather Sans"/>
              <a:buChar char="-"/>
              <a:defRPr sz="1500" b="0" i="0" u="none" strike="noStrike" cap="none">
                <a:solidFill>
                  <a:schemeClr val="accent2"/>
                </a:solidFill>
                <a:latin typeface="Calibri"/>
                <a:ea typeface="Calibri"/>
                <a:cs typeface="Calibri"/>
                <a:sym typeface="Calibri"/>
              </a:defRPr>
            </a:lvl4pPr>
            <a:lvl5pPr marL="2286000" marR="0" lvl="4" indent="-285750" algn="l" rtl="0">
              <a:lnSpc>
                <a:spcPct val="100000"/>
              </a:lnSpc>
              <a:spcBef>
                <a:spcPts val="300"/>
              </a:spcBef>
              <a:spcAft>
                <a:spcPts val="0"/>
              </a:spcAft>
              <a:buClr>
                <a:schemeClr val="accent2"/>
              </a:buClr>
              <a:buSzPts val="900"/>
              <a:buFont typeface="Merriweather Sans"/>
              <a:buChar char="-"/>
              <a:defRPr sz="1500" b="0" i="0" u="none" strike="noStrike" cap="none">
                <a:solidFill>
                  <a:schemeClr val="accent2"/>
                </a:solidFill>
                <a:latin typeface="Calibri"/>
                <a:ea typeface="Calibri"/>
                <a:cs typeface="Calibri"/>
                <a:sym typeface="Calibri"/>
              </a:defRPr>
            </a:lvl5pPr>
            <a:lvl6pPr marL="2743200" marR="0" lvl="5" indent="-298450" algn="l" rtl="0">
              <a:lnSpc>
                <a:spcPct val="100000"/>
              </a:lnSpc>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8450" algn="l" rtl="0">
              <a:lnSpc>
                <a:spcPct val="100000"/>
              </a:lnSpc>
              <a:spcBef>
                <a:spcPts val="300"/>
              </a:spcBef>
              <a:spcAft>
                <a:spcPts val="0"/>
              </a:spcAft>
              <a:buClr>
                <a:schemeClr val="accent6"/>
              </a:buClr>
              <a:buSzPts val="11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17500" algn="l" rtl="0">
              <a:lnSpc>
                <a:spcPct val="100000"/>
              </a:lnSpc>
              <a:spcBef>
                <a:spcPts val="300"/>
              </a:spcBef>
              <a:spcAft>
                <a:spcPts val="0"/>
              </a:spcAft>
              <a:buClr>
                <a:schemeClr val="dk2"/>
              </a:buClr>
              <a:buSzPts val="14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300"/>
              </a:spcBef>
              <a:spcAft>
                <a:spcPts val="0"/>
              </a:spcAft>
              <a:buClr>
                <a:schemeClr val="dk2"/>
              </a:buClr>
              <a:buSzPts val="1400"/>
              <a:buFont typeface="Constantia"/>
              <a:buChar char="•"/>
              <a:defRPr sz="1100" b="0" i="0" u="none" strike="noStrike" cap="none">
                <a:solidFill>
                  <a:schemeClr val="dk1"/>
                </a:solidFill>
                <a:latin typeface="Constantia"/>
                <a:ea typeface="Constantia"/>
                <a:cs typeface="Constantia"/>
                <a:sym typeface="Constantia"/>
              </a:defRPr>
            </a:lvl9pPr>
          </a:lstStyle>
          <a:p>
            <a:pPr marL="0" indent="0">
              <a:buNone/>
            </a:pPr>
            <a:r>
              <a:rPr lang="en-US" sz="2400" dirty="0"/>
              <a:t>Choose </a:t>
            </a:r>
            <a:r>
              <a:rPr lang="en-US" sz="2400" b="1" dirty="0">
                <a:solidFill>
                  <a:schemeClr val="accent1"/>
                </a:solidFill>
              </a:rPr>
              <a:t>one</a:t>
            </a:r>
            <a:r>
              <a:rPr lang="en-US" sz="2400" dirty="0"/>
              <a:t> of these topics:</a:t>
            </a:r>
          </a:p>
          <a:p>
            <a:pPr marL="342900" indent="-342900">
              <a:buFont typeface="Arial" panose="020B0604020202020204" pitchFamily="34" charset="0"/>
              <a:buChar char="•"/>
            </a:pPr>
            <a:endParaRPr lang="en-US" sz="2400" b="1" dirty="0"/>
          </a:p>
        </p:txBody>
      </p:sp>
      <p:sp>
        <p:nvSpPr>
          <p:cNvPr id="7" name="Google Shape;97;p19">
            <a:extLst>
              <a:ext uri="{FF2B5EF4-FFF2-40B4-BE49-F238E27FC236}">
                <a16:creationId xmlns:a16="http://schemas.microsoft.com/office/drawing/2014/main" id="{869BCE42-F6DC-46B8-A82F-ADE1FC80A527}"/>
              </a:ext>
            </a:extLst>
          </p:cNvPr>
          <p:cNvSpPr txBox="1">
            <a:spLocks/>
          </p:cNvSpPr>
          <p:nvPr/>
        </p:nvSpPr>
        <p:spPr>
          <a:xfrm>
            <a:off x="4190946" y="1865621"/>
            <a:ext cx="4949497" cy="2397734"/>
          </a:xfrm>
          <a:prstGeom prst="rect">
            <a:avLst/>
          </a:prstGeom>
          <a:noFill/>
          <a:ln>
            <a:noFill/>
          </a:ln>
        </p:spPr>
        <p:txBody>
          <a:bodyPr spcFirstLastPara="1" wrap="square" lIns="97525" tIns="48750" rIns="97525" bIns="48750"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300"/>
              </a:spcBef>
              <a:spcAft>
                <a:spcPts val="0"/>
              </a:spcAft>
              <a:buClr>
                <a:schemeClr val="accent1"/>
              </a:buClr>
              <a:buSzPts val="1300"/>
              <a:buFont typeface="Noto Sans Symbols"/>
              <a:buChar char="⚫"/>
              <a:defRPr sz="2000" b="0" i="0" u="none" strike="noStrike" cap="none">
                <a:solidFill>
                  <a:schemeClr val="dk1"/>
                </a:solidFill>
                <a:latin typeface="Calibri"/>
                <a:ea typeface="Calibri"/>
                <a:cs typeface="Calibri"/>
                <a:sym typeface="Calibri"/>
              </a:defRPr>
            </a:lvl1pPr>
            <a:lvl2pPr marL="914400" marR="0" lvl="1" indent="-273050" algn="l" rtl="0">
              <a:lnSpc>
                <a:spcPct val="100000"/>
              </a:lnSpc>
              <a:spcBef>
                <a:spcPts val="300"/>
              </a:spcBef>
              <a:spcAft>
                <a:spcPts val="0"/>
              </a:spcAft>
              <a:buClr>
                <a:schemeClr val="accent1"/>
              </a:buClr>
              <a:buSzPts val="700"/>
              <a:buFont typeface="Merriweather Sans"/>
              <a:buChar char="➤"/>
              <a:defRPr sz="1800" b="0" i="0" u="none" strike="noStrike" cap="none">
                <a:solidFill>
                  <a:srgbClr val="910D28"/>
                </a:solidFill>
                <a:latin typeface="Calibri"/>
                <a:ea typeface="Calibri"/>
                <a:cs typeface="Calibri"/>
                <a:sym typeface="Calibri"/>
              </a:defRPr>
            </a:lvl2pPr>
            <a:lvl3pPr marL="1371600" marR="0" lvl="2" indent="-285750" algn="l" rtl="0">
              <a:lnSpc>
                <a:spcPct val="100000"/>
              </a:lnSpc>
              <a:spcBef>
                <a:spcPts val="300"/>
              </a:spcBef>
              <a:spcAft>
                <a:spcPts val="0"/>
              </a:spcAft>
              <a:buClr>
                <a:schemeClr val="accent2"/>
              </a:buClr>
              <a:buSzPts val="900"/>
              <a:buFont typeface="Merriweather Sans"/>
              <a:buChar char="-"/>
              <a:defRPr sz="1600" b="0" i="0" u="none" strike="noStrike" cap="none">
                <a:solidFill>
                  <a:schemeClr val="accent2"/>
                </a:solidFill>
                <a:latin typeface="Calibri"/>
                <a:ea typeface="Calibri"/>
                <a:cs typeface="Calibri"/>
                <a:sym typeface="Calibri"/>
              </a:defRPr>
            </a:lvl3pPr>
            <a:lvl4pPr marL="1828800" marR="0" lvl="3" indent="-285750" algn="l" rtl="0">
              <a:lnSpc>
                <a:spcPct val="100000"/>
              </a:lnSpc>
              <a:spcBef>
                <a:spcPts val="300"/>
              </a:spcBef>
              <a:spcAft>
                <a:spcPts val="0"/>
              </a:spcAft>
              <a:buClr>
                <a:schemeClr val="accent2"/>
              </a:buClr>
              <a:buSzPts val="900"/>
              <a:buFont typeface="Merriweather Sans"/>
              <a:buChar char="-"/>
              <a:defRPr sz="1500" b="0" i="0" u="none" strike="noStrike" cap="none">
                <a:solidFill>
                  <a:schemeClr val="accent2"/>
                </a:solidFill>
                <a:latin typeface="Calibri"/>
                <a:ea typeface="Calibri"/>
                <a:cs typeface="Calibri"/>
                <a:sym typeface="Calibri"/>
              </a:defRPr>
            </a:lvl4pPr>
            <a:lvl5pPr marL="2286000" marR="0" lvl="4" indent="-285750" algn="l" rtl="0">
              <a:lnSpc>
                <a:spcPct val="100000"/>
              </a:lnSpc>
              <a:spcBef>
                <a:spcPts val="300"/>
              </a:spcBef>
              <a:spcAft>
                <a:spcPts val="0"/>
              </a:spcAft>
              <a:buClr>
                <a:schemeClr val="accent2"/>
              </a:buClr>
              <a:buSzPts val="900"/>
              <a:buFont typeface="Merriweather Sans"/>
              <a:buChar char="-"/>
              <a:defRPr sz="1500" b="0" i="0" u="none" strike="noStrike" cap="none">
                <a:solidFill>
                  <a:schemeClr val="accent2"/>
                </a:solidFill>
                <a:latin typeface="Calibri"/>
                <a:ea typeface="Calibri"/>
                <a:cs typeface="Calibri"/>
                <a:sym typeface="Calibri"/>
              </a:defRPr>
            </a:lvl5pPr>
            <a:lvl6pPr marL="2743200" marR="0" lvl="5" indent="-298450" algn="l" rtl="0">
              <a:lnSpc>
                <a:spcPct val="100000"/>
              </a:lnSpc>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8450" algn="l" rtl="0">
              <a:lnSpc>
                <a:spcPct val="100000"/>
              </a:lnSpc>
              <a:spcBef>
                <a:spcPts val="300"/>
              </a:spcBef>
              <a:spcAft>
                <a:spcPts val="0"/>
              </a:spcAft>
              <a:buClr>
                <a:schemeClr val="accent6"/>
              </a:buClr>
              <a:buSzPts val="11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17500" algn="l" rtl="0">
              <a:lnSpc>
                <a:spcPct val="100000"/>
              </a:lnSpc>
              <a:spcBef>
                <a:spcPts val="300"/>
              </a:spcBef>
              <a:spcAft>
                <a:spcPts val="0"/>
              </a:spcAft>
              <a:buClr>
                <a:schemeClr val="dk2"/>
              </a:buClr>
              <a:buSzPts val="14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317500" algn="l" rtl="0">
              <a:lnSpc>
                <a:spcPct val="100000"/>
              </a:lnSpc>
              <a:spcBef>
                <a:spcPts val="300"/>
              </a:spcBef>
              <a:spcAft>
                <a:spcPts val="0"/>
              </a:spcAft>
              <a:buClr>
                <a:schemeClr val="dk2"/>
              </a:buClr>
              <a:buSzPts val="1400"/>
              <a:buFont typeface="Constantia"/>
              <a:buChar char="•"/>
              <a:defRPr sz="1100" b="0" i="0" u="none" strike="noStrike" cap="none">
                <a:solidFill>
                  <a:schemeClr val="dk1"/>
                </a:solidFill>
                <a:latin typeface="Constantia"/>
                <a:ea typeface="Constantia"/>
                <a:cs typeface="Constantia"/>
                <a:sym typeface="Constantia"/>
              </a:defRPr>
            </a:lvl9pPr>
          </a:lstStyle>
          <a:p>
            <a:pPr>
              <a:buSzPct val="100000"/>
              <a:buFont typeface="Arial" panose="020B0604020202020204" pitchFamily="34" charset="0"/>
              <a:buChar char="•"/>
            </a:pPr>
            <a:r>
              <a:rPr lang="en-US" sz="2200" dirty="0"/>
              <a:t>Write about a time when you have been pressured by mob mentality. How did you react? Now that you recognize mob mentality, would you change your behavior in that circumstance? Why or why not? </a:t>
            </a:r>
            <a:endParaRPr lang="en-US" sz="2200" b="1" dirty="0"/>
          </a:p>
        </p:txBody>
      </p:sp>
    </p:spTree>
    <p:extLst>
      <p:ext uri="{BB962C8B-B14F-4D97-AF65-F5344CB8AC3E}">
        <p14:creationId xmlns:p14="http://schemas.microsoft.com/office/powerpoint/2010/main" val="1303819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ctrTitle"/>
          </p:nvPr>
        </p:nvSpPr>
        <p:spPr>
          <a:xfrm>
            <a:off x="533400" y="1028700"/>
            <a:ext cx="7851600" cy="1371600"/>
          </a:xfrm>
          <a:prstGeom prst="rect">
            <a:avLst/>
          </a:prstGeom>
        </p:spPr>
        <p:txBody>
          <a:bodyPr spcFirstLastPara="1" wrap="square" lIns="0" tIns="0" rIns="19500" bIns="0" anchor="b" anchorCtr="0">
            <a:noAutofit/>
          </a:bodyPr>
          <a:lstStyle/>
          <a:p>
            <a:pPr marL="0" lvl="0" indent="0" algn="l" rtl="0">
              <a:spcBef>
                <a:spcPts val="0"/>
              </a:spcBef>
              <a:spcAft>
                <a:spcPts val="0"/>
              </a:spcAft>
              <a:buNone/>
            </a:pPr>
            <a:r>
              <a:rPr lang="en" dirty="0"/>
              <a:t>Mob Mentality and </a:t>
            </a:r>
            <a:endParaRPr dirty="0"/>
          </a:p>
          <a:p>
            <a:pPr marL="0" lvl="0" indent="0" algn="l" rtl="0">
              <a:spcBef>
                <a:spcPts val="0"/>
              </a:spcBef>
              <a:spcAft>
                <a:spcPts val="0"/>
              </a:spcAft>
              <a:buNone/>
            </a:pPr>
            <a:r>
              <a:rPr lang="en" i="1" dirty="0"/>
              <a:t>The Outsiders</a:t>
            </a:r>
            <a:endParaRPr i="1" dirty="0"/>
          </a:p>
        </p:txBody>
      </p:sp>
      <p:sp>
        <p:nvSpPr>
          <p:cNvPr id="67" name="Google Shape;67;p14"/>
          <p:cNvSpPr txBox="1">
            <a:spLocks noGrp="1"/>
          </p:cNvSpPr>
          <p:nvPr>
            <p:ph type="subTitle" idx="1"/>
          </p:nvPr>
        </p:nvSpPr>
        <p:spPr>
          <a:xfrm>
            <a:off x="533400" y="2421402"/>
            <a:ext cx="7854600" cy="1314600"/>
          </a:xfrm>
          <a:prstGeom prst="rect">
            <a:avLst/>
          </a:prstGeom>
        </p:spPr>
        <p:txBody>
          <a:bodyPr spcFirstLastPara="1" wrap="square" lIns="0" tIns="48750" rIns="19500" bIns="48750" anchor="t" anchorCtr="0">
            <a:noAutofit/>
          </a:bodyPr>
          <a:lstStyle/>
          <a:p>
            <a:pPr marL="0" indent="0"/>
            <a:r>
              <a:rPr lang="en-US" dirty="0"/>
              <a:t>8</a:t>
            </a:r>
            <a:r>
              <a:rPr lang="en-US" baseline="30000" dirty="0"/>
              <a:t>th</a:t>
            </a:r>
            <a:r>
              <a:rPr lang="en-US" dirty="0"/>
              <a:t> grade ELA (</a:t>
            </a:r>
            <a:r>
              <a:rPr lang="en" dirty="0"/>
              <a:t>English/Language Arts)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 dirty="0"/>
              <a:t>Essential Questions</a:t>
            </a:r>
            <a:endParaRPr dirty="0"/>
          </a:p>
        </p:txBody>
      </p:sp>
      <p:sp>
        <p:nvSpPr>
          <p:cNvPr id="73" name="Google Shape;73;p15"/>
          <p:cNvSpPr txBox="1">
            <a:spLocks noGrp="1"/>
          </p:cNvSpPr>
          <p:nvPr>
            <p:ph type="body" idx="1"/>
          </p:nvPr>
        </p:nvSpPr>
        <p:spPr>
          <a:xfrm>
            <a:off x="457200" y="1451610"/>
            <a:ext cx="8229600" cy="3291900"/>
          </a:xfrm>
          <a:prstGeom prst="rect">
            <a:avLst/>
          </a:prstGeom>
        </p:spPr>
        <p:txBody>
          <a:bodyPr spcFirstLastPara="1" wrap="square" lIns="97525" tIns="48750" rIns="97525" bIns="48750" anchor="t" anchorCtr="0">
            <a:noAutofit/>
          </a:bodyPr>
          <a:lstStyle/>
          <a:p>
            <a:pPr marL="0" lvl="0" indent="0" algn="l" rtl="0">
              <a:spcBef>
                <a:spcPts val="300"/>
              </a:spcBef>
              <a:spcAft>
                <a:spcPts val="0"/>
              </a:spcAft>
              <a:buNone/>
            </a:pPr>
            <a:endParaRPr i="1"/>
          </a:p>
          <a:p>
            <a:pPr marL="0" lvl="0" indent="0" algn="l" rtl="0">
              <a:spcBef>
                <a:spcPts val="300"/>
              </a:spcBef>
              <a:spcAft>
                <a:spcPts val="0"/>
              </a:spcAft>
              <a:buNone/>
            </a:pPr>
            <a:r>
              <a:rPr lang="en" sz="2400" i="1"/>
              <a:t>Why do people follow the crowd in certain situations?</a:t>
            </a:r>
            <a:endParaRPr sz="2400" i="1"/>
          </a:p>
          <a:p>
            <a:pPr marL="0" lvl="0" indent="0" algn="l" rtl="0">
              <a:spcBef>
                <a:spcPts val="300"/>
              </a:spcBef>
              <a:spcAft>
                <a:spcPts val="0"/>
              </a:spcAft>
              <a:buNone/>
            </a:pPr>
            <a:endParaRPr sz="2400" i="1"/>
          </a:p>
          <a:p>
            <a:pPr marL="0" lvl="0" indent="0" algn="l" rtl="0">
              <a:spcBef>
                <a:spcPts val="300"/>
              </a:spcBef>
              <a:spcAft>
                <a:spcPts val="0"/>
              </a:spcAft>
              <a:buNone/>
            </a:pPr>
            <a:r>
              <a:rPr lang="en" sz="2400" i="1"/>
              <a:t>How does reality influence fiction?</a:t>
            </a:r>
            <a:endParaRPr sz="2400"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 dirty="0"/>
              <a:t>Magnetic Statements </a:t>
            </a:r>
            <a:endParaRPr dirty="0"/>
          </a:p>
        </p:txBody>
      </p:sp>
      <p:sp>
        <p:nvSpPr>
          <p:cNvPr id="79" name="Google Shape;79;p16"/>
          <p:cNvSpPr txBox="1">
            <a:spLocks noGrp="1"/>
          </p:cNvSpPr>
          <p:nvPr>
            <p:ph type="body" idx="1"/>
          </p:nvPr>
        </p:nvSpPr>
        <p:spPr>
          <a:xfrm>
            <a:off x="457200" y="1451600"/>
            <a:ext cx="4397969" cy="3291900"/>
          </a:xfrm>
          <a:prstGeom prst="rect">
            <a:avLst/>
          </a:prstGeom>
        </p:spPr>
        <p:txBody>
          <a:bodyPr spcFirstLastPara="1" wrap="square" lIns="97525" tIns="48750" rIns="97525" bIns="48750" anchor="t" anchorCtr="0">
            <a:noAutofit/>
          </a:bodyPr>
          <a:lstStyle/>
          <a:p>
            <a:pPr marL="457200" lvl="0" indent="-381000" algn="l" rtl="0">
              <a:spcBef>
                <a:spcPts val="1000"/>
              </a:spcBef>
              <a:spcAft>
                <a:spcPts val="0"/>
              </a:spcAft>
              <a:buSzPts val="2400"/>
              <a:buFont typeface="Arial" panose="020B0604020202020204" pitchFamily="34" charset="0"/>
              <a:buChar char="•"/>
            </a:pPr>
            <a:r>
              <a:rPr lang="en-US" sz="2400" dirty="0"/>
              <a:t>Walk around to observe the posters displayed around the room. </a:t>
            </a:r>
            <a:endParaRPr lang="en" sz="2400" dirty="0"/>
          </a:p>
          <a:p>
            <a:pPr marL="457200" lvl="0" indent="-381000" algn="l" rtl="0">
              <a:spcBef>
                <a:spcPts val="1000"/>
              </a:spcBef>
              <a:spcAft>
                <a:spcPts val="0"/>
              </a:spcAft>
              <a:buSzPts val="2400"/>
              <a:buFont typeface="Arial" panose="020B0604020202020204" pitchFamily="34" charset="0"/>
              <a:buChar char="•"/>
            </a:pPr>
            <a:r>
              <a:rPr lang="en" sz="2400" dirty="0"/>
              <a:t>Choose a trend that </a:t>
            </a:r>
            <a:r>
              <a:rPr lang="en-US" sz="2400" b="1" dirty="0"/>
              <a:t>attracts</a:t>
            </a:r>
            <a:r>
              <a:rPr lang="en-US" sz="2400" dirty="0"/>
              <a:t> your interest.</a:t>
            </a:r>
            <a:endParaRPr sz="2400" b="1" dirty="0"/>
          </a:p>
          <a:p>
            <a:pPr marL="457200" lvl="0" indent="-381000" algn="l" rtl="0">
              <a:spcBef>
                <a:spcPts val="1000"/>
              </a:spcBef>
              <a:spcAft>
                <a:spcPts val="1000"/>
              </a:spcAft>
              <a:buSzPts val="2400"/>
              <a:buFont typeface="Arial" panose="020B0604020202020204" pitchFamily="34" charset="0"/>
              <a:buChar char="•"/>
            </a:pPr>
            <a:r>
              <a:rPr lang="en" sz="2400" dirty="0"/>
              <a:t>Stand next to that trend.  </a:t>
            </a:r>
            <a:endParaRPr sz="2400" dirty="0"/>
          </a:p>
        </p:txBody>
      </p:sp>
      <p:pic>
        <p:nvPicPr>
          <p:cNvPr id="3" name="Picture 2" descr="A screenshot of a cell phone&#10;&#10;Description automatically generated">
            <a:extLst>
              <a:ext uri="{FF2B5EF4-FFF2-40B4-BE49-F238E27FC236}">
                <a16:creationId xmlns:a16="http://schemas.microsoft.com/office/drawing/2014/main" id="{B0C59B15-EEA3-47D8-9348-7703306A8447}"/>
              </a:ext>
            </a:extLst>
          </p:cNvPr>
          <p:cNvPicPr>
            <a:picLocks noChangeAspect="1"/>
          </p:cNvPicPr>
          <p:nvPr/>
        </p:nvPicPr>
        <p:blipFill>
          <a:blip r:embed="rId3"/>
          <a:stretch>
            <a:fillRect/>
          </a:stretch>
        </p:blipFill>
        <p:spPr>
          <a:xfrm rot="473445">
            <a:off x="5648923" y="918489"/>
            <a:ext cx="2481621" cy="32127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 dirty="0"/>
              <a:t>Magnetic Statements </a:t>
            </a:r>
            <a:endParaRPr dirty="0"/>
          </a:p>
        </p:txBody>
      </p:sp>
      <p:sp>
        <p:nvSpPr>
          <p:cNvPr id="79" name="Google Shape;79;p16"/>
          <p:cNvSpPr txBox="1">
            <a:spLocks noGrp="1"/>
          </p:cNvSpPr>
          <p:nvPr>
            <p:ph type="body" idx="1"/>
          </p:nvPr>
        </p:nvSpPr>
        <p:spPr>
          <a:xfrm>
            <a:off x="457200" y="1451600"/>
            <a:ext cx="4635467" cy="3291900"/>
          </a:xfrm>
          <a:prstGeom prst="rect">
            <a:avLst/>
          </a:prstGeom>
        </p:spPr>
        <p:txBody>
          <a:bodyPr spcFirstLastPara="1" wrap="square" lIns="97525" tIns="48750" rIns="97525" bIns="48750" anchor="t" anchorCtr="0">
            <a:noAutofit/>
          </a:bodyPr>
          <a:lstStyle/>
          <a:p>
            <a:pPr marL="457200" lvl="0" indent="-381000" algn="l" rtl="0">
              <a:spcBef>
                <a:spcPts val="1000"/>
              </a:spcBef>
              <a:spcAft>
                <a:spcPts val="0"/>
              </a:spcAft>
              <a:buSzPts val="2400"/>
              <a:buFont typeface="Arial" panose="020B0604020202020204" pitchFamily="34" charset="0"/>
              <a:buChar char="•"/>
            </a:pPr>
            <a:r>
              <a:rPr lang="en-US" sz="2400" dirty="0"/>
              <a:t>Walk around to observe the posters displayed around the room. </a:t>
            </a:r>
            <a:endParaRPr lang="en" sz="2400" dirty="0"/>
          </a:p>
          <a:p>
            <a:pPr marL="457200" lvl="0" indent="-381000" algn="l" rtl="0">
              <a:spcBef>
                <a:spcPts val="1000"/>
              </a:spcBef>
              <a:spcAft>
                <a:spcPts val="0"/>
              </a:spcAft>
              <a:buSzPts val="2400"/>
              <a:buFont typeface="Arial" panose="020B0604020202020204" pitchFamily="34" charset="0"/>
              <a:buChar char="•"/>
            </a:pPr>
            <a:r>
              <a:rPr lang="en" sz="2400" dirty="0"/>
              <a:t>Choose a trend that </a:t>
            </a:r>
            <a:r>
              <a:rPr lang="en-US" sz="2400" b="1" dirty="0"/>
              <a:t>repels</a:t>
            </a:r>
            <a:r>
              <a:rPr lang="en-US" sz="2400" dirty="0"/>
              <a:t> you—the one you find the most ridiculous, silly, or unpleasant.</a:t>
            </a:r>
            <a:endParaRPr sz="2400" b="1" dirty="0"/>
          </a:p>
          <a:p>
            <a:pPr marL="457200" lvl="0" indent="-381000" algn="l" rtl="0">
              <a:spcBef>
                <a:spcPts val="1000"/>
              </a:spcBef>
              <a:spcAft>
                <a:spcPts val="1000"/>
              </a:spcAft>
              <a:buSzPts val="2400"/>
              <a:buFont typeface="Arial" panose="020B0604020202020204" pitchFamily="34" charset="0"/>
              <a:buChar char="•"/>
            </a:pPr>
            <a:r>
              <a:rPr lang="en" sz="2400" dirty="0"/>
              <a:t>Stand next to that trend.  </a:t>
            </a:r>
            <a:endParaRPr sz="2400" dirty="0"/>
          </a:p>
        </p:txBody>
      </p:sp>
      <p:pic>
        <p:nvPicPr>
          <p:cNvPr id="3" name="Picture 2" descr="A screenshot of a cell phone&#10;&#10;Description automatically generated">
            <a:extLst>
              <a:ext uri="{FF2B5EF4-FFF2-40B4-BE49-F238E27FC236}">
                <a16:creationId xmlns:a16="http://schemas.microsoft.com/office/drawing/2014/main" id="{B0C59B15-EEA3-47D8-9348-7703306A8447}"/>
              </a:ext>
            </a:extLst>
          </p:cNvPr>
          <p:cNvPicPr>
            <a:picLocks noChangeAspect="1"/>
          </p:cNvPicPr>
          <p:nvPr/>
        </p:nvPicPr>
        <p:blipFill>
          <a:blip r:embed="rId3"/>
          <a:stretch>
            <a:fillRect/>
          </a:stretch>
        </p:blipFill>
        <p:spPr>
          <a:xfrm rot="473445">
            <a:off x="5648923" y="918489"/>
            <a:ext cx="2481621" cy="3212774"/>
          </a:xfrm>
          <a:prstGeom prst="rect">
            <a:avLst/>
          </a:prstGeom>
        </p:spPr>
      </p:pic>
    </p:spTree>
    <p:extLst>
      <p:ext uri="{BB962C8B-B14F-4D97-AF65-F5344CB8AC3E}">
        <p14:creationId xmlns:p14="http://schemas.microsoft.com/office/powerpoint/2010/main" val="3196580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Single Corner Snipped 8">
            <a:extLst>
              <a:ext uri="{FF2B5EF4-FFF2-40B4-BE49-F238E27FC236}">
                <a16:creationId xmlns:a16="http://schemas.microsoft.com/office/drawing/2014/main" id="{8448F1DD-5478-4D5D-8E4A-69385F46F0E8}"/>
              </a:ext>
            </a:extLst>
          </p:cNvPr>
          <p:cNvSpPr/>
          <p:nvPr/>
        </p:nvSpPr>
        <p:spPr>
          <a:xfrm rot="10800000">
            <a:off x="1603297" y="1691288"/>
            <a:ext cx="5937405" cy="1636295"/>
          </a:xfrm>
          <a:prstGeom prst="snip1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CCCAE-A9CE-4730-B399-FE450FDAB4F5}"/>
              </a:ext>
            </a:extLst>
          </p:cNvPr>
          <p:cNvSpPr>
            <a:spLocks noGrp="1"/>
          </p:cNvSpPr>
          <p:nvPr>
            <p:ph type="title"/>
          </p:nvPr>
        </p:nvSpPr>
        <p:spPr/>
        <p:txBody>
          <a:bodyPr/>
          <a:lstStyle/>
          <a:p>
            <a:r>
              <a:rPr lang="en-US" dirty="0"/>
              <a:t>What is a trend?</a:t>
            </a:r>
          </a:p>
        </p:txBody>
      </p:sp>
      <p:sp>
        <p:nvSpPr>
          <p:cNvPr id="3" name="Text Placeholder 2">
            <a:extLst>
              <a:ext uri="{FF2B5EF4-FFF2-40B4-BE49-F238E27FC236}">
                <a16:creationId xmlns:a16="http://schemas.microsoft.com/office/drawing/2014/main" id="{9E010B10-8E90-4842-BC68-214D6E742FB0}"/>
              </a:ext>
            </a:extLst>
          </p:cNvPr>
          <p:cNvSpPr>
            <a:spLocks noGrp="1"/>
          </p:cNvSpPr>
          <p:nvPr>
            <p:ph type="body" idx="1"/>
          </p:nvPr>
        </p:nvSpPr>
        <p:spPr>
          <a:xfrm>
            <a:off x="1603297" y="1502452"/>
            <a:ext cx="5799221" cy="2566908"/>
          </a:xfrm>
        </p:spPr>
        <p:txBody>
          <a:bodyPr/>
          <a:lstStyle/>
          <a:p>
            <a:pPr marL="146050" indent="0">
              <a:buNone/>
            </a:pPr>
            <a:endParaRPr lang="en-US" dirty="0"/>
          </a:p>
          <a:p>
            <a:pPr marL="146050" indent="0">
              <a:buNone/>
            </a:pPr>
            <a:r>
              <a:rPr lang="en-US" sz="2400" i="1" dirty="0">
                <a:solidFill>
                  <a:schemeClr val="accent2"/>
                </a:solidFill>
              </a:rPr>
              <a:t>A general tendency to change; a current style or preference; what is hip or popular at a certain point in time.</a:t>
            </a:r>
          </a:p>
          <a:p>
            <a:pPr marL="146050" indent="0" algn="r">
              <a:buNone/>
            </a:pPr>
            <a:endParaRPr lang="en-US" sz="2400" dirty="0"/>
          </a:p>
          <a:p>
            <a:pPr marL="146050" indent="0" algn="r">
              <a:buNone/>
            </a:pPr>
            <a:r>
              <a:rPr lang="en-US" sz="600" dirty="0">
                <a:solidFill>
                  <a:schemeClr val="bg1">
                    <a:lumMod val="50000"/>
                  </a:schemeClr>
                </a:solidFill>
              </a:rPr>
              <a:t>Source: Vocabulary.com (n.d.). Trend - Dictionary Definition. </a:t>
            </a:r>
            <a:r>
              <a:rPr lang="en-US" sz="600" i="1" dirty="0">
                <a:solidFill>
                  <a:schemeClr val="bg1">
                    <a:lumMod val="50000"/>
                  </a:schemeClr>
                </a:solidFill>
              </a:rPr>
              <a:t>Vocabulary.com</a:t>
            </a:r>
            <a:r>
              <a:rPr lang="en-US" sz="600" dirty="0">
                <a:solidFill>
                  <a:schemeClr val="bg1">
                    <a:lumMod val="50000"/>
                  </a:schemeClr>
                </a:solidFill>
              </a:rPr>
              <a:t>. Retrieved from https://www.vocabulary.com/dictionary/trend</a:t>
            </a:r>
            <a:endParaRPr lang="en-US" sz="300" dirty="0">
              <a:solidFill>
                <a:schemeClr val="bg1">
                  <a:lumMod val="50000"/>
                </a:schemeClr>
              </a:solidFill>
            </a:endParaRPr>
          </a:p>
        </p:txBody>
      </p:sp>
    </p:spTree>
    <p:extLst>
      <p:ext uri="{BB962C8B-B14F-4D97-AF65-F5344CB8AC3E}">
        <p14:creationId xmlns:p14="http://schemas.microsoft.com/office/powerpoint/2010/main" val="6457501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dirty="0"/>
              <a:t>CUS and Discuss</a:t>
            </a:r>
            <a:endParaRPr dirty="0"/>
          </a:p>
        </p:txBody>
      </p:sp>
      <p:sp>
        <p:nvSpPr>
          <p:cNvPr id="79" name="Google Shape;79;p16"/>
          <p:cNvSpPr txBox="1">
            <a:spLocks noGrp="1"/>
          </p:cNvSpPr>
          <p:nvPr>
            <p:ph type="body" idx="1"/>
          </p:nvPr>
        </p:nvSpPr>
        <p:spPr>
          <a:xfrm>
            <a:off x="457200" y="1451600"/>
            <a:ext cx="8229600" cy="3291900"/>
          </a:xfrm>
          <a:prstGeom prst="rect">
            <a:avLst/>
          </a:prstGeom>
        </p:spPr>
        <p:txBody>
          <a:bodyPr spcFirstLastPara="1" wrap="square" lIns="97525" tIns="48750" rIns="97525" bIns="48750" anchor="t" anchorCtr="0">
            <a:noAutofit/>
          </a:bodyPr>
          <a:lstStyle/>
          <a:p>
            <a:pPr marL="457200" lvl="0" indent="-381000" algn="l" rtl="0">
              <a:spcBef>
                <a:spcPts val="1000"/>
              </a:spcBef>
              <a:spcAft>
                <a:spcPts val="0"/>
              </a:spcAft>
              <a:buSzPts val="2400"/>
              <a:buFont typeface="Arial" panose="020B0604020202020204" pitchFamily="34" charset="0"/>
              <a:buChar char="•"/>
            </a:pPr>
            <a:r>
              <a:rPr lang="en-US" sz="2400" dirty="0"/>
              <a:t>As you read:</a:t>
            </a:r>
            <a:r>
              <a:rPr lang="en" sz="2400" dirty="0"/>
              <a:t>  </a:t>
            </a:r>
            <a:endParaRPr sz="2400" dirty="0"/>
          </a:p>
        </p:txBody>
      </p:sp>
      <p:sp>
        <p:nvSpPr>
          <p:cNvPr id="4" name="TextBox 3">
            <a:extLst>
              <a:ext uri="{FF2B5EF4-FFF2-40B4-BE49-F238E27FC236}">
                <a16:creationId xmlns:a16="http://schemas.microsoft.com/office/drawing/2014/main" id="{F5EFA990-E3B7-4258-92FB-D9FA7F761D9A}"/>
              </a:ext>
            </a:extLst>
          </p:cNvPr>
          <p:cNvSpPr txBox="1"/>
          <p:nvPr/>
        </p:nvSpPr>
        <p:spPr>
          <a:xfrm>
            <a:off x="1693446" y="2219903"/>
            <a:ext cx="2021307" cy="1261884"/>
          </a:xfrm>
          <a:prstGeom prst="rect">
            <a:avLst/>
          </a:prstGeom>
          <a:noFill/>
        </p:spPr>
        <p:txBody>
          <a:bodyPr wrap="square" rtlCol="0">
            <a:spAutoFit/>
          </a:bodyPr>
          <a:lstStyle/>
          <a:p>
            <a:pPr algn="ctr"/>
            <a:r>
              <a:rPr lang="en-US" sz="2800" dirty="0">
                <a:solidFill>
                  <a:schemeClr val="accent1"/>
                </a:solidFill>
                <a:latin typeface="Calibri" panose="020F0502020204030204" pitchFamily="34" charset="0"/>
                <a:cs typeface="Calibri" panose="020F0502020204030204" pitchFamily="34" charset="0"/>
              </a:rPr>
              <a:t>Circle</a:t>
            </a:r>
          </a:p>
          <a:p>
            <a:pPr algn="ctr"/>
            <a:endParaRPr lang="en-US" sz="2800" dirty="0">
              <a:solidFill>
                <a:schemeClr val="accent1"/>
              </a:solidFill>
              <a:latin typeface="Calibri" panose="020F0502020204030204" pitchFamily="34" charset="0"/>
              <a:cs typeface="Calibri" panose="020F0502020204030204" pitchFamily="34" charset="0"/>
            </a:endParaRPr>
          </a:p>
          <a:p>
            <a:pPr algn="ctr"/>
            <a:r>
              <a:rPr lang="en-US" sz="1800" dirty="0">
                <a:solidFill>
                  <a:schemeClr val="accent1"/>
                </a:solidFill>
                <a:latin typeface="Calibri" panose="020F0502020204030204" pitchFamily="34" charset="0"/>
                <a:cs typeface="Calibri" panose="020F0502020204030204" pitchFamily="34" charset="0"/>
              </a:rPr>
              <a:t>Unfamiliar words</a:t>
            </a:r>
          </a:p>
        </p:txBody>
      </p:sp>
      <p:sp>
        <p:nvSpPr>
          <p:cNvPr id="9" name="TextBox 8">
            <a:extLst>
              <a:ext uri="{FF2B5EF4-FFF2-40B4-BE49-F238E27FC236}">
                <a16:creationId xmlns:a16="http://schemas.microsoft.com/office/drawing/2014/main" id="{1A3D6DB2-9F38-490D-B82C-2C28B53FA928}"/>
              </a:ext>
            </a:extLst>
          </p:cNvPr>
          <p:cNvSpPr txBox="1"/>
          <p:nvPr/>
        </p:nvSpPr>
        <p:spPr>
          <a:xfrm>
            <a:off x="3710238" y="2219903"/>
            <a:ext cx="2021307" cy="1508105"/>
          </a:xfrm>
          <a:prstGeom prst="rect">
            <a:avLst/>
          </a:prstGeom>
          <a:noFill/>
        </p:spPr>
        <p:txBody>
          <a:bodyPr wrap="square" rtlCol="0">
            <a:spAutoFit/>
          </a:bodyPr>
          <a:lstStyle/>
          <a:p>
            <a:pPr algn="ctr"/>
            <a:r>
              <a:rPr lang="en-US" sz="2800" dirty="0">
                <a:solidFill>
                  <a:schemeClr val="accent1"/>
                </a:solidFill>
                <a:latin typeface="Calibri" panose="020F0502020204030204" pitchFamily="34" charset="0"/>
                <a:cs typeface="Calibri" panose="020F0502020204030204" pitchFamily="34" charset="0"/>
              </a:rPr>
              <a:t>Underline</a:t>
            </a:r>
          </a:p>
          <a:p>
            <a:pPr algn="ctr"/>
            <a:endParaRPr lang="en-US" sz="2800" dirty="0">
              <a:solidFill>
                <a:schemeClr val="accent1"/>
              </a:solidFill>
              <a:latin typeface="Calibri" panose="020F0502020204030204" pitchFamily="34" charset="0"/>
              <a:cs typeface="Calibri" panose="020F0502020204030204" pitchFamily="34" charset="0"/>
            </a:endParaRPr>
          </a:p>
          <a:p>
            <a:pPr algn="ctr"/>
            <a:r>
              <a:rPr lang="en-US" sz="1800" dirty="0">
                <a:solidFill>
                  <a:schemeClr val="accent1"/>
                </a:solidFill>
                <a:latin typeface="Calibri" panose="020F0502020204030204" pitchFamily="34" charset="0"/>
                <a:cs typeface="Calibri" panose="020F0502020204030204" pitchFamily="34" charset="0"/>
              </a:rPr>
              <a:t>Details that support main ideas</a:t>
            </a:r>
          </a:p>
        </p:txBody>
      </p:sp>
      <p:sp>
        <p:nvSpPr>
          <p:cNvPr id="10" name="TextBox 9">
            <a:extLst>
              <a:ext uri="{FF2B5EF4-FFF2-40B4-BE49-F238E27FC236}">
                <a16:creationId xmlns:a16="http://schemas.microsoft.com/office/drawing/2014/main" id="{89191A7B-96F2-4706-993C-7B7581C25C0C}"/>
              </a:ext>
            </a:extLst>
          </p:cNvPr>
          <p:cNvSpPr txBox="1"/>
          <p:nvPr/>
        </p:nvSpPr>
        <p:spPr>
          <a:xfrm>
            <a:off x="5731545" y="2219903"/>
            <a:ext cx="2021307" cy="1231106"/>
          </a:xfrm>
          <a:prstGeom prst="rect">
            <a:avLst/>
          </a:prstGeom>
          <a:noFill/>
        </p:spPr>
        <p:txBody>
          <a:bodyPr wrap="square" rtlCol="0">
            <a:spAutoFit/>
          </a:bodyPr>
          <a:lstStyle/>
          <a:p>
            <a:pPr algn="ctr"/>
            <a:r>
              <a:rPr lang="en-US" sz="2800" dirty="0">
                <a:solidFill>
                  <a:schemeClr val="accent1"/>
                </a:solidFill>
                <a:latin typeface="Calibri" panose="020F0502020204030204" pitchFamily="34" charset="0"/>
                <a:cs typeface="Calibri" panose="020F0502020204030204" pitchFamily="34" charset="0"/>
              </a:rPr>
              <a:t>Star</a:t>
            </a:r>
          </a:p>
          <a:p>
            <a:pPr algn="ctr"/>
            <a:endParaRPr lang="en-US" sz="2800" dirty="0">
              <a:solidFill>
                <a:schemeClr val="accent1"/>
              </a:solidFill>
              <a:latin typeface="Calibri" panose="020F0502020204030204" pitchFamily="34" charset="0"/>
              <a:cs typeface="Calibri" panose="020F0502020204030204" pitchFamily="34" charset="0"/>
            </a:endParaRPr>
          </a:p>
          <a:p>
            <a:pPr algn="ctr"/>
            <a:r>
              <a:rPr lang="en-US" sz="1800" dirty="0">
                <a:solidFill>
                  <a:schemeClr val="accent1"/>
                </a:solidFill>
                <a:latin typeface="Calibri" panose="020F0502020204030204" pitchFamily="34" charset="0"/>
                <a:cs typeface="Calibri" panose="020F0502020204030204" pitchFamily="34" charset="0"/>
              </a:rPr>
              <a:t>Main ideas</a:t>
            </a:r>
          </a:p>
        </p:txBody>
      </p:sp>
      <p:sp>
        <p:nvSpPr>
          <p:cNvPr id="5" name="Oval 4">
            <a:extLst>
              <a:ext uri="{FF2B5EF4-FFF2-40B4-BE49-F238E27FC236}">
                <a16:creationId xmlns:a16="http://schemas.microsoft.com/office/drawing/2014/main" id="{745E4331-D94D-4789-ACA6-ACBDEDC4C0CE}"/>
              </a:ext>
            </a:extLst>
          </p:cNvPr>
          <p:cNvSpPr/>
          <p:nvPr/>
        </p:nvSpPr>
        <p:spPr>
          <a:xfrm>
            <a:off x="2009274" y="2105526"/>
            <a:ext cx="1403182" cy="800100"/>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ECB7AE6-F7B3-4159-B76A-C79307A3BBEA}"/>
              </a:ext>
            </a:extLst>
          </p:cNvPr>
          <p:cNvCxnSpPr/>
          <p:nvPr/>
        </p:nvCxnSpPr>
        <p:spPr>
          <a:xfrm>
            <a:off x="4030581" y="2646947"/>
            <a:ext cx="1398667" cy="0"/>
          </a:xfrm>
          <a:prstGeom prst="lin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cxnSp>
      <p:sp>
        <p:nvSpPr>
          <p:cNvPr id="12" name="Star: 5 Points 11">
            <a:extLst>
              <a:ext uri="{FF2B5EF4-FFF2-40B4-BE49-F238E27FC236}">
                <a16:creationId xmlns:a16="http://schemas.microsoft.com/office/drawing/2014/main" id="{09692217-890F-43D6-8A78-F59EEE69B0A3}"/>
              </a:ext>
            </a:extLst>
          </p:cNvPr>
          <p:cNvSpPr/>
          <p:nvPr/>
        </p:nvSpPr>
        <p:spPr>
          <a:xfrm>
            <a:off x="6597819" y="2009390"/>
            <a:ext cx="288758" cy="288758"/>
          </a:xfrm>
          <a:prstGeom prst="star5">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2"/>
              </a:solidFill>
            </a:endParaRPr>
          </a:p>
        </p:txBody>
      </p:sp>
    </p:spTree>
    <p:extLst>
      <p:ext uri="{BB962C8B-B14F-4D97-AF65-F5344CB8AC3E}">
        <p14:creationId xmlns:p14="http://schemas.microsoft.com/office/powerpoint/2010/main" val="66692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US" dirty="0"/>
              <a:t>CUS and Discuss</a:t>
            </a:r>
            <a:endParaRPr dirty="0"/>
          </a:p>
        </p:txBody>
      </p:sp>
      <p:sp>
        <p:nvSpPr>
          <p:cNvPr id="79" name="Google Shape;79;p16"/>
          <p:cNvSpPr txBox="1">
            <a:spLocks noGrp="1"/>
          </p:cNvSpPr>
          <p:nvPr>
            <p:ph type="body" idx="1"/>
          </p:nvPr>
        </p:nvSpPr>
        <p:spPr>
          <a:xfrm>
            <a:off x="457200" y="1451600"/>
            <a:ext cx="4644189" cy="3291900"/>
          </a:xfrm>
          <a:prstGeom prst="rect">
            <a:avLst/>
          </a:prstGeom>
        </p:spPr>
        <p:txBody>
          <a:bodyPr spcFirstLastPara="1" wrap="square" lIns="97525" tIns="48750" rIns="97525" bIns="48750" anchor="t" anchorCtr="0">
            <a:noAutofit/>
          </a:bodyPr>
          <a:lstStyle/>
          <a:p>
            <a:pPr marL="457200" lvl="0" indent="-381000" algn="l" rtl="0">
              <a:spcBef>
                <a:spcPts val="1000"/>
              </a:spcBef>
              <a:spcAft>
                <a:spcPts val="0"/>
              </a:spcAft>
              <a:buSzPts val="2400"/>
              <a:buFont typeface="Arial" panose="020B0604020202020204" pitchFamily="34" charset="0"/>
              <a:buChar char="•"/>
            </a:pPr>
            <a:r>
              <a:rPr lang="en-US" sz="2400" dirty="0"/>
              <a:t>With the class, share unfamiliar words for discussion.</a:t>
            </a:r>
          </a:p>
          <a:p>
            <a:pPr marL="457200" lvl="0" indent="-381000" algn="l" rtl="0">
              <a:spcBef>
                <a:spcPts val="1000"/>
              </a:spcBef>
              <a:spcAft>
                <a:spcPts val="0"/>
              </a:spcAft>
              <a:buSzPts val="2400"/>
              <a:buFont typeface="Arial" panose="020B0604020202020204" pitchFamily="34" charset="0"/>
              <a:buChar char="•"/>
            </a:pPr>
            <a:r>
              <a:rPr lang="en-US" sz="2400" dirty="0"/>
              <a:t>With your partner:</a:t>
            </a:r>
          </a:p>
          <a:p>
            <a:pPr lvl="1" indent="-381000">
              <a:spcBef>
                <a:spcPts val="1000"/>
              </a:spcBef>
              <a:buSzPts val="2400"/>
              <a:buFont typeface="Arial" panose="020B0604020202020204" pitchFamily="34" charset="0"/>
              <a:buChar char="•"/>
            </a:pPr>
            <a:r>
              <a:rPr lang="en-US" sz="2200" dirty="0"/>
              <a:t>Share your main ideas.</a:t>
            </a:r>
          </a:p>
          <a:p>
            <a:pPr lvl="1" indent="-381000">
              <a:spcBef>
                <a:spcPts val="1000"/>
              </a:spcBef>
              <a:buSzPts val="2400"/>
              <a:buFont typeface="Arial" panose="020B0604020202020204" pitchFamily="34" charset="0"/>
              <a:buChar char="•"/>
            </a:pPr>
            <a:r>
              <a:rPr lang="en-US" sz="2200" dirty="0"/>
              <a:t>Discuss supporting details.</a:t>
            </a:r>
            <a:r>
              <a:rPr lang="en" sz="2400" dirty="0"/>
              <a:t> </a:t>
            </a:r>
            <a:endParaRPr sz="2400" dirty="0"/>
          </a:p>
        </p:txBody>
      </p:sp>
      <p:pic>
        <p:nvPicPr>
          <p:cNvPr id="5" name="Picture 4">
            <a:extLst>
              <a:ext uri="{FF2B5EF4-FFF2-40B4-BE49-F238E27FC236}">
                <a16:creationId xmlns:a16="http://schemas.microsoft.com/office/drawing/2014/main" id="{E2E7FCEF-5B6C-44E5-A044-A22E7770D6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40403" y="1006039"/>
            <a:ext cx="2709807" cy="2709807"/>
          </a:xfrm>
          <a:prstGeom prst="rect">
            <a:avLst/>
          </a:prstGeom>
        </p:spPr>
      </p:pic>
    </p:spTree>
    <p:extLst>
      <p:ext uri="{BB962C8B-B14F-4D97-AF65-F5344CB8AC3E}">
        <p14:creationId xmlns:p14="http://schemas.microsoft.com/office/powerpoint/2010/main" val="4028177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457200" y="528066"/>
            <a:ext cx="8229600" cy="857400"/>
          </a:xfrm>
          <a:prstGeom prst="rect">
            <a:avLst/>
          </a:prstGeom>
        </p:spPr>
        <p:txBody>
          <a:bodyPr spcFirstLastPara="1" wrap="square" lIns="0" tIns="48750" rIns="0" bIns="0" anchor="b" anchorCtr="0">
            <a:noAutofit/>
          </a:bodyPr>
          <a:lstStyle/>
          <a:p>
            <a:pPr marL="0" lvl="0" indent="0" algn="l" rtl="0">
              <a:spcBef>
                <a:spcPts val="0"/>
              </a:spcBef>
              <a:spcAft>
                <a:spcPts val="0"/>
              </a:spcAft>
              <a:buNone/>
            </a:pPr>
            <a:r>
              <a:rPr lang="en" dirty="0"/>
              <a:t>Revisit the Essential Question</a:t>
            </a:r>
            <a:r>
              <a:rPr lang="en-US" dirty="0"/>
              <a:t>s</a:t>
            </a:r>
            <a:r>
              <a:rPr lang="en" dirty="0"/>
              <a:t>		</a:t>
            </a:r>
            <a:endParaRPr dirty="0"/>
          </a:p>
        </p:txBody>
      </p:sp>
      <p:sp>
        <p:nvSpPr>
          <p:cNvPr id="97" name="Google Shape;97;p19"/>
          <p:cNvSpPr txBox="1">
            <a:spLocks noGrp="1"/>
          </p:cNvSpPr>
          <p:nvPr>
            <p:ph type="body" idx="1"/>
          </p:nvPr>
        </p:nvSpPr>
        <p:spPr>
          <a:xfrm>
            <a:off x="457200" y="1451610"/>
            <a:ext cx="4232787" cy="3291900"/>
          </a:xfrm>
          <a:prstGeom prst="rect">
            <a:avLst/>
          </a:prstGeom>
        </p:spPr>
        <p:txBody>
          <a:bodyPr spcFirstLastPara="1" wrap="square" lIns="97525" tIns="48750" rIns="97525" bIns="48750" anchor="t" anchorCtr="0">
            <a:noAutofit/>
          </a:bodyPr>
          <a:lstStyle/>
          <a:p>
            <a:pPr marL="0" lvl="0" indent="0" algn="l" rtl="0">
              <a:spcBef>
                <a:spcPts val="300"/>
              </a:spcBef>
              <a:spcAft>
                <a:spcPts val="0"/>
              </a:spcAft>
              <a:buNone/>
            </a:pPr>
            <a:endParaRPr lang="en" sz="2400" dirty="0"/>
          </a:p>
          <a:p>
            <a:pPr marL="342900" indent="-342900">
              <a:buSzPct val="100000"/>
              <a:buFont typeface="Arial" panose="020B0604020202020204" pitchFamily="34" charset="0"/>
              <a:buChar char="•"/>
            </a:pPr>
            <a:r>
              <a:rPr lang="en" sz="2400" dirty="0"/>
              <a:t>Why do people “follow the crowd” in certain situations?</a:t>
            </a:r>
          </a:p>
          <a:p>
            <a:pPr marL="342900" indent="-342900">
              <a:buSzPct val="100000"/>
              <a:buFont typeface="Arial" panose="020B0604020202020204" pitchFamily="34" charset="0"/>
              <a:buChar char="•"/>
            </a:pPr>
            <a:endParaRPr lang="en" sz="2400" dirty="0"/>
          </a:p>
          <a:p>
            <a:pPr marL="342900" indent="-342900">
              <a:buSzPct val="100000"/>
              <a:buFont typeface="Arial" panose="020B0604020202020204" pitchFamily="34" charset="0"/>
              <a:buChar char="•"/>
            </a:pPr>
            <a:r>
              <a:rPr lang="en" sz="2400" dirty="0"/>
              <a:t>What did we learn </a:t>
            </a:r>
            <a:r>
              <a:rPr lang="en-US" sz="2400" dirty="0"/>
              <a:t>about mob mentality</a:t>
            </a:r>
            <a:r>
              <a:rPr lang="en" sz="2400" dirty="0"/>
              <a:t> from </a:t>
            </a:r>
            <a:r>
              <a:rPr lang="en-US" sz="2400" dirty="0"/>
              <a:t>the</a:t>
            </a:r>
            <a:r>
              <a:rPr lang="en" sz="2400" dirty="0"/>
              <a:t> reading</a:t>
            </a:r>
            <a:r>
              <a:rPr lang="en-US" sz="2400" dirty="0"/>
              <a:t>?</a:t>
            </a:r>
            <a:endParaRPr sz="2400" dirty="0"/>
          </a:p>
        </p:txBody>
      </p:sp>
      <p:pic>
        <p:nvPicPr>
          <p:cNvPr id="1028" name="Picture 4">
            <a:extLst>
              <a:ext uri="{FF2B5EF4-FFF2-40B4-BE49-F238E27FC236}">
                <a16:creationId xmlns:a16="http://schemas.microsoft.com/office/drawing/2014/main" id="{DFD59760-AEDF-4152-B9E5-9D8CF3EA7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674" y="1616423"/>
            <a:ext cx="2624475" cy="2624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K20 PD">
  <a:themeElements>
    <a:clrScheme name="Custom 14">
      <a:dk1>
        <a:srgbClr val="2E2E2E"/>
      </a:dk1>
      <a:lt1>
        <a:srgbClr val="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K20</Template>
  <TotalTime>727</TotalTime>
  <Words>339</Words>
  <Application>Microsoft Office PowerPoint</Application>
  <PresentationFormat>On-screen Show (16:9)</PresentationFormat>
  <Paragraphs>48</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Merriweather Sans</vt:lpstr>
      <vt:lpstr>Georgia</vt:lpstr>
      <vt:lpstr>Arial</vt:lpstr>
      <vt:lpstr>Constantia</vt:lpstr>
      <vt:lpstr>Calibri</vt:lpstr>
      <vt:lpstr>Noto Sans Symbols</vt:lpstr>
      <vt:lpstr>K20 PD</vt:lpstr>
      <vt:lpstr>PowerPoint Presentation</vt:lpstr>
      <vt:lpstr>Mob Mentality and  The Outsiders</vt:lpstr>
      <vt:lpstr>Essential Questions</vt:lpstr>
      <vt:lpstr>Magnetic Statements </vt:lpstr>
      <vt:lpstr>Magnetic Statements </vt:lpstr>
      <vt:lpstr>What is a trend?</vt:lpstr>
      <vt:lpstr>CUS and Discuss</vt:lpstr>
      <vt:lpstr>CUS and Discuss</vt:lpstr>
      <vt:lpstr>Revisit the Essential Questions  </vt:lpstr>
      <vt:lpstr>Examples &amp; Nonexamples </vt:lpstr>
      <vt:lpstr>Two-Minute Paper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McHale, Susan</dc:creator>
  <cp:lastModifiedBy>Hoang, Ada C.</cp:lastModifiedBy>
  <cp:revision>20</cp:revision>
  <dcterms:modified xsi:type="dcterms:W3CDTF">2020-01-16T21:14:53Z</dcterms:modified>
</cp:coreProperties>
</file>