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5"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embeddedFontLst>
    <p:embeddedFont>
      <p:font typeface="Noto Sans Symbols" panose="020B0604020202020204" charset="0"/>
      <p:regular r:id="rId26"/>
      <p:bold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5B2A65-32DB-47DD-816B-51272DEA78EE}" v="5" dt="2025-01-02T15:57:02.797"/>
  </p1510:revLst>
</p1510:revInfo>
</file>

<file path=ppt/tableStyles.xml><?xml version="1.0" encoding="utf-8"?>
<a:tblStyleLst xmlns:a="http://schemas.openxmlformats.org/drawingml/2006/main" def="{6ACB573F-EE58-42D9-8CA5-8683129EB1B9}">
  <a:tblStyle styleId="{6ACB573F-EE58-42D9-8CA5-8683129EB1B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8" d="100"/>
          <a:sy n="118" d="100"/>
        </p:scale>
        <p:origin x="400" y="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cken, Pam" userId="f3aa402d-8a3c-4841-b939-af5e5b41e404" providerId="ADAL" clId="{EA5B2A65-32DB-47DD-816B-51272DEA78EE}"/>
    <pc:docChg chg="custSel modSld modMainMaster">
      <pc:chgData name="Bracken, Pam" userId="f3aa402d-8a3c-4841-b939-af5e5b41e404" providerId="ADAL" clId="{EA5B2A65-32DB-47DD-816B-51272DEA78EE}" dt="2025-01-08T17:27:43.648" v="315" actId="20577"/>
      <pc:docMkLst>
        <pc:docMk/>
      </pc:docMkLst>
      <pc:sldChg chg="modSp mod modTransition">
        <pc:chgData name="Bracken, Pam" userId="f3aa402d-8a3c-4841-b939-af5e5b41e404" providerId="ADAL" clId="{EA5B2A65-32DB-47DD-816B-51272DEA78EE}" dt="2025-01-08T16:32:23.063" v="109" actId="20577"/>
        <pc:sldMkLst>
          <pc:docMk/>
          <pc:sldMk cId="0" sldId="256"/>
        </pc:sldMkLst>
        <pc:spChg chg="mod">
          <ac:chgData name="Bracken, Pam" userId="f3aa402d-8a3c-4841-b939-af5e5b41e404" providerId="ADAL" clId="{EA5B2A65-32DB-47DD-816B-51272DEA78EE}" dt="2025-01-08T16:32:10.524" v="89" actId="20577"/>
          <ac:spMkLst>
            <pc:docMk/>
            <pc:sldMk cId="0" sldId="256"/>
            <ac:spMk id="79" creationId="{00000000-0000-0000-0000-000000000000}"/>
          </ac:spMkLst>
        </pc:spChg>
        <pc:spChg chg="mod">
          <ac:chgData name="Bracken, Pam" userId="f3aa402d-8a3c-4841-b939-af5e5b41e404" providerId="ADAL" clId="{EA5B2A65-32DB-47DD-816B-51272DEA78EE}" dt="2025-01-08T16:32:23.063" v="109" actId="20577"/>
          <ac:spMkLst>
            <pc:docMk/>
            <pc:sldMk cId="0" sldId="256"/>
            <ac:spMk id="80" creationId="{00000000-0000-0000-0000-000000000000}"/>
          </ac:spMkLst>
        </pc:spChg>
      </pc:sldChg>
      <pc:sldChg chg="modTransition">
        <pc:chgData name="Bracken, Pam" userId="f3aa402d-8a3c-4841-b939-af5e5b41e404" providerId="ADAL" clId="{EA5B2A65-32DB-47DD-816B-51272DEA78EE}" dt="2025-01-02T15:57:02.797" v="64"/>
        <pc:sldMkLst>
          <pc:docMk/>
          <pc:sldMk cId="0" sldId="257"/>
        </pc:sldMkLst>
      </pc:sldChg>
      <pc:sldChg chg="modTransition">
        <pc:chgData name="Bracken, Pam" userId="f3aa402d-8a3c-4841-b939-af5e5b41e404" providerId="ADAL" clId="{EA5B2A65-32DB-47DD-816B-51272DEA78EE}" dt="2025-01-02T15:57:02.797" v="64"/>
        <pc:sldMkLst>
          <pc:docMk/>
          <pc:sldMk cId="0" sldId="258"/>
        </pc:sldMkLst>
      </pc:sldChg>
      <pc:sldChg chg="modTransition">
        <pc:chgData name="Bracken, Pam" userId="f3aa402d-8a3c-4841-b939-af5e5b41e404" providerId="ADAL" clId="{EA5B2A65-32DB-47DD-816B-51272DEA78EE}" dt="2025-01-02T15:57:02.797" v="64"/>
        <pc:sldMkLst>
          <pc:docMk/>
          <pc:sldMk cId="0" sldId="259"/>
        </pc:sldMkLst>
      </pc:sldChg>
      <pc:sldChg chg="modTransition">
        <pc:chgData name="Bracken, Pam" userId="f3aa402d-8a3c-4841-b939-af5e5b41e404" providerId="ADAL" clId="{EA5B2A65-32DB-47DD-816B-51272DEA78EE}" dt="2025-01-02T15:57:02.797" v="64"/>
        <pc:sldMkLst>
          <pc:docMk/>
          <pc:sldMk cId="0" sldId="260"/>
        </pc:sldMkLst>
      </pc:sldChg>
      <pc:sldChg chg="modTransition">
        <pc:chgData name="Bracken, Pam" userId="f3aa402d-8a3c-4841-b939-af5e5b41e404" providerId="ADAL" clId="{EA5B2A65-32DB-47DD-816B-51272DEA78EE}" dt="2025-01-02T15:57:02.797" v="64"/>
        <pc:sldMkLst>
          <pc:docMk/>
          <pc:sldMk cId="0" sldId="261"/>
        </pc:sldMkLst>
      </pc:sldChg>
      <pc:sldChg chg="modSp mod modTransition">
        <pc:chgData name="Bracken, Pam" userId="f3aa402d-8a3c-4841-b939-af5e5b41e404" providerId="ADAL" clId="{EA5B2A65-32DB-47DD-816B-51272DEA78EE}" dt="2025-01-08T17:23:37.344" v="312" actId="20577"/>
        <pc:sldMkLst>
          <pc:docMk/>
          <pc:sldMk cId="0" sldId="262"/>
        </pc:sldMkLst>
        <pc:spChg chg="mod">
          <ac:chgData name="Bracken, Pam" userId="f3aa402d-8a3c-4841-b939-af5e5b41e404" providerId="ADAL" clId="{EA5B2A65-32DB-47DD-816B-51272DEA78EE}" dt="2025-01-08T17:23:37.344" v="312" actId="20577"/>
          <ac:spMkLst>
            <pc:docMk/>
            <pc:sldMk cId="0" sldId="262"/>
            <ac:spMk id="126" creationId="{00000000-0000-0000-0000-000000000000}"/>
          </ac:spMkLst>
        </pc:spChg>
      </pc:sldChg>
      <pc:sldChg chg="modTransition">
        <pc:chgData name="Bracken, Pam" userId="f3aa402d-8a3c-4841-b939-af5e5b41e404" providerId="ADAL" clId="{EA5B2A65-32DB-47DD-816B-51272DEA78EE}" dt="2025-01-02T15:57:02.797" v="64"/>
        <pc:sldMkLst>
          <pc:docMk/>
          <pc:sldMk cId="0" sldId="263"/>
        </pc:sldMkLst>
      </pc:sldChg>
      <pc:sldChg chg="modSp mod modTransition">
        <pc:chgData name="Bracken, Pam" userId="f3aa402d-8a3c-4841-b939-af5e5b41e404" providerId="ADAL" clId="{EA5B2A65-32DB-47DD-816B-51272DEA78EE}" dt="2025-01-08T16:43:47.806" v="175" actId="2711"/>
        <pc:sldMkLst>
          <pc:docMk/>
          <pc:sldMk cId="0" sldId="264"/>
        </pc:sldMkLst>
        <pc:spChg chg="mod">
          <ac:chgData name="Bracken, Pam" userId="f3aa402d-8a3c-4841-b939-af5e5b41e404" providerId="ADAL" clId="{EA5B2A65-32DB-47DD-816B-51272DEA78EE}" dt="2025-01-08T16:43:47.806" v="175" actId="2711"/>
          <ac:spMkLst>
            <pc:docMk/>
            <pc:sldMk cId="0" sldId="264"/>
            <ac:spMk id="138" creationId="{00000000-0000-0000-0000-000000000000}"/>
          </ac:spMkLst>
        </pc:spChg>
      </pc:sldChg>
      <pc:sldChg chg="modSp mod modTransition">
        <pc:chgData name="Bracken, Pam" userId="f3aa402d-8a3c-4841-b939-af5e5b41e404" providerId="ADAL" clId="{EA5B2A65-32DB-47DD-816B-51272DEA78EE}" dt="2025-01-08T16:43:23.918" v="174" actId="20577"/>
        <pc:sldMkLst>
          <pc:docMk/>
          <pc:sldMk cId="0" sldId="265"/>
        </pc:sldMkLst>
        <pc:spChg chg="mod">
          <ac:chgData name="Bracken, Pam" userId="f3aa402d-8a3c-4841-b939-af5e5b41e404" providerId="ADAL" clId="{EA5B2A65-32DB-47DD-816B-51272DEA78EE}" dt="2025-01-08T16:43:23.918" v="174" actId="20577"/>
          <ac:spMkLst>
            <pc:docMk/>
            <pc:sldMk cId="0" sldId="265"/>
            <ac:spMk id="144" creationId="{00000000-0000-0000-0000-000000000000}"/>
          </ac:spMkLst>
        </pc:spChg>
        <pc:spChg chg="mod">
          <ac:chgData name="Bracken, Pam" userId="f3aa402d-8a3c-4841-b939-af5e5b41e404" providerId="ADAL" clId="{EA5B2A65-32DB-47DD-816B-51272DEA78EE}" dt="2025-01-02T15:25:15.618" v="1" actId="20577"/>
          <ac:spMkLst>
            <pc:docMk/>
            <pc:sldMk cId="0" sldId="265"/>
            <ac:spMk id="145" creationId="{00000000-0000-0000-0000-000000000000}"/>
          </ac:spMkLst>
        </pc:spChg>
      </pc:sldChg>
      <pc:sldChg chg="modTransition">
        <pc:chgData name="Bracken, Pam" userId="f3aa402d-8a3c-4841-b939-af5e5b41e404" providerId="ADAL" clId="{EA5B2A65-32DB-47DD-816B-51272DEA78EE}" dt="2025-01-02T15:57:02.797" v="64"/>
        <pc:sldMkLst>
          <pc:docMk/>
          <pc:sldMk cId="0" sldId="266"/>
        </pc:sldMkLst>
      </pc:sldChg>
      <pc:sldChg chg="modSp mod modTransition">
        <pc:chgData name="Bracken, Pam" userId="f3aa402d-8a3c-4841-b939-af5e5b41e404" providerId="ADAL" clId="{EA5B2A65-32DB-47DD-816B-51272DEA78EE}" dt="2025-01-02T15:57:02.797" v="64"/>
        <pc:sldMkLst>
          <pc:docMk/>
          <pc:sldMk cId="0" sldId="267"/>
        </pc:sldMkLst>
        <pc:spChg chg="mod">
          <ac:chgData name="Bracken, Pam" userId="f3aa402d-8a3c-4841-b939-af5e5b41e404" providerId="ADAL" clId="{EA5B2A65-32DB-47DD-816B-51272DEA78EE}" dt="2025-01-02T15:29:40.055" v="24" actId="20577"/>
          <ac:spMkLst>
            <pc:docMk/>
            <pc:sldMk cId="0" sldId="267"/>
            <ac:spMk id="157" creationId="{00000000-0000-0000-0000-000000000000}"/>
          </ac:spMkLst>
        </pc:spChg>
        <pc:spChg chg="mod">
          <ac:chgData name="Bracken, Pam" userId="f3aa402d-8a3c-4841-b939-af5e5b41e404" providerId="ADAL" clId="{EA5B2A65-32DB-47DD-816B-51272DEA78EE}" dt="2025-01-02T15:41:58.424" v="51" actId="114"/>
          <ac:spMkLst>
            <pc:docMk/>
            <pc:sldMk cId="0" sldId="267"/>
            <ac:spMk id="158" creationId="{00000000-0000-0000-0000-000000000000}"/>
          </ac:spMkLst>
        </pc:spChg>
      </pc:sldChg>
      <pc:sldChg chg="modSp mod modTransition">
        <pc:chgData name="Bracken, Pam" userId="f3aa402d-8a3c-4841-b939-af5e5b41e404" providerId="ADAL" clId="{EA5B2A65-32DB-47DD-816B-51272DEA78EE}" dt="2025-01-02T15:57:02.797" v="64"/>
        <pc:sldMkLst>
          <pc:docMk/>
          <pc:sldMk cId="0" sldId="268"/>
        </pc:sldMkLst>
        <pc:spChg chg="mod">
          <ac:chgData name="Bracken, Pam" userId="f3aa402d-8a3c-4841-b939-af5e5b41e404" providerId="ADAL" clId="{EA5B2A65-32DB-47DD-816B-51272DEA78EE}" dt="2025-01-02T15:30:27.876" v="33" actId="20577"/>
          <ac:spMkLst>
            <pc:docMk/>
            <pc:sldMk cId="0" sldId="268"/>
            <ac:spMk id="167" creationId="{00000000-0000-0000-0000-000000000000}"/>
          </ac:spMkLst>
        </pc:spChg>
      </pc:sldChg>
      <pc:sldChg chg="modSp mod modTransition">
        <pc:chgData name="Bracken, Pam" userId="f3aa402d-8a3c-4841-b939-af5e5b41e404" providerId="ADAL" clId="{EA5B2A65-32DB-47DD-816B-51272DEA78EE}" dt="2025-01-08T16:57:56.427" v="303" actId="27636"/>
        <pc:sldMkLst>
          <pc:docMk/>
          <pc:sldMk cId="0" sldId="269"/>
        </pc:sldMkLst>
        <pc:spChg chg="mod">
          <ac:chgData name="Bracken, Pam" userId="f3aa402d-8a3c-4841-b939-af5e5b41e404" providerId="ADAL" clId="{EA5B2A65-32DB-47DD-816B-51272DEA78EE}" dt="2025-01-08T16:57:56.427" v="303" actId="27636"/>
          <ac:spMkLst>
            <pc:docMk/>
            <pc:sldMk cId="0" sldId="269"/>
            <ac:spMk id="173" creationId="{00000000-0000-0000-0000-000000000000}"/>
          </ac:spMkLst>
        </pc:spChg>
        <pc:picChg chg="mod">
          <ac:chgData name="Bracken, Pam" userId="f3aa402d-8a3c-4841-b939-af5e5b41e404" providerId="ADAL" clId="{EA5B2A65-32DB-47DD-816B-51272DEA78EE}" dt="2025-01-08T16:54:49.283" v="250" actId="1076"/>
          <ac:picMkLst>
            <pc:docMk/>
            <pc:sldMk cId="0" sldId="269"/>
            <ac:picMk id="175" creationId="{00000000-0000-0000-0000-000000000000}"/>
          </ac:picMkLst>
        </pc:picChg>
      </pc:sldChg>
      <pc:sldChg chg="modSp mod modTransition">
        <pc:chgData name="Bracken, Pam" userId="f3aa402d-8a3c-4841-b939-af5e5b41e404" providerId="ADAL" clId="{EA5B2A65-32DB-47DD-816B-51272DEA78EE}" dt="2025-01-02T15:57:02.797" v="64"/>
        <pc:sldMkLst>
          <pc:docMk/>
          <pc:sldMk cId="0" sldId="270"/>
        </pc:sldMkLst>
        <pc:spChg chg="mod">
          <ac:chgData name="Bracken, Pam" userId="f3aa402d-8a3c-4841-b939-af5e5b41e404" providerId="ADAL" clId="{EA5B2A65-32DB-47DD-816B-51272DEA78EE}" dt="2025-01-02T15:45:29.933" v="57" actId="27636"/>
          <ac:spMkLst>
            <pc:docMk/>
            <pc:sldMk cId="0" sldId="270"/>
            <ac:spMk id="181" creationId="{00000000-0000-0000-0000-000000000000}"/>
          </ac:spMkLst>
        </pc:spChg>
      </pc:sldChg>
      <pc:sldChg chg="modTransition">
        <pc:chgData name="Bracken, Pam" userId="f3aa402d-8a3c-4841-b939-af5e5b41e404" providerId="ADAL" clId="{EA5B2A65-32DB-47DD-816B-51272DEA78EE}" dt="2025-01-02T15:57:02.797" v="64"/>
        <pc:sldMkLst>
          <pc:docMk/>
          <pc:sldMk cId="0" sldId="271"/>
        </pc:sldMkLst>
      </pc:sldChg>
      <pc:sldChg chg="modSp mod modTransition">
        <pc:chgData name="Bracken, Pam" userId="f3aa402d-8a3c-4841-b939-af5e5b41e404" providerId="ADAL" clId="{EA5B2A65-32DB-47DD-816B-51272DEA78EE}" dt="2025-01-02T15:57:02.797" v="64"/>
        <pc:sldMkLst>
          <pc:docMk/>
          <pc:sldMk cId="0" sldId="272"/>
        </pc:sldMkLst>
        <pc:spChg chg="mod">
          <ac:chgData name="Bracken, Pam" userId="f3aa402d-8a3c-4841-b939-af5e5b41e404" providerId="ADAL" clId="{EA5B2A65-32DB-47DD-816B-51272DEA78EE}" dt="2025-01-02T15:33:39.215" v="34" actId="1076"/>
          <ac:spMkLst>
            <pc:docMk/>
            <pc:sldMk cId="0" sldId="272"/>
            <ac:spMk id="196" creationId="{00000000-0000-0000-0000-000000000000}"/>
          </ac:spMkLst>
        </pc:spChg>
      </pc:sldChg>
      <pc:sldChg chg="modSp mod modTransition">
        <pc:chgData name="Bracken, Pam" userId="f3aa402d-8a3c-4841-b939-af5e5b41e404" providerId="ADAL" clId="{EA5B2A65-32DB-47DD-816B-51272DEA78EE}" dt="2025-01-02T15:57:02.797" v="64"/>
        <pc:sldMkLst>
          <pc:docMk/>
          <pc:sldMk cId="0" sldId="273"/>
        </pc:sldMkLst>
        <pc:picChg chg="mod">
          <ac:chgData name="Bracken, Pam" userId="f3aa402d-8a3c-4841-b939-af5e5b41e404" providerId="ADAL" clId="{EA5B2A65-32DB-47DD-816B-51272DEA78EE}" dt="2025-01-02T15:34:28.267" v="35" actId="1076"/>
          <ac:picMkLst>
            <pc:docMk/>
            <pc:sldMk cId="0" sldId="273"/>
            <ac:picMk id="206" creationId="{00000000-0000-0000-0000-000000000000}"/>
          </ac:picMkLst>
        </pc:picChg>
      </pc:sldChg>
      <pc:sldChg chg="modSp mod modTransition">
        <pc:chgData name="Bracken, Pam" userId="f3aa402d-8a3c-4841-b939-af5e5b41e404" providerId="ADAL" clId="{EA5B2A65-32DB-47DD-816B-51272DEA78EE}" dt="2025-01-02T15:57:02.797" v="64"/>
        <pc:sldMkLst>
          <pc:docMk/>
          <pc:sldMk cId="0" sldId="274"/>
        </pc:sldMkLst>
        <pc:spChg chg="mod">
          <ac:chgData name="Bracken, Pam" userId="f3aa402d-8a3c-4841-b939-af5e5b41e404" providerId="ADAL" clId="{EA5B2A65-32DB-47DD-816B-51272DEA78EE}" dt="2025-01-02T15:35:53.516" v="38"/>
          <ac:spMkLst>
            <pc:docMk/>
            <pc:sldMk cId="0" sldId="274"/>
            <ac:spMk id="213" creationId="{00000000-0000-0000-0000-000000000000}"/>
          </ac:spMkLst>
        </pc:spChg>
        <pc:picChg chg="mod">
          <ac:chgData name="Bracken, Pam" userId="f3aa402d-8a3c-4841-b939-af5e5b41e404" providerId="ADAL" clId="{EA5B2A65-32DB-47DD-816B-51272DEA78EE}" dt="2025-01-02T15:34:34.663" v="36" actId="1076"/>
          <ac:picMkLst>
            <pc:docMk/>
            <pc:sldMk cId="0" sldId="274"/>
            <ac:picMk id="215" creationId="{00000000-0000-0000-0000-000000000000}"/>
          </ac:picMkLst>
        </pc:picChg>
      </pc:sldChg>
      <pc:sldChg chg="modSp mod modTransition">
        <pc:chgData name="Bracken, Pam" userId="f3aa402d-8a3c-4841-b939-af5e5b41e404" providerId="ADAL" clId="{EA5B2A65-32DB-47DD-816B-51272DEA78EE}" dt="2025-01-08T17:03:14.702" v="308" actId="20577"/>
        <pc:sldMkLst>
          <pc:docMk/>
          <pc:sldMk cId="0" sldId="275"/>
        </pc:sldMkLst>
        <pc:spChg chg="mod">
          <ac:chgData name="Bracken, Pam" userId="f3aa402d-8a3c-4841-b939-af5e5b41e404" providerId="ADAL" clId="{EA5B2A65-32DB-47DD-816B-51272DEA78EE}" dt="2025-01-08T17:03:14.702" v="308" actId="20577"/>
          <ac:spMkLst>
            <pc:docMk/>
            <pc:sldMk cId="0" sldId="275"/>
            <ac:spMk id="220" creationId="{00000000-0000-0000-0000-000000000000}"/>
          </ac:spMkLst>
        </pc:spChg>
        <pc:picChg chg="mod">
          <ac:chgData name="Bracken, Pam" userId="f3aa402d-8a3c-4841-b939-af5e5b41e404" providerId="ADAL" clId="{EA5B2A65-32DB-47DD-816B-51272DEA78EE}" dt="2025-01-02T15:34:40.512" v="37" actId="1076"/>
          <ac:picMkLst>
            <pc:docMk/>
            <pc:sldMk cId="0" sldId="275"/>
            <ac:picMk id="222" creationId="{00000000-0000-0000-0000-000000000000}"/>
          </ac:picMkLst>
        </pc:picChg>
      </pc:sldChg>
      <pc:sldChg chg="modSp mod modTransition">
        <pc:chgData name="Bracken, Pam" userId="f3aa402d-8a3c-4841-b939-af5e5b41e404" providerId="ADAL" clId="{EA5B2A65-32DB-47DD-816B-51272DEA78EE}" dt="2025-01-08T17:01:23.700" v="305" actId="20577"/>
        <pc:sldMkLst>
          <pc:docMk/>
          <pc:sldMk cId="0" sldId="276"/>
        </pc:sldMkLst>
        <pc:spChg chg="mod">
          <ac:chgData name="Bracken, Pam" userId="f3aa402d-8a3c-4841-b939-af5e5b41e404" providerId="ADAL" clId="{EA5B2A65-32DB-47DD-816B-51272DEA78EE}" dt="2025-01-08T17:01:23.700" v="305" actId="20577"/>
          <ac:spMkLst>
            <pc:docMk/>
            <pc:sldMk cId="0" sldId="276"/>
            <ac:spMk id="227" creationId="{00000000-0000-0000-0000-000000000000}"/>
          </ac:spMkLst>
        </pc:spChg>
      </pc:sldChg>
      <pc:sldChg chg="modSp mod modTransition">
        <pc:chgData name="Bracken, Pam" userId="f3aa402d-8a3c-4841-b939-af5e5b41e404" providerId="ADAL" clId="{EA5B2A65-32DB-47DD-816B-51272DEA78EE}" dt="2025-01-02T15:57:02.797" v="64"/>
        <pc:sldMkLst>
          <pc:docMk/>
          <pc:sldMk cId="0" sldId="277"/>
        </pc:sldMkLst>
        <pc:spChg chg="mod">
          <ac:chgData name="Bracken, Pam" userId="f3aa402d-8a3c-4841-b939-af5e5b41e404" providerId="ADAL" clId="{EA5B2A65-32DB-47DD-816B-51272DEA78EE}" dt="2025-01-02T15:38:15.291" v="44" actId="20577"/>
          <ac:spMkLst>
            <pc:docMk/>
            <pc:sldMk cId="0" sldId="277"/>
            <ac:spMk id="233" creationId="{00000000-0000-0000-0000-000000000000}"/>
          </ac:spMkLst>
        </pc:spChg>
      </pc:sldChg>
      <pc:sldChg chg="modSp mod modTransition">
        <pc:chgData name="Bracken, Pam" userId="f3aa402d-8a3c-4841-b939-af5e5b41e404" providerId="ADAL" clId="{EA5B2A65-32DB-47DD-816B-51272DEA78EE}" dt="2025-01-08T17:27:43.648" v="315" actId="20577"/>
        <pc:sldMkLst>
          <pc:docMk/>
          <pc:sldMk cId="0" sldId="278"/>
        </pc:sldMkLst>
        <pc:spChg chg="mod">
          <ac:chgData name="Bracken, Pam" userId="f3aa402d-8a3c-4841-b939-af5e5b41e404" providerId="ADAL" clId="{EA5B2A65-32DB-47DD-816B-51272DEA78EE}" dt="2025-01-08T17:27:43.648" v="315" actId="20577"/>
          <ac:spMkLst>
            <pc:docMk/>
            <pc:sldMk cId="0" sldId="278"/>
            <ac:spMk id="240" creationId="{00000000-0000-0000-0000-000000000000}"/>
          </ac:spMkLst>
        </pc:spChg>
      </pc:sldChg>
      <pc:sldMasterChg chg="modTransition modSldLayout">
        <pc:chgData name="Bracken, Pam" userId="f3aa402d-8a3c-4841-b939-af5e5b41e404" providerId="ADAL" clId="{EA5B2A65-32DB-47DD-816B-51272DEA78EE}" dt="2025-01-02T15:57:02.797" v="64"/>
        <pc:sldMasterMkLst>
          <pc:docMk/>
          <pc:sldMasterMk cId="0" sldId="2147483665"/>
        </pc:sldMasterMkLst>
        <pc:sldLayoutChg chg="modTransition">
          <pc:chgData name="Bracken, Pam" userId="f3aa402d-8a3c-4841-b939-af5e5b41e404" providerId="ADAL" clId="{EA5B2A65-32DB-47DD-816B-51272DEA78EE}" dt="2025-01-02T15:57:02.797" v="64"/>
          <pc:sldLayoutMkLst>
            <pc:docMk/>
            <pc:sldMasterMk cId="0" sldId="2147483665"/>
            <pc:sldLayoutMk cId="0" sldId="2147483648"/>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49"/>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0"/>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1"/>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2"/>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3"/>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4"/>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5"/>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6"/>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7"/>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8"/>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59"/>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60"/>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61"/>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62"/>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63"/>
          </pc:sldLayoutMkLst>
        </pc:sldLayoutChg>
        <pc:sldLayoutChg chg="modTransition">
          <pc:chgData name="Bracken, Pam" userId="f3aa402d-8a3c-4841-b939-af5e5b41e404" providerId="ADAL" clId="{EA5B2A65-32DB-47DD-816B-51272DEA78EE}" dt="2025-01-02T15:57:02.797" v="64"/>
          <pc:sldLayoutMkLst>
            <pc:docMk/>
            <pc:sldMasterMk cId="0" sldId="2147483665"/>
            <pc:sldLayoutMk cId="0" sldId="214748366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arn.k20center.ou.edu/strategy/74"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161"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learn.k20center.ou.edu/strategy/161"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learn.k20center.ou.edu/strategy/101"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learn.k20center.ou.edu/strategy/101%E2%80%8B%E2%80%8B%E2%80%8B%E2%80%8B%E2%80%8B%E2%80%8B%E2%80%8B"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learn.k20center.ou.edu/strategy/3372"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learn.k20center.ou.edu/strategy/3372"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learn.k20center.ou.edu/strategy/3372"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learn.k20center.ou.edu/strategy/118"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earn.k20center.ou.edu/strategy/9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96"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earn.k20center.ou.edu/strategy/96"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96"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earn.k20center.ou.edu/strategy/74"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f9e5dc25bc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f9e5dc25bc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355600" lvl="0" indent="-12700" algn="l" rtl="0">
              <a:lnSpc>
                <a:spcPct val="115000"/>
              </a:lnSpc>
              <a:spcBef>
                <a:spcPts val="1200"/>
              </a:spcBef>
              <a:spcAft>
                <a:spcPts val="0"/>
              </a:spcAft>
              <a:buClr>
                <a:schemeClr val="dk1"/>
              </a:buClr>
              <a:buSzPts val="1100"/>
              <a:buFont typeface="Arial"/>
              <a:buNone/>
            </a:pPr>
            <a:r>
              <a:rPr lang="en">
                <a:solidFill>
                  <a:schemeClr val="dk1"/>
                </a:solidFill>
              </a:rPr>
              <a:t>Merriam-Webster. (n.d.). </a:t>
            </a:r>
            <a:r>
              <a:rPr lang="en" i="1">
                <a:solidFill>
                  <a:schemeClr val="dk1"/>
                </a:solidFill>
              </a:rPr>
              <a:t>Theme definition &amp; meaning</a:t>
            </a:r>
            <a:r>
              <a:rPr lang="en">
                <a:solidFill>
                  <a:schemeClr val="dk1"/>
                </a:solidFill>
              </a:rPr>
              <a:t>. Merriam-Webster. https://www.merriam-webster.com/dictionary/theme </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3181a8e077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3181a8e077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f9e5dc25bc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2f9e5dc25bc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16ccf8f6cc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316ccf8f6cc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3181a8e077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3181a8e077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K20 Center. (n.d.). Novel in a day. Strategies. </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https://learn.k20center.ou.edu/strategy/74</a:t>
            </a:r>
            <a:endParaRPr>
              <a:solidFill>
                <a:schemeClr val="dk1"/>
              </a:solidFill>
              <a:latin typeface="Calibri"/>
              <a:ea typeface="Calibri"/>
              <a:cs typeface="Calibri"/>
              <a:sym typeface="Calibri"/>
            </a:endParaRPr>
          </a:p>
          <a:p>
            <a:pPr marL="0" lvl="0" indent="0" algn="l" rtl="0">
              <a:spcBef>
                <a:spcPts val="100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8969e5c373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28969e5c373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a:solidFill>
                  <a:schemeClr val="dk1"/>
                </a:solidFill>
                <a:latin typeface="Calibri"/>
                <a:ea typeface="Calibri"/>
                <a:cs typeface="Calibri"/>
                <a:sym typeface="Calibri"/>
              </a:rPr>
              <a:t>K20 Center. (n.d.). Color, symbol, image. Strategies. </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https://learn.k20center.ou.edu/strategy/161</a:t>
            </a:r>
            <a:r>
              <a:rPr lang="en">
                <a:solidFill>
                  <a:schemeClr val="dk1"/>
                </a:solidFill>
                <a:latin typeface="Calibri"/>
                <a:ea typeface="Calibri"/>
                <a:cs typeface="Calibri"/>
                <a:sym typeface="Calibri"/>
              </a:rPr>
              <a:t>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181a8e077b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3181a8e077b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a:solidFill>
                  <a:schemeClr val="dk1"/>
                </a:solidFill>
                <a:latin typeface="Calibri"/>
                <a:ea typeface="Calibri"/>
                <a:cs typeface="Calibri"/>
                <a:sym typeface="Calibri"/>
              </a:rPr>
              <a:t>K20 Center. (n.d.). Color, symbol, image. Strategies. </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https://learn.k20center.ou.edu/strategy/161</a:t>
            </a:r>
            <a:r>
              <a:rPr lang="en">
                <a:solidFill>
                  <a:schemeClr val="dk1"/>
                </a:solidFill>
                <a:latin typeface="Calibri"/>
                <a:ea typeface="Calibri"/>
                <a:cs typeface="Calibri"/>
                <a:sym typeface="Calibri"/>
              </a:rPr>
              <a:t>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309741f286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309741f286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latin typeface="Calibri"/>
                <a:ea typeface="Calibri"/>
                <a:cs typeface="Calibri"/>
                <a:sym typeface="Calibri"/>
              </a:rPr>
              <a:t>K20 Center. (n.d.). Poms: point of most significance. Strategies.</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a:t>
            </a:r>
            <a:r>
              <a:rPr lang="en" u="sng">
                <a:solidFill>
                  <a:srgbClr val="1155CC"/>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https://learn.k20center.ou.edu/strategy/101​​​​​​​</a:t>
            </a:r>
            <a:endParaRPr/>
          </a:p>
          <a:p>
            <a:pPr marL="0" lvl="0" indent="0" algn="l" rtl="0">
              <a:lnSpc>
                <a:spcPct val="115000"/>
              </a:lnSpc>
              <a:spcBef>
                <a:spcPts val="1000"/>
              </a:spcBef>
              <a:spcAft>
                <a:spcPts val="0"/>
              </a:spcAft>
              <a:buClr>
                <a:schemeClr val="dk1"/>
              </a:buClr>
              <a:buSzPts val="1100"/>
              <a:buFont typeface="Arial"/>
              <a:buNone/>
            </a:pPr>
            <a:r>
              <a:rPr lang="en" sz="1200">
                <a:solidFill>
                  <a:srgbClr val="292929"/>
                </a:solidFill>
                <a:latin typeface="Calibri"/>
                <a:ea typeface="Calibri"/>
                <a:cs typeface="Calibri"/>
                <a:sym typeface="Calibri"/>
              </a:rPr>
              <a:t>K20 Center. (n.d.). Wakelet. Tech tools. https://learn.k20center.ou.edu/tech-tool/2180</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200350bce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200350bce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a:solidFill>
                  <a:schemeClr val="dk1"/>
                </a:solidFill>
                <a:latin typeface="Calibri"/>
                <a:ea typeface="Calibri"/>
                <a:cs typeface="Calibri"/>
                <a:sym typeface="Calibri"/>
              </a:rPr>
              <a:t>K20 Center. (n.d.). Role-Play Conversations. Strategies. </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https://learn.k20center.ou.edu/strategy/3372</a:t>
            </a:r>
            <a:r>
              <a:rPr lang="en">
                <a:solidFill>
                  <a:schemeClr val="dk1"/>
                </a:solidFill>
                <a:latin typeface="Calibri"/>
                <a:ea typeface="Calibri"/>
                <a:cs typeface="Calibri"/>
                <a:sym typeface="Calibri"/>
              </a:rPr>
              <a:t>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3200350bce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3200350bce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a:solidFill>
                  <a:schemeClr val="dk1"/>
                </a:solidFill>
                <a:latin typeface="Calibri"/>
                <a:ea typeface="Calibri"/>
                <a:cs typeface="Calibri"/>
                <a:sym typeface="Calibri"/>
              </a:rPr>
              <a:t>K20 Center. (n.d.). Role-Play Conversations. Strategies. </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https://learn.k20center.ou.edu/strategy/3372</a:t>
            </a:r>
            <a:r>
              <a:rPr lang="en">
                <a:solidFill>
                  <a:schemeClr val="dk1"/>
                </a:solidFill>
                <a:latin typeface="Calibri"/>
                <a:ea typeface="Calibri"/>
                <a:cs typeface="Calibri"/>
                <a:sym typeface="Calibri"/>
              </a:rPr>
              <a:t>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8376fdd34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8376fdd34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3200350bce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3200350bce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a:solidFill>
                  <a:schemeClr val="dk1"/>
                </a:solidFill>
                <a:latin typeface="Calibri"/>
                <a:ea typeface="Calibri"/>
                <a:cs typeface="Calibri"/>
                <a:sym typeface="Calibri"/>
              </a:rPr>
              <a:t>K20 Center. (n.d.). Role-Play Conversations. Strategies. </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https://learn.k20center.ou.edu/strategy/3372</a:t>
            </a:r>
            <a:r>
              <a:rPr lang="en">
                <a:solidFill>
                  <a:schemeClr val="dk1"/>
                </a:solidFill>
                <a:latin typeface="Calibri"/>
                <a:ea typeface="Calibri"/>
                <a:cs typeface="Calibri"/>
                <a:sym typeface="Calibri"/>
              </a:rPr>
              <a:t>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244a9203e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3244a9203e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28969e5c373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28969e5c373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a:solidFill>
                  <a:schemeClr val="dk1"/>
                </a:solidFill>
                <a:latin typeface="Calibri"/>
                <a:ea typeface="Calibri"/>
                <a:cs typeface="Calibri"/>
                <a:sym typeface="Calibri"/>
              </a:rPr>
              <a:t>K20 Center. (n.d.). Gallery walk/carousel. Strategies. </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https://learn.k20center.ou.edu/strategy/118</a:t>
            </a:r>
            <a:r>
              <a:rPr lang="en">
                <a:solidFill>
                  <a:schemeClr val="dk1"/>
                </a:solidFill>
                <a:latin typeface="Calibri"/>
                <a:ea typeface="Calibri"/>
                <a:cs typeface="Calibri"/>
                <a:sym typeface="Calibri"/>
              </a:rPr>
              <a:t>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3200350bce1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3200350bce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
                <a:solidFill>
                  <a:schemeClr val="dk1"/>
                </a:solidFill>
                <a:latin typeface="Calibri"/>
                <a:ea typeface="Calibri"/>
                <a:cs typeface="Calibri"/>
                <a:sym typeface="Calibri"/>
              </a:rPr>
              <a:t>K20 Center. (n.d.). Bell ringers and exit tickets. Strategies. </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https://learn.k20center.ou.edu/strategy/125</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8376fdd34a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8376fdd34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8389c18ab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8389c18ab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dirty="0">
                <a:solidFill>
                  <a:schemeClr val="dk1"/>
                </a:solidFill>
              </a:rPr>
              <a:t>K20 Center. (n.d.). ABC Graffiti. Strategies. </a:t>
            </a:r>
            <a:r>
              <a:rPr lang="en" u="sng" dirty="0">
                <a:solidFill>
                  <a:schemeClr val="dk1"/>
                </a:solidFill>
                <a:hlinkClick r:id="rId3">
                  <a:extLst>
                    <a:ext uri="{A12FA001-AC4F-418D-AE19-62706E023703}">
                      <ahyp:hlinkClr xmlns:ahyp="http://schemas.microsoft.com/office/drawing/2018/hyperlinkcolor" val="tx"/>
                    </a:ext>
                  </a:extLst>
                </a:hlinkClick>
              </a:rPr>
              <a:t>https://learn.k20center.ou.edu/strategy/96</a:t>
            </a:r>
            <a:r>
              <a:rPr lang="en" dirty="0">
                <a:solidFill>
                  <a:schemeClr val="dk1"/>
                </a:solidFill>
              </a:rPr>
              <a:t> </a:t>
            </a:r>
            <a:endParaRPr dirty="0">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8969e5c373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8969e5c373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400">
                <a:solidFill>
                  <a:schemeClr val="dk1"/>
                </a:solidFill>
              </a:rPr>
              <a:t>K20 Center. (n.d.). ABC Graffiti. Strategies. </a:t>
            </a:r>
            <a:r>
              <a:rPr lang="en" u="sng">
                <a:solidFill>
                  <a:schemeClr val="dk1"/>
                </a:solidFill>
                <a:hlinkClick r:id="rId3">
                  <a:extLst>
                    <a:ext uri="{A12FA001-AC4F-418D-AE19-62706E023703}">
                      <ahyp:hlinkClr xmlns:ahyp="http://schemas.microsoft.com/office/drawing/2018/hyperlinkcolor" val="tx"/>
                    </a:ext>
                  </a:extLst>
                </a:hlinkClick>
              </a:rPr>
              <a:t>https://learn.k20center.ou.edu/strategy/96</a:t>
            </a:r>
            <a:r>
              <a:rPr lang="en">
                <a:solidFill>
                  <a:schemeClr val="dk1"/>
                </a:solidFill>
              </a:rPr>
              <a:t>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3106c38403d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3106c38403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400">
                <a:solidFill>
                  <a:schemeClr val="dk1"/>
                </a:solidFill>
              </a:rPr>
              <a:t>K20 Center. (n.d.). ABC Graffiti. Strategies. </a:t>
            </a:r>
            <a:r>
              <a:rPr lang="en" u="sng">
                <a:solidFill>
                  <a:schemeClr val="dk1"/>
                </a:solidFill>
                <a:hlinkClick r:id="rId3">
                  <a:extLst>
                    <a:ext uri="{A12FA001-AC4F-418D-AE19-62706E023703}">
                      <ahyp:hlinkClr xmlns:ahyp="http://schemas.microsoft.com/office/drawing/2018/hyperlinkcolor" val="tx"/>
                    </a:ext>
                  </a:extLst>
                </a:hlinkClick>
              </a:rPr>
              <a:t>https://learn.k20center.ou.edu/strategy/96</a:t>
            </a:r>
            <a:r>
              <a:rPr lang="en">
                <a:solidFill>
                  <a:schemeClr val="dk1"/>
                </a:solidFill>
              </a:rPr>
              <a:t>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106c38403d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3106c38403d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400">
                <a:solidFill>
                  <a:schemeClr val="dk1"/>
                </a:solidFill>
              </a:rPr>
              <a:t>K20 Center. (n.d.). ABC Graffiti. Strategies. </a:t>
            </a:r>
            <a:r>
              <a:rPr lang="en" u="sng">
                <a:solidFill>
                  <a:schemeClr val="dk1"/>
                </a:solidFill>
                <a:hlinkClick r:id="rId3">
                  <a:extLst>
                    <a:ext uri="{A12FA001-AC4F-418D-AE19-62706E023703}">
                      <ahyp:hlinkClr xmlns:ahyp="http://schemas.microsoft.com/office/drawing/2018/hyperlinkcolor" val="tx"/>
                    </a:ext>
                  </a:extLst>
                </a:hlinkClick>
              </a:rPr>
              <a:t>https://learn.k20center.ou.edu/strategy/96</a:t>
            </a:r>
            <a:r>
              <a:rPr lang="en">
                <a:solidFill>
                  <a:schemeClr val="dk1"/>
                </a:solidFill>
              </a:rPr>
              <a:t>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8969e5c373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28969e5c373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K20 Center. (n.d.). Novel in a day. Strategies. </a:t>
            </a:r>
            <a:r>
              <a:rPr lang="en"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https://learn.k20center.ou.edu/strategy/74</a:t>
            </a:r>
            <a:endParaRPr>
              <a:solidFill>
                <a:schemeClr val="dk1"/>
              </a:solidFill>
              <a:latin typeface="Calibri"/>
              <a:ea typeface="Calibri"/>
              <a:cs typeface="Calibri"/>
              <a:sym typeface="Calibri"/>
            </a:endParaRPr>
          </a:p>
          <a:p>
            <a:pPr marL="0" lvl="0" indent="0" algn="l" rtl="0">
              <a:spcBef>
                <a:spcPts val="100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f9e5dc25bc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f9e5dc25bc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00" cy="325770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70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700" cy="3408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7900"/>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1000"/>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200" cy="1420800"/>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0900" cy="320670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300"/>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000" cy="521400"/>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xmlns:mc="http://schemas.openxmlformats.org/markup-compatibility/2006" xmlns:p14="http://schemas.microsoft.com/office/powerpoint/2010/main">
    <mc:Choice Requires="p14">
      <p:transition p14:dur="10"/>
    </mc:Choice>
    <mc:Fallback xmlns="">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k20.ou.edu/regency"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youtu.be/iISP02KPau0?feature=shared" TargetMode="External"/><Relationship Id="rId5" Type="http://schemas.openxmlformats.org/officeDocument/2006/relationships/image" Target="../media/image6.jpg"/><Relationship Id="rId4" Type="http://schemas.openxmlformats.org/officeDocument/2006/relationships/hyperlink" Target="http://www.youtube.com/watch?v=iISP02KPau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youtu.be/iISP02KPau0?feature=shared" TargetMode="External"/><Relationship Id="rId5" Type="http://schemas.openxmlformats.org/officeDocument/2006/relationships/image" Target="../media/image6.jpg"/><Relationship Id="rId4" Type="http://schemas.openxmlformats.org/officeDocument/2006/relationships/hyperlink" Target="http://www.youtube.com/watch?v=iISP02KPau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youtu.be/iISP02KPau0?feature=shared" TargetMode="External"/><Relationship Id="rId5" Type="http://schemas.openxmlformats.org/officeDocument/2006/relationships/image" Target="../media/image6.jpg"/><Relationship Id="rId4" Type="http://schemas.openxmlformats.org/officeDocument/2006/relationships/hyperlink" Target="http://www.youtube.com/watch?v=iISP02KPau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9"/>
          <p:cNvSpPr txBox="1">
            <a:spLocks noGrp="1"/>
          </p:cNvSpPr>
          <p:nvPr>
            <p:ph type="ctrTitle"/>
          </p:nvPr>
        </p:nvSpPr>
        <p:spPr>
          <a:xfrm>
            <a:off x="644652" y="1007598"/>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 dirty="0"/>
              <a:t>Unveiling Societal Norms in Pride and Prejudice</a:t>
            </a:r>
            <a:endParaRPr dirty="0"/>
          </a:p>
        </p:txBody>
      </p:sp>
      <p:sp>
        <p:nvSpPr>
          <p:cNvPr id="80" name="Google Shape;80;p19"/>
          <p:cNvSpPr txBox="1">
            <a:spLocks noGrp="1"/>
          </p:cNvSpPr>
          <p:nvPr>
            <p:ph type="subTitle" idx="1"/>
          </p:nvPr>
        </p:nvSpPr>
        <p:spPr>
          <a:xfrm>
            <a:off x="644652" y="2400300"/>
            <a:ext cx="7854600" cy="1314600"/>
          </a:xfrm>
          <a:prstGeom prst="rect">
            <a:avLst/>
          </a:prstGeom>
        </p:spPr>
        <p:txBody>
          <a:bodyPr spcFirstLastPara="1" wrap="square" lIns="0" tIns="45700" rIns="18275" bIns="45700" anchor="t" anchorCtr="0">
            <a:normAutofit/>
          </a:bodyPr>
          <a:lstStyle/>
          <a:p>
            <a:pPr marL="0" marR="0" lvl="0" indent="0" algn="l" rtl="0">
              <a:lnSpc>
                <a:spcPct val="115000"/>
              </a:lnSpc>
              <a:spcBef>
                <a:spcPts val="200"/>
              </a:spcBef>
              <a:spcAft>
                <a:spcPts val="200"/>
              </a:spcAft>
              <a:buClr>
                <a:schemeClr val="dk1"/>
              </a:buClr>
              <a:buSzPts val="1100"/>
              <a:buFont typeface="Arial"/>
              <a:buNone/>
            </a:pPr>
            <a:r>
              <a:rPr lang="en" dirty="0"/>
              <a:t>Character Analysis</a:t>
            </a:r>
            <a:endParaRPr i="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Clr>
                <a:schemeClr val="dk1"/>
              </a:buClr>
              <a:buSzPts val="1100"/>
              <a:buFont typeface="Arial"/>
              <a:buNone/>
            </a:pPr>
            <a:r>
              <a:rPr lang="en" sz="2200" dirty="0">
                <a:solidFill>
                  <a:srgbClr val="444444"/>
                </a:solidFill>
              </a:rPr>
              <a:t>ˈthēm</a:t>
            </a:r>
            <a:endParaRPr sz="2200" dirty="0">
              <a:solidFill>
                <a:srgbClr val="444444"/>
              </a:solidFill>
            </a:endParaRPr>
          </a:p>
          <a:p>
            <a:pPr marL="0" lvl="0" indent="0" algn="l" rtl="0">
              <a:lnSpc>
                <a:spcPct val="112500"/>
              </a:lnSpc>
              <a:spcBef>
                <a:spcPts val="0"/>
              </a:spcBef>
              <a:spcAft>
                <a:spcPts val="0"/>
              </a:spcAft>
              <a:buClr>
                <a:schemeClr val="dk1"/>
              </a:buClr>
              <a:buSzPts val="1100"/>
              <a:buFont typeface="Arial"/>
              <a:buNone/>
            </a:pPr>
            <a:r>
              <a:rPr lang="en-US" sz="2200" dirty="0">
                <a:solidFill>
                  <a:srgbClr val="111111"/>
                </a:solidFill>
              </a:rPr>
              <a:t>N</a:t>
            </a:r>
            <a:r>
              <a:rPr lang="en" sz="2200" dirty="0">
                <a:solidFill>
                  <a:srgbClr val="111111"/>
                </a:solidFill>
              </a:rPr>
              <a:t>oun</a:t>
            </a:r>
          </a:p>
          <a:p>
            <a:pPr marL="0" lvl="0" indent="0" algn="l" rtl="0">
              <a:lnSpc>
                <a:spcPct val="112500"/>
              </a:lnSpc>
              <a:spcBef>
                <a:spcPts val="0"/>
              </a:spcBef>
              <a:spcAft>
                <a:spcPts val="0"/>
              </a:spcAft>
              <a:buClr>
                <a:schemeClr val="dk1"/>
              </a:buClr>
              <a:buSzPts val="1100"/>
              <a:buNone/>
            </a:pPr>
            <a:r>
              <a:rPr lang="en" sz="2200" dirty="0">
                <a:solidFill>
                  <a:schemeClr val="accent4"/>
                </a:solidFill>
              </a:rPr>
              <a:t>1. </a:t>
            </a:r>
            <a:r>
              <a:rPr lang="en" sz="2200" dirty="0">
                <a:solidFill>
                  <a:srgbClr val="111111"/>
                </a:solidFill>
              </a:rPr>
              <a:t>A subject or topic of discourse or artistic representation;</a:t>
            </a:r>
            <a:br>
              <a:rPr lang="en" sz="2200" dirty="0">
                <a:solidFill>
                  <a:srgbClr val="111111"/>
                </a:solidFill>
              </a:rPr>
            </a:br>
            <a:r>
              <a:rPr lang="en" sz="2200" dirty="0">
                <a:solidFill>
                  <a:srgbClr val="111111"/>
                </a:solidFill>
              </a:rPr>
              <a:t>a specific and distinctive quality, characteristic, or concern</a:t>
            </a:r>
          </a:p>
          <a:p>
            <a:pPr marL="0" lvl="0" indent="0" algn="l" rtl="0">
              <a:lnSpc>
                <a:spcPct val="112500"/>
              </a:lnSpc>
              <a:spcBef>
                <a:spcPts val="0"/>
              </a:spcBef>
              <a:spcAft>
                <a:spcPts val="0"/>
              </a:spcAft>
              <a:buClr>
                <a:schemeClr val="dk1"/>
              </a:buClr>
              <a:buSzPts val="1100"/>
              <a:buNone/>
            </a:pPr>
            <a:r>
              <a:rPr lang="en" sz="2200" dirty="0">
                <a:solidFill>
                  <a:schemeClr val="accent4"/>
                </a:solidFill>
              </a:rPr>
              <a:t>2. </a:t>
            </a:r>
            <a:r>
              <a:rPr lang="en" sz="2200" dirty="0">
                <a:solidFill>
                  <a:srgbClr val="111111"/>
                </a:solidFill>
              </a:rPr>
              <a:t>A melodic subject of a musical composition or movement</a:t>
            </a:r>
          </a:p>
          <a:p>
            <a:pPr marL="0" lvl="0" indent="0" algn="l" rtl="0">
              <a:lnSpc>
                <a:spcPct val="112500"/>
              </a:lnSpc>
              <a:spcBef>
                <a:spcPts val="0"/>
              </a:spcBef>
              <a:spcAft>
                <a:spcPts val="0"/>
              </a:spcAft>
              <a:buClr>
                <a:schemeClr val="dk1"/>
              </a:buClr>
              <a:buSzPts val="1100"/>
              <a:buNone/>
            </a:pPr>
            <a:r>
              <a:rPr lang="en" sz="2200" dirty="0">
                <a:solidFill>
                  <a:schemeClr val="accent4"/>
                </a:solidFill>
              </a:rPr>
              <a:t>3. </a:t>
            </a:r>
            <a:r>
              <a:rPr lang="en" sz="2200" dirty="0">
                <a:solidFill>
                  <a:srgbClr val="111111"/>
                </a:solidFill>
              </a:rPr>
              <a:t>A written exercise: composition</a:t>
            </a:r>
            <a:endParaRPr sz="2200" dirty="0">
              <a:solidFill>
                <a:srgbClr val="111111"/>
              </a:solidFill>
            </a:endParaRPr>
          </a:p>
          <a:p>
            <a:pPr marL="0" lvl="0" indent="0" algn="l" rtl="0">
              <a:spcBef>
                <a:spcPts val="520"/>
              </a:spcBef>
              <a:spcAft>
                <a:spcPts val="0"/>
              </a:spcAft>
              <a:buNone/>
            </a:pPr>
            <a:endParaRPr sz="2200" dirty="0"/>
          </a:p>
        </p:txBody>
      </p:sp>
      <p:sp>
        <p:nvSpPr>
          <p:cNvPr id="145" name="Google Shape;145;p2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Theme</a:t>
            </a:r>
            <a:endParaRPr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body" idx="1"/>
          </p:nvPr>
        </p:nvSpPr>
        <p:spPr>
          <a:xfrm>
            <a:off x="3299000" y="1309350"/>
            <a:ext cx="53877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
              <a:t>What themes did you notice in Chapter 1? </a:t>
            </a:r>
            <a:endParaRPr/>
          </a:p>
          <a:p>
            <a:pPr marL="457200" lvl="0" indent="-393700" algn="l" rtl="0">
              <a:spcBef>
                <a:spcPts val="0"/>
              </a:spcBef>
              <a:spcAft>
                <a:spcPts val="0"/>
              </a:spcAft>
              <a:buSzPts val="2600"/>
              <a:buChar char="●"/>
            </a:pPr>
            <a:r>
              <a:rPr lang="en"/>
              <a:t>What tone is Jane Austen setting so far? How do you know? </a:t>
            </a:r>
            <a:endParaRPr/>
          </a:p>
          <a:p>
            <a:pPr marL="457200" lvl="0" indent="-393700" algn="l" rtl="0">
              <a:spcBef>
                <a:spcPts val="0"/>
              </a:spcBef>
              <a:spcAft>
                <a:spcPts val="0"/>
              </a:spcAft>
              <a:buSzPts val="2600"/>
              <a:buChar char="●"/>
            </a:pPr>
            <a:r>
              <a:rPr lang="en"/>
              <a:t>What predictions do you have about the next chapter? </a:t>
            </a:r>
            <a:endParaRPr/>
          </a:p>
        </p:txBody>
      </p:sp>
      <p:sp>
        <p:nvSpPr>
          <p:cNvPr id="151" name="Google Shape;151;p2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Chapter 1 - Discussion</a:t>
            </a:r>
            <a:endParaRPr/>
          </a:p>
        </p:txBody>
      </p:sp>
      <p:pic>
        <p:nvPicPr>
          <p:cNvPr id="152" name="Google Shape;152;p29"/>
          <p:cNvPicPr preferRelativeResize="0"/>
          <p:nvPr/>
        </p:nvPicPr>
        <p:blipFill rotWithShape="1">
          <a:blip r:embed="rId3">
            <a:alphaModFix amt="30000"/>
          </a:blip>
          <a:srcRect l="52635" t="16729" r="29063"/>
          <a:stretch/>
        </p:blipFill>
        <p:spPr>
          <a:xfrm>
            <a:off x="-152400" y="1126750"/>
            <a:ext cx="1549752" cy="401674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Shape 156"/>
        <p:cNvGrpSpPr/>
        <p:nvPr/>
      </p:nvGrpSpPr>
      <p:grpSpPr>
        <a:xfrm>
          <a:off x="0" y="0"/>
          <a:ext cx="0" cy="0"/>
          <a:chOff x="0" y="0"/>
          <a:chExt cx="0" cy="0"/>
        </a:xfrm>
      </p:grpSpPr>
      <p:sp>
        <p:nvSpPr>
          <p:cNvPr id="157" name="Google Shape;157;p30"/>
          <p:cNvSpPr txBox="1">
            <a:spLocks noGrp="1"/>
          </p:cNvSpPr>
          <p:nvPr>
            <p:ph type="body" idx="1"/>
          </p:nvPr>
        </p:nvSpPr>
        <p:spPr>
          <a:xfrm>
            <a:off x="265122" y="937400"/>
            <a:ext cx="8229600" cy="3434100"/>
          </a:xfrm>
          <a:prstGeom prst="rect">
            <a:avLst/>
          </a:prstGeom>
        </p:spPr>
        <p:txBody>
          <a:bodyPr spcFirstLastPara="1" wrap="square" lIns="91425" tIns="45700" rIns="91425" bIns="45700" anchor="t" anchorCtr="0">
            <a:noAutofit/>
          </a:bodyPr>
          <a:lstStyle/>
          <a:p>
            <a:pPr marL="457200" lvl="0" indent="-317500" algn="l" rtl="0">
              <a:spcBef>
                <a:spcPts val="520"/>
              </a:spcBef>
              <a:spcAft>
                <a:spcPts val="0"/>
              </a:spcAft>
              <a:buSzPts val="1400"/>
              <a:buChar char="●"/>
            </a:pPr>
            <a:r>
              <a:rPr lang="en" sz="1400" b="1" dirty="0"/>
              <a:t>The Dangers of Pride and Prejudice</a:t>
            </a:r>
            <a:r>
              <a:rPr lang="en" sz="1400" dirty="0"/>
              <a:t>: The title itself highlights the pitfalls of letting pride and preconceived notions cloud judgment. Characters like Elizabeth Bennet and Mr. Darcy initially misjudge each other based on social class and first impressions.</a:t>
            </a:r>
            <a:endParaRPr sz="1400" dirty="0"/>
          </a:p>
          <a:p>
            <a:pPr marL="457200" lvl="0" indent="-317500" algn="l" rtl="0">
              <a:spcBef>
                <a:spcPts val="0"/>
              </a:spcBef>
              <a:spcAft>
                <a:spcPts val="0"/>
              </a:spcAft>
              <a:buSzPts val="1400"/>
              <a:buChar char="●"/>
            </a:pPr>
            <a:r>
              <a:rPr lang="en" sz="1400" b="1" dirty="0"/>
              <a:t>The Importance of Self-Awareness</a:t>
            </a:r>
            <a:r>
              <a:rPr lang="en" sz="1400" dirty="0"/>
              <a:t>: Both Elizabeth and Darcy undergo significant personal growth. Recognizing one’s own flaws and biases is crucial for personal development and healthy relationships.</a:t>
            </a:r>
            <a:endParaRPr sz="1400" dirty="0"/>
          </a:p>
          <a:p>
            <a:pPr marL="457200" lvl="0" indent="-317500" algn="l" rtl="0">
              <a:spcBef>
                <a:spcPts val="0"/>
              </a:spcBef>
              <a:spcAft>
                <a:spcPts val="0"/>
              </a:spcAft>
              <a:buSzPts val="1400"/>
              <a:buChar char="●"/>
            </a:pPr>
            <a:r>
              <a:rPr lang="en" sz="1400" b="1" dirty="0"/>
              <a:t>Value of Individuality</a:t>
            </a:r>
            <a:r>
              <a:rPr lang="en" sz="1400" dirty="0"/>
              <a:t>: The story emphasizes the importance of marrying for love rather than social status. Elizabeth's refusal to conform to societal expectations in her choice of partner underscores the value of individual desires.</a:t>
            </a:r>
            <a:endParaRPr sz="1400" dirty="0"/>
          </a:p>
          <a:p>
            <a:pPr marL="457200" lvl="0" indent="-317500" algn="l" rtl="0">
              <a:spcBef>
                <a:spcPts val="0"/>
              </a:spcBef>
              <a:spcAft>
                <a:spcPts val="0"/>
              </a:spcAft>
              <a:buSzPts val="1400"/>
              <a:buChar char="●"/>
            </a:pPr>
            <a:r>
              <a:rPr lang="en" sz="1400" b="1" dirty="0"/>
              <a:t>The Influence of Social Class</a:t>
            </a:r>
            <a:r>
              <a:rPr lang="en" sz="1400" dirty="0"/>
              <a:t>: Austen critiques the rigid class structures of her time, showing how they affect relationships and personal choices. The characters' struggles reflect broader societal issues.</a:t>
            </a:r>
            <a:endParaRPr sz="1400" dirty="0"/>
          </a:p>
          <a:p>
            <a:pPr marL="457200" lvl="0" indent="-317500" algn="l" rtl="0">
              <a:spcBef>
                <a:spcPts val="0"/>
              </a:spcBef>
              <a:spcAft>
                <a:spcPts val="0"/>
              </a:spcAft>
              <a:buSzPts val="1400"/>
              <a:buChar char="●"/>
            </a:pPr>
            <a:r>
              <a:rPr lang="en" sz="1400" b="1" dirty="0"/>
              <a:t>Communication and Misunderstanding</a:t>
            </a:r>
            <a:r>
              <a:rPr lang="en" sz="1400" dirty="0"/>
              <a:t>: Miscommunication plays a significant role in the plot, demonstrating how assumptions and lack of clear communication can lead to conflict and misunderstanding in relationships.</a:t>
            </a:r>
            <a:endParaRPr sz="1400" dirty="0"/>
          </a:p>
          <a:p>
            <a:pPr marL="457200" lvl="0" indent="-317500" algn="l" rtl="0">
              <a:spcBef>
                <a:spcPts val="0"/>
              </a:spcBef>
              <a:spcAft>
                <a:spcPts val="0"/>
              </a:spcAft>
              <a:buSzPts val="1400"/>
              <a:buChar char="●"/>
            </a:pPr>
            <a:r>
              <a:rPr lang="en" sz="1400" b="1" dirty="0"/>
              <a:t>The Complexity of Human Relationships</a:t>
            </a:r>
            <a:r>
              <a:rPr lang="en" sz="1400" dirty="0"/>
              <a:t>: The novel explores a variety of relationships, from familial bonds to friendships and romantic entanglements, illustrating that human connections are nuanced</a:t>
            </a:r>
          </a:p>
          <a:p>
            <a:pPr marL="139700" lvl="0" indent="0" algn="l" rtl="0">
              <a:spcBef>
                <a:spcPts val="0"/>
              </a:spcBef>
              <a:spcAft>
                <a:spcPts val="0"/>
              </a:spcAft>
              <a:buSzPts val="1400"/>
              <a:buNone/>
            </a:pPr>
            <a:r>
              <a:rPr lang="en" sz="1400" dirty="0"/>
              <a:t>        and often complicated.</a:t>
            </a:r>
            <a:endParaRPr sz="1400" dirty="0"/>
          </a:p>
          <a:p>
            <a:pPr marL="0" lvl="0" indent="0" algn="l" rtl="0">
              <a:spcBef>
                <a:spcPts val="520"/>
              </a:spcBef>
              <a:spcAft>
                <a:spcPts val="0"/>
              </a:spcAft>
              <a:buNone/>
            </a:pPr>
            <a:endParaRPr sz="2900" dirty="0"/>
          </a:p>
        </p:txBody>
      </p:sp>
      <p:sp>
        <p:nvSpPr>
          <p:cNvPr id="158" name="Google Shape;158;p30"/>
          <p:cNvSpPr txBox="1">
            <a:spLocks noGrp="1"/>
          </p:cNvSpPr>
          <p:nvPr>
            <p:ph type="title"/>
          </p:nvPr>
        </p:nvSpPr>
        <p:spPr>
          <a:xfrm>
            <a:off x="481548" y="80000"/>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Themes in </a:t>
            </a:r>
            <a:r>
              <a:rPr lang="en" i="1" dirty="0"/>
              <a:t>Pride and Prejudice</a:t>
            </a:r>
            <a:endParaRPr i="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1"/>
          <p:cNvSpPr txBox="1">
            <a:spLocks noGrp="1"/>
          </p:cNvSpPr>
          <p:nvPr>
            <p:ph type="body" idx="1"/>
          </p:nvPr>
        </p:nvSpPr>
        <p:spPr>
          <a:xfrm>
            <a:off x="457200" y="1391436"/>
            <a:ext cx="4040100" cy="494400"/>
          </a:xfrm>
          <a:prstGeom prst="rect">
            <a:avLst/>
          </a:prstGeom>
        </p:spPr>
        <p:txBody>
          <a:bodyPr spcFirstLastPara="1" wrap="square" lIns="45700" tIns="0" rIns="45700" bIns="0" anchor="ctr" anchorCtr="0">
            <a:noAutofit/>
          </a:bodyPr>
          <a:lstStyle/>
          <a:p>
            <a:pPr marL="0" lvl="0" indent="0" algn="l" rtl="0">
              <a:spcBef>
                <a:spcPts val="480"/>
              </a:spcBef>
              <a:spcAft>
                <a:spcPts val="0"/>
              </a:spcAft>
              <a:buNone/>
            </a:pPr>
            <a:r>
              <a:rPr lang="en"/>
              <a:t>Words from the Novel</a:t>
            </a:r>
            <a:endParaRPr/>
          </a:p>
        </p:txBody>
      </p:sp>
      <p:sp>
        <p:nvSpPr>
          <p:cNvPr id="164" name="Google Shape;164;p3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Vocabulary</a:t>
            </a:r>
            <a:endParaRPr/>
          </a:p>
        </p:txBody>
      </p:sp>
      <p:sp>
        <p:nvSpPr>
          <p:cNvPr id="165" name="Google Shape;165;p31"/>
          <p:cNvSpPr txBox="1">
            <a:spLocks noGrp="1"/>
          </p:cNvSpPr>
          <p:nvPr>
            <p:ph type="body" idx="2"/>
          </p:nvPr>
        </p:nvSpPr>
        <p:spPr>
          <a:xfrm>
            <a:off x="4645027" y="1394820"/>
            <a:ext cx="4041900" cy="491100"/>
          </a:xfrm>
          <a:prstGeom prst="rect">
            <a:avLst/>
          </a:prstGeom>
        </p:spPr>
        <p:txBody>
          <a:bodyPr spcFirstLastPara="1" wrap="square" lIns="45700" tIns="0" rIns="45700" bIns="0" anchor="ctr" anchorCtr="0">
            <a:normAutofit/>
          </a:bodyPr>
          <a:lstStyle/>
          <a:p>
            <a:pPr marL="0" lvl="0" indent="0" algn="l" rtl="0">
              <a:spcBef>
                <a:spcPts val="480"/>
              </a:spcBef>
              <a:spcAft>
                <a:spcPts val="0"/>
              </a:spcAft>
              <a:buNone/>
            </a:pPr>
            <a:r>
              <a:rPr lang="en"/>
              <a:t>Words important for Context </a:t>
            </a:r>
            <a:endParaRPr/>
          </a:p>
        </p:txBody>
      </p:sp>
      <p:sp>
        <p:nvSpPr>
          <p:cNvPr id="166" name="Google Shape;166;p31"/>
          <p:cNvSpPr txBox="1">
            <a:spLocks noGrp="1"/>
          </p:cNvSpPr>
          <p:nvPr>
            <p:ph type="body" idx="3"/>
          </p:nvPr>
        </p:nvSpPr>
        <p:spPr>
          <a:xfrm>
            <a:off x="457200" y="1974760"/>
            <a:ext cx="4040100" cy="2795400"/>
          </a:xfrm>
          <a:prstGeom prst="rect">
            <a:avLst/>
          </a:prstGeom>
        </p:spPr>
        <p:txBody>
          <a:bodyPr spcFirstLastPara="1" wrap="square" lIns="91425" tIns="0" rIns="91425" bIns="45700" anchor="t" anchorCtr="0">
            <a:normAutofit/>
          </a:bodyPr>
          <a:lstStyle/>
          <a:p>
            <a:pPr marL="457200" lvl="0" indent="-342900" algn="l" rtl="0">
              <a:spcBef>
                <a:spcPts val="360"/>
              </a:spcBef>
              <a:spcAft>
                <a:spcPts val="0"/>
              </a:spcAft>
              <a:buSzPts val="1800"/>
              <a:buChar char="•"/>
            </a:pPr>
            <a:r>
              <a:rPr lang="en"/>
              <a:t>entailment</a:t>
            </a:r>
            <a:endParaRPr/>
          </a:p>
          <a:p>
            <a:pPr marL="457200" lvl="0" indent="-342900" algn="l" rtl="0">
              <a:spcBef>
                <a:spcPts val="0"/>
              </a:spcBef>
              <a:spcAft>
                <a:spcPts val="0"/>
              </a:spcAft>
              <a:buSzPts val="1800"/>
              <a:buChar char="•"/>
            </a:pPr>
            <a:r>
              <a:rPr lang="en"/>
              <a:t>dowry</a:t>
            </a:r>
            <a:endParaRPr/>
          </a:p>
          <a:p>
            <a:pPr marL="457200" lvl="0" indent="-342900" algn="l" rtl="0">
              <a:spcBef>
                <a:spcPts val="0"/>
              </a:spcBef>
              <a:spcAft>
                <a:spcPts val="0"/>
              </a:spcAft>
              <a:buSzPts val="1800"/>
              <a:buChar char="•"/>
            </a:pPr>
            <a:r>
              <a:rPr lang="en"/>
              <a:t>gentry</a:t>
            </a:r>
            <a:endParaRPr/>
          </a:p>
          <a:p>
            <a:pPr marL="457200" lvl="0" indent="-342900" algn="l" rtl="0">
              <a:spcBef>
                <a:spcPts val="0"/>
              </a:spcBef>
              <a:spcAft>
                <a:spcPts val="0"/>
              </a:spcAft>
              <a:buSzPts val="1800"/>
              <a:buChar char="•"/>
            </a:pPr>
            <a:r>
              <a:rPr lang="en"/>
              <a:t>chivalry</a:t>
            </a:r>
            <a:endParaRPr/>
          </a:p>
          <a:p>
            <a:pPr marL="0" lvl="0" indent="0" algn="l" rtl="0">
              <a:spcBef>
                <a:spcPts val="360"/>
              </a:spcBef>
              <a:spcAft>
                <a:spcPts val="0"/>
              </a:spcAft>
              <a:buNone/>
            </a:pPr>
            <a:endParaRPr/>
          </a:p>
        </p:txBody>
      </p:sp>
      <p:sp>
        <p:nvSpPr>
          <p:cNvPr id="167" name="Google Shape;167;p31"/>
          <p:cNvSpPr txBox="1">
            <a:spLocks noGrp="1"/>
          </p:cNvSpPr>
          <p:nvPr>
            <p:ph type="body" idx="4"/>
          </p:nvPr>
        </p:nvSpPr>
        <p:spPr>
          <a:xfrm>
            <a:off x="4649788" y="1974760"/>
            <a:ext cx="4040100" cy="2795400"/>
          </a:xfrm>
          <a:prstGeom prst="rect">
            <a:avLst/>
          </a:prstGeom>
        </p:spPr>
        <p:txBody>
          <a:bodyPr spcFirstLastPara="1" wrap="square" lIns="91425" tIns="0" rIns="91425" bIns="45700" anchor="t" anchorCtr="0">
            <a:normAutofit/>
          </a:bodyPr>
          <a:lstStyle/>
          <a:p>
            <a:pPr marL="457200" lvl="0" indent="-342900" algn="l" rtl="0">
              <a:spcBef>
                <a:spcPts val="360"/>
              </a:spcBef>
              <a:spcAft>
                <a:spcPts val="0"/>
              </a:spcAft>
              <a:buSzPts val="1800"/>
              <a:buChar char="•"/>
            </a:pPr>
            <a:r>
              <a:rPr lang="en-US" dirty="0"/>
              <a:t>p</a:t>
            </a:r>
            <a:r>
              <a:rPr lang="en" dirty="0"/>
              <a:t>atriarchy</a:t>
            </a:r>
          </a:p>
          <a:p>
            <a:pPr marL="457200" lvl="0" indent="-342900" algn="l" rtl="0">
              <a:spcBef>
                <a:spcPts val="360"/>
              </a:spcBef>
              <a:spcAft>
                <a:spcPts val="0"/>
              </a:spcAft>
              <a:buSzPts val="1800"/>
              <a:buChar char="•"/>
            </a:pPr>
            <a:r>
              <a:rPr lang="en" dirty="0"/>
              <a:t>matriarchy</a:t>
            </a:r>
            <a:endParaRPr dirty="0"/>
          </a:p>
          <a:p>
            <a:pPr marL="457200" lvl="0" indent="-342900" algn="l" rtl="0">
              <a:spcBef>
                <a:spcPts val="0"/>
              </a:spcBef>
              <a:spcAft>
                <a:spcPts val="0"/>
              </a:spcAft>
              <a:buSzPts val="1800"/>
              <a:buChar char="•"/>
            </a:pPr>
            <a:r>
              <a:rPr lang="en" dirty="0"/>
              <a:t>suffrage</a:t>
            </a:r>
            <a:endParaRPr dirty="0"/>
          </a:p>
          <a:p>
            <a:pPr marL="457200" lvl="0" indent="-342900" algn="l" rtl="0">
              <a:spcBef>
                <a:spcPts val="0"/>
              </a:spcBef>
              <a:spcAft>
                <a:spcPts val="0"/>
              </a:spcAft>
              <a:buSzPts val="1800"/>
              <a:buChar char="•"/>
            </a:pPr>
            <a:r>
              <a:rPr lang="en" dirty="0"/>
              <a:t>feminism</a:t>
            </a:r>
            <a:endParaRPr dirty="0"/>
          </a:p>
          <a:p>
            <a:pPr marL="457200" lvl="0" indent="-342900" algn="l" rtl="0">
              <a:spcBef>
                <a:spcPts val="0"/>
              </a:spcBef>
              <a:spcAft>
                <a:spcPts val="0"/>
              </a:spcAft>
              <a:buSzPts val="1800"/>
              <a:buChar char="•"/>
            </a:pPr>
            <a:r>
              <a:rPr lang="en" dirty="0"/>
              <a:t>gender equity</a:t>
            </a:r>
            <a:endParaRPr dirty="0"/>
          </a:p>
          <a:p>
            <a:pPr marL="457200" lvl="0" indent="-342900" algn="l" rtl="0">
              <a:spcBef>
                <a:spcPts val="0"/>
              </a:spcBef>
              <a:spcAft>
                <a:spcPts val="0"/>
              </a:spcAft>
              <a:buSzPts val="1800"/>
              <a:buChar char="•"/>
            </a:pPr>
            <a:r>
              <a:rPr lang="en" dirty="0"/>
              <a:t>gender socialization</a:t>
            </a:r>
            <a:endParaRPr dirty="0"/>
          </a:p>
          <a:p>
            <a:pPr marL="457200" lvl="0" indent="-342900" algn="l" rtl="0">
              <a:spcBef>
                <a:spcPts val="0"/>
              </a:spcBef>
              <a:spcAft>
                <a:spcPts val="0"/>
              </a:spcAft>
              <a:buSzPts val="1800"/>
              <a:buChar char="•"/>
            </a:pPr>
            <a:r>
              <a:rPr lang="en" dirty="0"/>
              <a:t>femininity</a:t>
            </a:r>
            <a:endParaRPr dirty="0"/>
          </a:p>
          <a:p>
            <a:pPr marL="457200" lvl="0" indent="-342900" algn="l" rtl="0">
              <a:spcBef>
                <a:spcPts val="0"/>
              </a:spcBef>
              <a:spcAft>
                <a:spcPts val="0"/>
              </a:spcAft>
              <a:buSzPts val="1800"/>
              <a:buChar char="•"/>
            </a:pPr>
            <a:r>
              <a:rPr lang="en" dirty="0"/>
              <a:t>masculinity</a:t>
            </a:r>
            <a:endParaRPr dirty="0"/>
          </a:p>
          <a:p>
            <a:pPr marL="0" lvl="0" indent="0" algn="l" rtl="0">
              <a:spcBef>
                <a:spcPts val="360"/>
              </a:spcBef>
              <a:spcAft>
                <a:spcPts val="0"/>
              </a:spcAft>
              <a:buNone/>
            </a:pPr>
            <a:endParaRPr dirty="0"/>
          </a:p>
        </p:txBody>
      </p:sp>
      <p:pic>
        <p:nvPicPr>
          <p:cNvPr id="168" name="Google Shape;168;p31"/>
          <p:cNvPicPr preferRelativeResize="0"/>
          <p:nvPr/>
        </p:nvPicPr>
        <p:blipFill rotWithShape="1">
          <a:blip r:embed="rId3">
            <a:alphaModFix amt="30000"/>
          </a:blip>
          <a:srcRect l="26250" t="27119" r="49674"/>
          <a:stretch/>
        </p:blipFill>
        <p:spPr>
          <a:xfrm>
            <a:off x="2872275" y="1391425"/>
            <a:ext cx="2201352" cy="37486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2"/>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lnSpcReduction="10000"/>
          </a:bodyPr>
          <a:lstStyle/>
          <a:p>
            <a:pPr marL="63500" lvl="0" indent="0" algn="l" rtl="0">
              <a:spcBef>
                <a:spcPts val="520"/>
              </a:spcBef>
              <a:spcAft>
                <a:spcPts val="600"/>
              </a:spcAft>
              <a:buSzPts val="2600"/>
              <a:buNone/>
            </a:pPr>
            <a:r>
              <a:rPr lang="en" dirty="0">
                <a:solidFill>
                  <a:schemeClr val="accent4"/>
                </a:solidFill>
              </a:rPr>
              <a:t>    1. </a:t>
            </a:r>
            <a:r>
              <a:rPr lang="en" dirty="0"/>
              <a:t>Divide the 10 chapters you were given amongst your</a:t>
            </a:r>
          </a:p>
          <a:p>
            <a:pPr marL="63500" lvl="0" indent="0" algn="l" rtl="0">
              <a:spcBef>
                <a:spcPts val="520"/>
              </a:spcBef>
              <a:spcAft>
                <a:spcPts val="600"/>
              </a:spcAft>
              <a:buSzPts val="2600"/>
              <a:buNone/>
            </a:pPr>
            <a:r>
              <a:rPr lang="en" dirty="0"/>
              <a:t>         group members. </a:t>
            </a:r>
            <a:endParaRPr dirty="0"/>
          </a:p>
          <a:p>
            <a:pPr marL="63500" lvl="0" indent="0" algn="l" rtl="0">
              <a:spcBef>
                <a:spcPts val="0"/>
              </a:spcBef>
              <a:spcAft>
                <a:spcPts val="600"/>
              </a:spcAft>
              <a:buSzPts val="2600"/>
              <a:buNone/>
            </a:pPr>
            <a:r>
              <a:rPr lang="en" dirty="0">
                <a:solidFill>
                  <a:schemeClr val="accent4"/>
                </a:solidFill>
              </a:rPr>
              <a:t>     2. </a:t>
            </a:r>
            <a:r>
              <a:rPr lang="en" dirty="0"/>
              <a:t>Read! </a:t>
            </a:r>
            <a:endParaRPr dirty="0"/>
          </a:p>
          <a:p>
            <a:pPr marL="63500" lvl="0" indent="0" algn="l" rtl="0">
              <a:spcBef>
                <a:spcPts val="0"/>
              </a:spcBef>
              <a:spcAft>
                <a:spcPts val="600"/>
              </a:spcAft>
              <a:buSzPts val="2600"/>
              <a:buNone/>
            </a:pPr>
            <a:r>
              <a:rPr lang="en" dirty="0">
                <a:solidFill>
                  <a:schemeClr val="accent4"/>
                </a:solidFill>
              </a:rPr>
              <a:t>     3. </a:t>
            </a:r>
            <a:r>
              <a:rPr lang="en" dirty="0"/>
              <a:t>Access the “Pride &amp; Prejudice Activity” slide deck. </a:t>
            </a:r>
            <a:endParaRPr dirty="0"/>
          </a:p>
          <a:p>
            <a:pPr marL="12700" lvl="0" indent="444500" algn="l" rtl="0">
              <a:lnSpc>
                <a:spcPct val="115000"/>
              </a:lnSpc>
              <a:spcBef>
                <a:spcPts val="0"/>
              </a:spcBef>
              <a:spcAft>
                <a:spcPts val="600"/>
              </a:spcAft>
              <a:buNone/>
            </a:pPr>
            <a:r>
              <a:rPr lang="en" sz="1800" dirty="0">
                <a:solidFill>
                  <a:schemeClr val="accent1"/>
                </a:solidFill>
                <a:latin typeface="Arial"/>
                <a:ea typeface="Arial"/>
                <a:cs typeface="Arial"/>
                <a:sym typeface="Arial"/>
              </a:rPr>
              <a:t>     • </a:t>
            </a:r>
            <a:r>
              <a:rPr lang="en" sz="1800" dirty="0"/>
              <a:t>Type in</a:t>
            </a:r>
            <a:r>
              <a:rPr lang="en" sz="2400" dirty="0"/>
              <a:t> </a:t>
            </a:r>
            <a:r>
              <a:rPr lang="en" sz="1800" dirty="0">
                <a:highlight>
                  <a:srgbClr val="FFFF00"/>
                </a:highlight>
              </a:rPr>
              <a:t>[insert url]</a:t>
            </a:r>
            <a:endParaRPr sz="1800" dirty="0">
              <a:highlight>
                <a:srgbClr val="FFFF00"/>
              </a:highlight>
            </a:endParaRPr>
          </a:p>
          <a:p>
            <a:pPr marL="12700" lvl="0" indent="444500" algn="l" rtl="0">
              <a:lnSpc>
                <a:spcPct val="115000"/>
              </a:lnSpc>
              <a:spcBef>
                <a:spcPts val="0"/>
              </a:spcBef>
              <a:spcAft>
                <a:spcPts val="600"/>
              </a:spcAft>
              <a:buNone/>
            </a:pPr>
            <a:r>
              <a:rPr lang="en" sz="1800" dirty="0">
                <a:solidFill>
                  <a:schemeClr val="accent1"/>
                </a:solidFill>
                <a:latin typeface="Arial"/>
                <a:ea typeface="Arial"/>
                <a:cs typeface="Arial"/>
                <a:sym typeface="Arial"/>
              </a:rPr>
              <a:t>     • </a:t>
            </a:r>
            <a:r>
              <a:rPr lang="en" sz="1800" dirty="0"/>
              <a:t>Scan </a:t>
            </a:r>
            <a:r>
              <a:rPr lang="en" sz="1800" dirty="0">
                <a:highlight>
                  <a:srgbClr val="FFFF00"/>
                </a:highlight>
              </a:rPr>
              <a:t>QR code</a:t>
            </a:r>
          </a:p>
          <a:p>
            <a:pPr marL="12700" lvl="0" indent="444500" algn="l" rtl="0">
              <a:lnSpc>
                <a:spcPct val="115000"/>
              </a:lnSpc>
              <a:spcBef>
                <a:spcPts val="0"/>
              </a:spcBef>
              <a:spcAft>
                <a:spcPts val="600"/>
              </a:spcAft>
              <a:buNone/>
            </a:pPr>
            <a:r>
              <a:rPr lang="en" dirty="0">
                <a:solidFill>
                  <a:schemeClr val="accent4"/>
                </a:solidFill>
              </a:rPr>
              <a:t>4. </a:t>
            </a:r>
            <a:r>
              <a:rPr lang="en" dirty="0"/>
              <a:t>Complete the Novel in a Day activity. </a:t>
            </a:r>
            <a:endParaRPr dirty="0"/>
          </a:p>
          <a:p>
            <a:pPr marL="12700" lvl="0" indent="444500" algn="l" rtl="0">
              <a:lnSpc>
                <a:spcPct val="115000"/>
              </a:lnSpc>
              <a:spcBef>
                <a:spcPts val="0"/>
              </a:spcBef>
              <a:spcAft>
                <a:spcPts val="0"/>
              </a:spcAft>
              <a:buNone/>
            </a:pPr>
            <a:endParaRPr sz="1800" dirty="0">
              <a:highlight>
                <a:srgbClr val="FFFF00"/>
              </a:highlight>
            </a:endParaRPr>
          </a:p>
          <a:p>
            <a:pPr marL="12700" lvl="0" indent="444500" algn="l" rtl="0">
              <a:lnSpc>
                <a:spcPct val="115000"/>
              </a:lnSpc>
              <a:spcBef>
                <a:spcPts val="0"/>
              </a:spcBef>
              <a:spcAft>
                <a:spcPts val="0"/>
              </a:spcAft>
              <a:buNone/>
            </a:pPr>
            <a:endParaRPr sz="1800" dirty="0">
              <a:highlight>
                <a:srgbClr val="FFFF00"/>
              </a:highlight>
            </a:endParaRPr>
          </a:p>
        </p:txBody>
      </p:sp>
      <p:sp>
        <p:nvSpPr>
          <p:cNvPr id="174" name="Google Shape;174;p3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Novel in a Day</a:t>
            </a:r>
            <a:endParaRPr dirty="0"/>
          </a:p>
        </p:txBody>
      </p:sp>
      <p:pic>
        <p:nvPicPr>
          <p:cNvPr id="175" name="Google Shape;175;p32"/>
          <p:cNvPicPr preferRelativeResize="0"/>
          <p:nvPr/>
        </p:nvPicPr>
        <p:blipFill>
          <a:blip r:embed="rId3">
            <a:alphaModFix/>
          </a:blip>
          <a:stretch>
            <a:fillRect/>
          </a:stretch>
        </p:blipFill>
        <p:spPr>
          <a:xfrm>
            <a:off x="6258638" y="3026402"/>
            <a:ext cx="1771175" cy="1624350"/>
          </a:xfrm>
          <a:prstGeom prst="rect">
            <a:avLst/>
          </a:prstGeom>
          <a:noFill/>
          <a:ln>
            <a:noFill/>
          </a:ln>
        </p:spPr>
      </p:pic>
      <p:pic>
        <p:nvPicPr>
          <p:cNvPr id="176" name="Google Shape;176;p32"/>
          <p:cNvPicPr preferRelativeResize="0"/>
          <p:nvPr/>
        </p:nvPicPr>
        <p:blipFill>
          <a:blip r:embed="rId4">
            <a:alphaModFix/>
          </a:blip>
          <a:stretch>
            <a:fillRect/>
          </a:stretch>
        </p:blipFill>
        <p:spPr>
          <a:xfrm>
            <a:off x="7696200" y="-42850"/>
            <a:ext cx="1447800" cy="14478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3"/>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81000" algn="l" rtl="0">
              <a:lnSpc>
                <a:spcPct val="115000"/>
              </a:lnSpc>
              <a:spcBef>
                <a:spcPts val="600"/>
              </a:spcBef>
              <a:spcAft>
                <a:spcPts val="0"/>
              </a:spcAft>
              <a:buSzPts val="2400"/>
              <a:buAutoNum type="arabicPeriod"/>
            </a:pPr>
            <a:r>
              <a:rPr lang="en" sz="2400"/>
              <a:t>Choose your character!</a:t>
            </a:r>
            <a:endParaRPr sz="2400" i="1"/>
          </a:p>
          <a:p>
            <a:pPr marL="457200" lvl="0" indent="-381000" algn="l" rtl="0">
              <a:lnSpc>
                <a:spcPct val="115000"/>
              </a:lnSpc>
              <a:spcBef>
                <a:spcPts val="0"/>
              </a:spcBef>
              <a:spcAft>
                <a:spcPts val="0"/>
              </a:spcAft>
              <a:buSzPts val="2400"/>
              <a:buAutoNum type="arabicPeriod"/>
            </a:pPr>
            <a:r>
              <a:rPr lang="en" sz="2400"/>
              <a:t>On your handout, choose a color, a symbol, a quote, and an image that represents your group’s understanding of that character.</a:t>
            </a:r>
            <a:endParaRPr sz="2400"/>
          </a:p>
          <a:p>
            <a:pPr marL="457200" lvl="0" indent="-381000" algn="l" rtl="0">
              <a:lnSpc>
                <a:spcPct val="115000"/>
              </a:lnSpc>
              <a:spcBef>
                <a:spcPts val="0"/>
              </a:spcBef>
              <a:spcAft>
                <a:spcPts val="0"/>
              </a:spcAft>
              <a:buSzPts val="2400"/>
              <a:buAutoNum type="arabicPeriod"/>
            </a:pPr>
            <a:r>
              <a:rPr lang="en" sz="2400"/>
              <a:t>Explain the reasoning for your choices.</a:t>
            </a:r>
            <a:endParaRPr sz="2400"/>
          </a:p>
          <a:p>
            <a:pPr marL="457200" lvl="0" indent="-381000" algn="l" rtl="0">
              <a:lnSpc>
                <a:spcPct val="115000"/>
              </a:lnSpc>
              <a:spcBef>
                <a:spcPts val="0"/>
              </a:spcBef>
              <a:spcAft>
                <a:spcPts val="0"/>
              </a:spcAft>
              <a:buSzPts val="2400"/>
              <a:buAutoNum type="arabicPeriod"/>
            </a:pPr>
            <a:r>
              <a:rPr lang="en" sz="2400"/>
              <a:t>Add your work to the “Pride &amp; Prejudice Activity” Google slides. </a:t>
            </a:r>
            <a:endParaRPr sz="2400"/>
          </a:p>
          <a:p>
            <a:pPr marL="0" lvl="0" indent="0" algn="l" rtl="0">
              <a:spcBef>
                <a:spcPts val="520"/>
              </a:spcBef>
              <a:spcAft>
                <a:spcPts val="0"/>
              </a:spcAft>
              <a:buNone/>
            </a:pPr>
            <a:endParaRPr sz="2400"/>
          </a:p>
        </p:txBody>
      </p:sp>
      <p:sp>
        <p:nvSpPr>
          <p:cNvPr id="182" name="Google Shape;182;p3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Color, Symbol, Image</a:t>
            </a:r>
            <a:endParaRPr/>
          </a:p>
        </p:txBody>
      </p:sp>
      <p:pic>
        <p:nvPicPr>
          <p:cNvPr id="183" name="Google Shape;183;p33"/>
          <p:cNvPicPr preferRelativeResize="0"/>
          <p:nvPr/>
        </p:nvPicPr>
        <p:blipFill>
          <a:blip r:embed="rId3">
            <a:alphaModFix/>
          </a:blip>
          <a:stretch>
            <a:fillRect/>
          </a:stretch>
        </p:blipFill>
        <p:spPr>
          <a:xfrm>
            <a:off x="7696200" y="12050"/>
            <a:ext cx="1447800" cy="14478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81000" algn="l" rtl="0">
              <a:lnSpc>
                <a:spcPct val="115000"/>
              </a:lnSpc>
              <a:spcBef>
                <a:spcPts val="600"/>
              </a:spcBef>
              <a:spcAft>
                <a:spcPts val="0"/>
              </a:spcAft>
              <a:buSzPts val="2400"/>
              <a:buChar char="●"/>
            </a:pPr>
            <a:r>
              <a:rPr lang="en" sz="2400"/>
              <a:t>Once your group has completed your CSI slide, review other groups’ summaries and CSI slides. </a:t>
            </a:r>
            <a:endParaRPr sz="2400"/>
          </a:p>
          <a:p>
            <a:pPr marL="457200" lvl="0" indent="-381000" algn="l" rtl="0">
              <a:lnSpc>
                <a:spcPct val="115000"/>
              </a:lnSpc>
              <a:spcBef>
                <a:spcPts val="0"/>
              </a:spcBef>
              <a:spcAft>
                <a:spcPts val="0"/>
              </a:spcAft>
              <a:buSzPts val="2400"/>
              <a:buChar char="●"/>
            </a:pPr>
            <a:r>
              <a:rPr lang="en" sz="2400"/>
              <a:t>Use the emoji’s found on the “Directions 2” slide in the Pride &amp; Prejudice Activity slides to add your reactions to other slides. </a:t>
            </a:r>
            <a:endParaRPr sz="2400"/>
          </a:p>
          <a:p>
            <a:pPr marL="0" lvl="0" indent="0" algn="l" rtl="0">
              <a:lnSpc>
                <a:spcPct val="115000"/>
              </a:lnSpc>
              <a:spcBef>
                <a:spcPts val="600"/>
              </a:spcBef>
              <a:spcAft>
                <a:spcPts val="0"/>
              </a:spcAft>
              <a:buClr>
                <a:schemeClr val="dk1"/>
              </a:buClr>
              <a:buSzPts val="1100"/>
              <a:buFont typeface="Arial"/>
              <a:buNone/>
            </a:pPr>
            <a:endParaRPr sz="2400">
              <a:highlight>
                <a:srgbClr val="FFFF00"/>
              </a:highlight>
            </a:endParaRPr>
          </a:p>
        </p:txBody>
      </p:sp>
      <p:sp>
        <p:nvSpPr>
          <p:cNvPr id="189" name="Google Shape;189;p3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Color, Symbol, Image</a:t>
            </a:r>
            <a:endParaRPr/>
          </a:p>
        </p:txBody>
      </p:sp>
      <p:pic>
        <p:nvPicPr>
          <p:cNvPr id="190" name="Google Shape;190;p34"/>
          <p:cNvPicPr preferRelativeResize="0"/>
          <p:nvPr/>
        </p:nvPicPr>
        <p:blipFill>
          <a:blip r:embed="rId3">
            <a:alphaModFix/>
          </a:blip>
          <a:stretch>
            <a:fillRect/>
          </a:stretch>
        </p:blipFill>
        <p:spPr>
          <a:xfrm>
            <a:off x="7696200" y="12050"/>
            <a:ext cx="1447800" cy="1447800"/>
          </a:xfrm>
          <a:prstGeom prst="rect">
            <a:avLst/>
          </a:prstGeom>
          <a:noFill/>
          <a:ln>
            <a:noFill/>
          </a:ln>
        </p:spPr>
      </p:pic>
      <p:graphicFrame>
        <p:nvGraphicFramePr>
          <p:cNvPr id="191" name="Google Shape;191;p34"/>
          <p:cNvGraphicFramePr/>
          <p:nvPr/>
        </p:nvGraphicFramePr>
        <p:xfrm>
          <a:off x="3060125" y="3189375"/>
          <a:ext cx="4293000" cy="1066740"/>
        </p:xfrm>
        <a:graphic>
          <a:graphicData uri="http://schemas.openxmlformats.org/drawingml/2006/table">
            <a:tbl>
              <a:tblPr>
                <a:noFill/>
                <a:tableStyleId>{6ACB573F-EE58-42D9-8CA5-8683129EB1B9}</a:tableStyleId>
              </a:tblPr>
              <a:tblGrid>
                <a:gridCol w="1073250">
                  <a:extLst>
                    <a:ext uri="{9D8B030D-6E8A-4147-A177-3AD203B41FA5}">
                      <a16:colId xmlns:a16="http://schemas.microsoft.com/office/drawing/2014/main" val="20000"/>
                    </a:ext>
                  </a:extLst>
                </a:gridCol>
                <a:gridCol w="1073250">
                  <a:extLst>
                    <a:ext uri="{9D8B030D-6E8A-4147-A177-3AD203B41FA5}">
                      <a16:colId xmlns:a16="http://schemas.microsoft.com/office/drawing/2014/main" val="20001"/>
                    </a:ext>
                  </a:extLst>
                </a:gridCol>
                <a:gridCol w="1073250">
                  <a:extLst>
                    <a:ext uri="{9D8B030D-6E8A-4147-A177-3AD203B41FA5}">
                      <a16:colId xmlns:a16="http://schemas.microsoft.com/office/drawing/2014/main" val="20002"/>
                    </a:ext>
                  </a:extLst>
                </a:gridCol>
                <a:gridCol w="1073250">
                  <a:extLst>
                    <a:ext uri="{9D8B030D-6E8A-4147-A177-3AD203B41FA5}">
                      <a16:colId xmlns:a16="http://schemas.microsoft.com/office/drawing/2014/main" val="20003"/>
                    </a:ext>
                  </a:extLst>
                </a:gridCol>
              </a:tblGrid>
              <a:tr h="461625">
                <a:tc>
                  <a:txBody>
                    <a:bodyPr/>
                    <a:lstStyle/>
                    <a:p>
                      <a:pPr marL="0" lvl="0" indent="0" algn="ctr" rtl="0">
                        <a:spcBef>
                          <a:spcPts val="0"/>
                        </a:spcBef>
                        <a:spcAft>
                          <a:spcPts val="0"/>
                        </a:spcAft>
                        <a:buClr>
                          <a:srgbClr val="000000"/>
                        </a:buClr>
                        <a:buSzPts val="1100"/>
                        <a:buFont typeface="Arial"/>
                        <a:buNone/>
                      </a:pPr>
                      <a:r>
                        <a:rPr lang="en" sz="2300">
                          <a:solidFill>
                            <a:srgbClr val="000000"/>
                          </a:solidFill>
                        </a:rPr>
                        <a:t>🤣</a:t>
                      </a:r>
                      <a:endParaRPr sz="1200"/>
                    </a:p>
                  </a:txBody>
                  <a:tcPr marL="91425" marR="91425" marT="91425" marB="91425">
                    <a:solidFill>
                      <a:srgbClr val="FFFFFF"/>
                    </a:solidFill>
                  </a:tcPr>
                </a:tc>
                <a:tc>
                  <a:txBody>
                    <a:bodyPr/>
                    <a:lstStyle/>
                    <a:p>
                      <a:pPr marL="0" lvl="0" indent="0" algn="ctr" rtl="0">
                        <a:spcBef>
                          <a:spcPts val="0"/>
                        </a:spcBef>
                        <a:spcAft>
                          <a:spcPts val="0"/>
                        </a:spcAft>
                        <a:buClr>
                          <a:srgbClr val="000000"/>
                        </a:buClr>
                        <a:buSzPts val="1100"/>
                        <a:buFont typeface="Arial"/>
                        <a:buNone/>
                      </a:pPr>
                      <a:r>
                        <a:rPr lang="en" sz="1600" b="1">
                          <a:solidFill>
                            <a:srgbClr val="595959"/>
                          </a:solidFill>
                        </a:rPr>
                        <a:t>Funny</a:t>
                      </a:r>
                      <a:endParaRPr sz="1200"/>
                    </a:p>
                  </a:txBody>
                  <a:tcPr marL="91425" marR="91425" marT="91425" marB="91425">
                    <a:solidFill>
                      <a:srgbClr val="FFFFFF"/>
                    </a:solidFill>
                  </a:tcPr>
                </a:tc>
                <a:tc>
                  <a:txBody>
                    <a:bodyPr/>
                    <a:lstStyle/>
                    <a:p>
                      <a:pPr marL="0" lvl="0" indent="0" algn="ctr" rtl="0">
                        <a:spcBef>
                          <a:spcPts val="0"/>
                        </a:spcBef>
                        <a:spcAft>
                          <a:spcPts val="0"/>
                        </a:spcAft>
                        <a:buClr>
                          <a:srgbClr val="000000"/>
                        </a:buClr>
                        <a:buSzPts val="1100"/>
                        <a:buFont typeface="Arial"/>
                        <a:buNone/>
                      </a:pPr>
                      <a:r>
                        <a:rPr lang="en" sz="2300">
                          <a:solidFill>
                            <a:srgbClr val="000000"/>
                          </a:solidFill>
                        </a:rPr>
                        <a:t>🤩</a:t>
                      </a:r>
                      <a:endParaRPr sz="1200"/>
                    </a:p>
                  </a:txBody>
                  <a:tcPr marL="91425" marR="91425" marT="91425" marB="91425">
                    <a:solidFill>
                      <a:srgbClr val="FFFFFF"/>
                    </a:solidFill>
                  </a:tcPr>
                </a:tc>
                <a:tc>
                  <a:txBody>
                    <a:bodyPr/>
                    <a:lstStyle/>
                    <a:p>
                      <a:pPr marL="0" lvl="0" indent="0" algn="ctr" rtl="0">
                        <a:spcBef>
                          <a:spcPts val="0"/>
                        </a:spcBef>
                        <a:spcAft>
                          <a:spcPts val="0"/>
                        </a:spcAft>
                        <a:buClr>
                          <a:srgbClr val="000000"/>
                        </a:buClr>
                        <a:buSzPts val="1100"/>
                        <a:buFont typeface="Arial"/>
                        <a:buNone/>
                      </a:pPr>
                      <a:r>
                        <a:rPr lang="en" sz="1600" b="1">
                          <a:solidFill>
                            <a:srgbClr val="595959"/>
                          </a:solidFill>
                        </a:rPr>
                        <a:t>Inspiring</a:t>
                      </a:r>
                      <a:endParaRPr sz="1200"/>
                    </a:p>
                  </a:txBody>
                  <a:tcPr marL="91425" marR="91425" marT="91425" marB="91425">
                    <a:solidFill>
                      <a:srgbClr val="FFFFFF"/>
                    </a:solidFill>
                  </a:tcPr>
                </a:tc>
                <a:extLst>
                  <a:ext uri="{0D108BD9-81ED-4DB2-BD59-A6C34878D82A}">
                    <a16:rowId xmlns:a16="http://schemas.microsoft.com/office/drawing/2014/main" val="10000"/>
                  </a:ext>
                </a:extLst>
              </a:tr>
              <a:tr h="369275">
                <a:tc>
                  <a:txBody>
                    <a:bodyPr/>
                    <a:lstStyle/>
                    <a:p>
                      <a:pPr marL="0" lvl="0" indent="0" algn="ctr" rtl="0">
                        <a:spcBef>
                          <a:spcPts val="0"/>
                        </a:spcBef>
                        <a:spcAft>
                          <a:spcPts val="0"/>
                        </a:spcAft>
                        <a:buClr>
                          <a:srgbClr val="000000"/>
                        </a:buClr>
                        <a:buSzPts val="1100"/>
                        <a:buFont typeface="Arial"/>
                        <a:buNone/>
                      </a:pPr>
                      <a:r>
                        <a:rPr lang="en" sz="2300" b="1">
                          <a:solidFill>
                            <a:srgbClr val="000000"/>
                          </a:solidFill>
                        </a:rPr>
                        <a:t>😎</a:t>
                      </a:r>
                      <a:endParaRPr b="1"/>
                    </a:p>
                  </a:txBody>
                  <a:tcPr marL="91425" marR="91425" marT="91425" marB="91425">
                    <a:solidFill>
                      <a:srgbClr val="FFFFFF"/>
                    </a:solidFill>
                  </a:tcPr>
                </a:tc>
                <a:tc>
                  <a:txBody>
                    <a:bodyPr/>
                    <a:lstStyle/>
                    <a:p>
                      <a:pPr marL="0" lvl="0" indent="0" algn="ctr" rtl="0">
                        <a:spcBef>
                          <a:spcPts val="0"/>
                        </a:spcBef>
                        <a:spcAft>
                          <a:spcPts val="0"/>
                        </a:spcAft>
                        <a:buNone/>
                      </a:pPr>
                      <a:r>
                        <a:rPr lang="en" sz="1600" b="1">
                          <a:solidFill>
                            <a:srgbClr val="595959"/>
                          </a:solidFill>
                        </a:rPr>
                        <a:t>Cool</a:t>
                      </a:r>
                      <a:endParaRPr b="1"/>
                    </a:p>
                  </a:txBody>
                  <a:tcPr marL="91425" marR="91425" marT="91425" marB="91425">
                    <a:solidFill>
                      <a:srgbClr val="FFFFFF"/>
                    </a:solidFill>
                  </a:tcPr>
                </a:tc>
                <a:tc>
                  <a:txBody>
                    <a:bodyPr/>
                    <a:lstStyle/>
                    <a:p>
                      <a:pPr marL="0" lvl="0" indent="0" algn="ctr" rtl="0">
                        <a:spcBef>
                          <a:spcPts val="0"/>
                        </a:spcBef>
                        <a:spcAft>
                          <a:spcPts val="0"/>
                        </a:spcAft>
                        <a:buClr>
                          <a:srgbClr val="000000"/>
                        </a:buClr>
                        <a:buSzPts val="1100"/>
                        <a:buFont typeface="Arial"/>
                        <a:buNone/>
                      </a:pPr>
                      <a:r>
                        <a:rPr lang="en" sz="2200" b="1">
                          <a:solidFill>
                            <a:srgbClr val="000000"/>
                          </a:solidFill>
                        </a:rPr>
                        <a:t>🤨</a:t>
                      </a:r>
                      <a:endParaRPr b="1"/>
                    </a:p>
                  </a:txBody>
                  <a:tcPr marL="91425" marR="91425" marT="91425" marB="91425">
                    <a:solidFill>
                      <a:srgbClr val="FFFFFF"/>
                    </a:solidFill>
                  </a:tcPr>
                </a:tc>
                <a:tc>
                  <a:txBody>
                    <a:bodyPr/>
                    <a:lstStyle/>
                    <a:p>
                      <a:pPr marL="0" lvl="0" indent="0" algn="ctr" rtl="0">
                        <a:spcBef>
                          <a:spcPts val="0"/>
                        </a:spcBef>
                        <a:spcAft>
                          <a:spcPts val="0"/>
                        </a:spcAft>
                        <a:buNone/>
                      </a:pPr>
                      <a:r>
                        <a:rPr lang="en" sz="1600" b="1">
                          <a:solidFill>
                            <a:srgbClr val="595959"/>
                          </a:solidFill>
                        </a:rPr>
                        <a:t>Clever</a:t>
                      </a:r>
                      <a:endParaRPr sz="1200" b="1"/>
                    </a:p>
                  </a:txBody>
                  <a:tcPr marL="91425" marR="91425" marT="91425" marB="91425">
                    <a:solidFill>
                      <a:srgbClr val="FFFFFF"/>
                    </a:solidFill>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5"/>
          <p:cNvSpPr txBox="1">
            <a:spLocks noGrp="1"/>
          </p:cNvSpPr>
          <p:nvPr>
            <p:ph type="body" idx="1"/>
          </p:nvPr>
        </p:nvSpPr>
        <p:spPr>
          <a:xfrm>
            <a:off x="392273" y="1044228"/>
            <a:ext cx="7790400" cy="3679500"/>
          </a:xfrm>
          <a:prstGeom prst="rect">
            <a:avLst/>
          </a:prstGeom>
        </p:spPr>
        <p:txBody>
          <a:bodyPr spcFirstLastPara="1" wrap="square" lIns="91425" tIns="45700" rIns="91425" bIns="45700" anchor="t" anchorCtr="0">
            <a:normAutofit fontScale="92500" lnSpcReduction="10000"/>
          </a:bodyPr>
          <a:lstStyle/>
          <a:p>
            <a:pPr marL="0" lvl="0" indent="0" algn="l" rtl="0">
              <a:lnSpc>
                <a:spcPct val="115000"/>
              </a:lnSpc>
              <a:spcBef>
                <a:spcPts val="500"/>
              </a:spcBef>
              <a:spcAft>
                <a:spcPts val="0"/>
              </a:spcAft>
              <a:buClr>
                <a:schemeClr val="dk1"/>
              </a:buClr>
              <a:buSzPct val="50000"/>
              <a:buFont typeface="Arial"/>
              <a:buNone/>
            </a:pPr>
            <a:r>
              <a:rPr lang="en" sz="2200"/>
              <a:t>Learn what life was like during the time of Jane Austen. </a:t>
            </a:r>
            <a:endParaRPr sz="2200"/>
          </a:p>
          <a:p>
            <a:pPr marL="457200" lvl="0" indent="-357822" algn="l" rtl="0">
              <a:lnSpc>
                <a:spcPct val="115000"/>
              </a:lnSpc>
              <a:spcBef>
                <a:spcPts val="500"/>
              </a:spcBef>
              <a:spcAft>
                <a:spcPts val="0"/>
              </a:spcAft>
              <a:buClr>
                <a:srgbClr val="991B1E"/>
              </a:buClr>
              <a:buSzPct val="100000"/>
              <a:buFont typeface="Arial"/>
              <a:buAutoNum type="arabicPeriod"/>
            </a:pPr>
            <a:r>
              <a:rPr lang="en" sz="2200"/>
              <a:t>Access the Regency England Wakelet. </a:t>
            </a:r>
            <a:endParaRPr sz="2200"/>
          </a:p>
          <a:p>
            <a:pPr marL="914400" lvl="1" indent="-346075" algn="l" rtl="0">
              <a:lnSpc>
                <a:spcPct val="115000"/>
              </a:lnSpc>
              <a:spcBef>
                <a:spcPts val="0"/>
              </a:spcBef>
              <a:spcAft>
                <a:spcPts val="0"/>
              </a:spcAft>
              <a:buClr>
                <a:srgbClr val="980000"/>
              </a:buClr>
              <a:buSzPct val="100000"/>
              <a:buFont typeface="Arial"/>
              <a:buAutoNum type="alphaLcPeriod"/>
            </a:pPr>
            <a:r>
              <a:rPr lang="en" sz="2000"/>
              <a:t>Type in: </a:t>
            </a:r>
            <a:r>
              <a:rPr lang="en" u="sng">
                <a:solidFill>
                  <a:srgbClr val="1C3C58"/>
                </a:solidFill>
                <a:hlinkClick r:id="rId3">
                  <a:extLst>
                    <a:ext uri="{A12FA001-AC4F-418D-AE19-62706E023703}">
                      <ahyp:hlinkClr xmlns:ahyp="http://schemas.microsoft.com/office/drawing/2018/hyperlinkcolor" val="tx"/>
                    </a:ext>
                  </a:extLst>
                </a:hlinkClick>
              </a:rPr>
              <a:t>http://k20.ou.edu/regency</a:t>
            </a:r>
            <a:r>
              <a:rPr lang="en">
                <a:solidFill>
                  <a:srgbClr val="1C3C58"/>
                </a:solidFill>
              </a:rPr>
              <a:t> </a:t>
            </a:r>
            <a:endParaRPr>
              <a:solidFill>
                <a:srgbClr val="1C3C58"/>
              </a:solidFill>
            </a:endParaRPr>
          </a:p>
          <a:p>
            <a:pPr marL="914400" lvl="1" indent="-346075" algn="l" rtl="0">
              <a:lnSpc>
                <a:spcPct val="115000"/>
              </a:lnSpc>
              <a:spcBef>
                <a:spcPts val="0"/>
              </a:spcBef>
              <a:spcAft>
                <a:spcPts val="0"/>
              </a:spcAft>
              <a:buClr>
                <a:srgbClr val="980000"/>
              </a:buClr>
              <a:buSzPct val="100000"/>
              <a:buAutoNum type="alphaLcPeriod"/>
            </a:pPr>
            <a:r>
              <a:rPr lang="en"/>
              <a:t>Scan QR Code</a:t>
            </a:r>
            <a:endParaRPr>
              <a:solidFill>
                <a:srgbClr val="1C3C58"/>
              </a:solidFill>
            </a:endParaRPr>
          </a:p>
          <a:p>
            <a:pPr marL="457200" lvl="0" indent="-357822" algn="l" rtl="0">
              <a:lnSpc>
                <a:spcPct val="115000"/>
              </a:lnSpc>
              <a:spcBef>
                <a:spcPts val="0"/>
              </a:spcBef>
              <a:spcAft>
                <a:spcPts val="0"/>
              </a:spcAft>
              <a:buClr>
                <a:srgbClr val="991B1E"/>
              </a:buClr>
              <a:buSzPct val="100000"/>
              <a:buFont typeface="Arial"/>
              <a:buAutoNum type="arabicPeriod"/>
            </a:pPr>
            <a:r>
              <a:rPr lang="en" sz="2200"/>
              <a:t>Choose one column or topic to focus on.</a:t>
            </a:r>
            <a:endParaRPr sz="2200"/>
          </a:p>
          <a:p>
            <a:pPr marL="457200" lvl="0" indent="-357822" algn="l" rtl="0">
              <a:lnSpc>
                <a:spcPct val="115000"/>
              </a:lnSpc>
              <a:spcBef>
                <a:spcPts val="0"/>
              </a:spcBef>
              <a:spcAft>
                <a:spcPts val="0"/>
              </a:spcAft>
              <a:buClr>
                <a:srgbClr val="991B1E"/>
              </a:buClr>
              <a:buSzPct val="100000"/>
              <a:buFont typeface="Arial"/>
              <a:buAutoNum type="arabicPeriod"/>
            </a:pPr>
            <a:r>
              <a:rPr lang="en" sz="2200"/>
              <a:t>Explore the content.</a:t>
            </a:r>
            <a:endParaRPr sz="2200"/>
          </a:p>
          <a:p>
            <a:pPr marL="914400" lvl="1" indent="-346075" algn="l" rtl="0">
              <a:lnSpc>
                <a:spcPct val="115000"/>
              </a:lnSpc>
              <a:spcBef>
                <a:spcPts val="0"/>
              </a:spcBef>
              <a:spcAft>
                <a:spcPts val="0"/>
              </a:spcAft>
              <a:buClr>
                <a:srgbClr val="980000"/>
              </a:buClr>
              <a:buSzPct val="100000"/>
              <a:buFont typeface="Arial"/>
              <a:buAutoNum type="alphaLcPeriod"/>
            </a:pPr>
            <a:r>
              <a:rPr lang="en" sz="2000"/>
              <a:t>Watch the video</a:t>
            </a:r>
            <a:endParaRPr/>
          </a:p>
          <a:p>
            <a:pPr marL="914400" lvl="1" indent="-346075" algn="l" rtl="0">
              <a:lnSpc>
                <a:spcPct val="115000"/>
              </a:lnSpc>
              <a:spcBef>
                <a:spcPts val="0"/>
              </a:spcBef>
              <a:spcAft>
                <a:spcPts val="0"/>
              </a:spcAft>
              <a:buClr>
                <a:srgbClr val="980000"/>
              </a:buClr>
              <a:buSzPct val="100000"/>
              <a:buFont typeface="Arial"/>
              <a:buAutoNum type="alphaLcPeriod"/>
            </a:pPr>
            <a:r>
              <a:rPr lang="en" sz="2000"/>
              <a:t>Read the blurb</a:t>
            </a:r>
            <a:endParaRPr/>
          </a:p>
          <a:p>
            <a:pPr marL="914400" lvl="1" indent="-346075" algn="l" rtl="0">
              <a:lnSpc>
                <a:spcPct val="115000"/>
              </a:lnSpc>
              <a:spcBef>
                <a:spcPts val="0"/>
              </a:spcBef>
              <a:spcAft>
                <a:spcPts val="0"/>
              </a:spcAft>
              <a:buClr>
                <a:srgbClr val="980000"/>
              </a:buClr>
              <a:buSzPct val="100000"/>
              <a:buFont typeface="Arial"/>
              <a:buAutoNum type="alphaLcPeriod"/>
            </a:pPr>
            <a:r>
              <a:rPr lang="en" sz="2000"/>
              <a:t>Analyze the image</a:t>
            </a:r>
            <a:endParaRPr/>
          </a:p>
          <a:p>
            <a:pPr marL="457200" lvl="0" indent="-357822" algn="l" rtl="0">
              <a:lnSpc>
                <a:spcPct val="115000"/>
              </a:lnSpc>
              <a:spcBef>
                <a:spcPts val="0"/>
              </a:spcBef>
              <a:spcAft>
                <a:spcPts val="0"/>
              </a:spcAft>
              <a:buClr>
                <a:srgbClr val="991B1E"/>
              </a:buClr>
              <a:buSzPct val="100000"/>
              <a:buFont typeface="Arial"/>
              <a:buAutoNum type="arabicPeriod"/>
            </a:pPr>
            <a:r>
              <a:rPr lang="en" sz="2200"/>
              <a:t>Add your Point of Most Significance to your topic’s google slide using the same Pride &amp; Prejudice Activity slide deck from earlier. </a:t>
            </a:r>
            <a:endParaRPr sz="2200"/>
          </a:p>
        </p:txBody>
      </p:sp>
      <p:sp>
        <p:nvSpPr>
          <p:cNvPr id="197" name="Google Shape;197;p35"/>
          <p:cNvSpPr txBox="1">
            <a:spLocks noGrp="1"/>
          </p:cNvSpPr>
          <p:nvPr>
            <p:ph type="title"/>
          </p:nvPr>
        </p:nvSpPr>
        <p:spPr>
          <a:xfrm>
            <a:off x="457200" y="307250"/>
            <a:ext cx="5685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Wakelet</a:t>
            </a:r>
            <a:endParaRPr/>
          </a:p>
        </p:txBody>
      </p:sp>
      <p:pic>
        <p:nvPicPr>
          <p:cNvPr id="198" name="Google Shape;198;p35"/>
          <p:cNvPicPr preferRelativeResize="0"/>
          <p:nvPr/>
        </p:nvPicPr>
        <p:blipFill>
          <a:blip r:embed="rId4">
            <a:alphaModFix/>
          </a:blip>
          <a:stretch>
            <a:fillRect/>
          </a:stretch>
        </p:blipFill>
        <p:spPr>
          <a:xfrm>
            <a:off x="8077200" y="0"/>
            <a:ext cx="1066800" cy="933450"/>
          </a:xfrm>
          <a:prstGeom prst="rect">
            <a:avLst/>
          </a:prstGeom>
          <a:noFill/>
          <a:ln>
            <a:noFill/>
          </a:ln>
        </p:spPr>
      </p:pic>
      <p:pic>
        <p:nvPicPr>
          <p:cNvPr id="199" name="Google Shape;199;p35"/>
          <p:cNvPicPr preferRelativeResize="0"/>
          <p:nvPr/>
        </p:nvPicPr>
        <p:blipFill>
          <a:blip r:embed="rId5">
            <a:alphaModFix/>
          </a:blip>
          <a:stretch>
            <a:fillRect/>
          </a:stretch>
        </p:blipFill>
        <p:spPr>
          <a:xfrm>
            <a:off x="6199325" y="1735225"/>
            <a:ext cx="2048275" cy="20482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AutoNum type="arabicPeriod"/>
            </a:pPr>
            <a:r>
              <a:rPr lang="en"/>
              <a:t>Get into groups of 3.</a:t>
            </a:r>
            <a:endParaRPr/>
          </a:p>
          <a:p>
            <a:pPr marL="457200" lvl="0" indent="-393700" algn="l" rtl="0">
              <a:spcBef>
                <a:spcPts val="0"/>
              </a:spcBef>
              <a:spcAft>
                <a:spcPts val="0"/>
              </a:spcAft>
              <a:buSzPts val="2600"/>
              <a:buAutoNum type="arabicPeriod"/>
            </a:pPr>
            <a:r>
              <a:rPr lang="en"/>
              <a:t>Select a slip of paper. </a:t>
            </a:r>
            <a:endParaRPr/>
          </a:p>
          <a:p>
            <a:pPr marL="914400" lvl="1" indent="-355600" algn="l" rtl="0">
              <a:spcBef>
                <a:spcPts val="0"/>
              </a:spcBef>
              <a:spcAft>
                <a:spcPts val="0"/>
              </a:spcAft>
              <a:buSzPts val="2000"/>
              <a:buAutoNum type="alphaLcParenR"/>
            </a:pPr>
            <a:r>
              <a:rPr lang="en"/>
              <a:t>Ex: Elizabeth and Lady Catherine. </a:t>
            </a:r>
            <a:endParaRPr/>
          </a:p>
          <a:p>
            <a:pPr marL="457200" lvl="0" indent="-393700" algn="l" rtl="0">
              <a:spcBef>
                <a:spcPts val="0"/>
              </a:spcBef>
              <a:spcAft>
                <a:spcPts val="0"/>
              </a:spcAft>
              <a:buSzPts val="2600"/>
              <a:buAutoNum type="arabicPeriod"/>
            </a:pPr>
            <a:r>
              <a:rPr lang="en"/>
              <a:t>Briefly discuss the characters and brainstorm a potential scene from the novel. </a:t>
            </a:r>
            <a:endParaRPr/>
          </a:p>
          <a:p>
            <a:pPr marL="914400" lvl="1" indent="-355600" algn="l" rtl="0">
              <a:spcBef>
                <a:spcPts val="0"/>
              </a:spcBef>
              <a:spcAft>
                <a:spcPts val="0"/>
              </a:spcAft>
              <a:buSzPts val="2000"/>
              <a:buAutoNum type="alphaLcParenR"/>
            </a:pPr>
            <a:r>
              <a:rPr lang="en"/>
              <a:t>Possible scene to reimagine: The conversation where Lady Catherine confronts Elizabeth about her intentions with Mr. Darcy. </a:t>
            </a:r>
            <a:endParaRPr/>
          </a:p>
        </p:txBody>
      </p:sp>
      <p:sp>
        <p:nvSpPr>
          <p:cNvPr id="205" name="Google Shape;205;p3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Role-Play Conversation </a:t>
            </a:r>
            <a:endParaRPr/>
          </a:p>
        </p:txBody>
      </p:sp>
      <p:pic>
        <p:nvPicPr>
          <p:cNvPr id="206" name="Google Shape;206;p36"/>
          <p:cNvPicPr preferRelativeResize="0"/>
          <p:nvPr/>
        </p:nvPicPr>
        <p:blipFill>
          <a:blip r:embed="rId3">
            <a:alphaModFix/>
          </a:blip>
          <a:stretch>
            <a:fillRect/>
          </a:stretch>
        </p:blipFill>
        <p:spPr>
          <a:xfrm>
            <a:off x="7432208" y="145192"/>
            <a:ext cx="1538650" cy="1528225"/>
          </a:xfrm>
          <a:prstGeom prst="rect">
            <a:avLst/>
          </a:prstGeom>
          <a:noFill/>
          <a:ln>
            <a:noFill/>
          </a:ln>
        </p:spPr>
      </p:pic>
      <p:pic>
        <p:nvPicPr>
          <p:cNvPr id="207" name="Google Shape;207;p36"/>
          <p:cNvPicPr preferRelativeResize="0"/>
          <p:nvPr/>
        </p:nvPicPr>
        <p:blipFill rotWithShape="1">
          <a:blip r:embed="rId4">
            <a:alphaModFix amt="30000"/>
          </a:blip>
          <a:srcRect l="52635" t="16729" r="29063"/>
          <a:stretch/>
        </p:blipFill>
        <p:spPr>
          <a:xfrm>
            <a:off x="10" y="3667875"/>
            <a:ext cx="568018" cy="1472226"/>
          </a:xfrm>
          <a:prstGeom prst="rect">
            <a:avLst/>
          </a:prstGeom>
          <a:noFill/>
          <a:ln>
            <a:noFill/>
          </a:ln>
        </p:spPr>
      </p:pic>
      <p:pic>
        <p:nvPicPr>
          <p:cNvPr id="208" name="Google Shape;208;p36"/>
          <p:cNvPicPr preferRelativeResize="0"/>
          <p:nvPr/>
        </p:nvPicPr>
        <p:blipFill rotWithShape="1">
          <a:blip r:embed="rId5">
            <a:alphaModFix amt="30000"/>
          </a:blip>
          <a:srcRect l="26250" t="27119" r="49674"/>
          <a:stretch/>
        </p:blipFill>
        <p:spPr>
          <a:xfrm>
            <a:off x="679250" y="3777275"/>
            <a:ext cx="802301" cy="136622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7"/>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fontScale="92500" lnSpcReduction="10000"/>
          </a:bodyPr>
          <a:lstStyle/>
          <a:p>
            <a:pPr marL="0" lvl="0" indent="0" algn="l" rtl="0">
              <a:spcBef>
                <a:spcPts val="520"/>
              </a:spcBef>
              <a:spcAft>
                <a:spcPts val="0"/>
              </a:spcAft>
              <a:buNone/>
            </a:pPr>
            <a:r>
              <a:rPr lang="en" b="1" dirty="0"/>
              <a:t>Actor 1 </a:t>
            </a:r>
            <a:endParaRPr b="1" dirty="0"/>
          </a:p>
          <a:p>
            <a:pPr marL="457200" lvl="0" indent="-381317" algn="l" rtl="0">
              <a:spcBef>
                <a:spcPts val="520"/>
              </a:spcBef>
              <a:spcAft>
                <a:spcPts val="0"/>
              </a:spcAft>
              <a:buSzPct val="100000"/>
              <a:buAutoNum type="arabicPeriod"/>
            </a:pPr>
            <a:r>
              <a:rPr lang="en" dirty="0"/>
              <a:t>Choose a character.</a:t>
            </a:r>
            <a:endParaRPr dirty="0"/>
          </a:p>
          <a:p>
            <a:pPr marL="457200" lvl="0" indent="-381317" algn="l" rtl="0">
              <a:spcBef>
                <a:spcPts val="0"/>
              </a:spcBef>
              <a:spcAft>
                <a:spcPts val="0"/>
              </a:spcAft>
              <a:buSzPct val="100000"/>
              <a:buAutoNum type="arabicPeriod"/>
            </a:pPr>
            <a:r>
              <a:rPr lang="en" dirty="0"/>
              <a:t>Write a brief description of your character’s societal norms. </a:t>
            </a:r>
            <a:endParaRPr dirty="0"/>
          </a:p>
          <a:p>
            <a:pPr marL="457200" lvl="0" indent="-381317" algn="l" rtl="0">
              <a:spcBef>
                <a:spcPts val="0"/>
              </a:spcBef>
              <a:spcAft>
                <a:spcPts val="0"/>
              </a:spcAft>
              <a:buSzPct val="100000"/>
              <a:buAutoNum type="arabicPeriod"/>
            </a:pPr>
            <a:r>
              <a:rPr lang="en" dirty="0"/>
              <a:t>Switch your character’s </a:t>
            </a:r>
            <a:r>
              <a:rPr lang="en-US" dirty="0"/>
              <a:t>description of societal norms with that of Actor 2</a:t>
            </a:r>
            <a:r>
              <a:rPr lang="en" dirty="0"/>
              <a:t>.</a:t>
            </a:r>
            <a:endParaRPr dirty="0"/>
          </a:p>
          <a:p>
            <a:pPr marL="457200" lvl="0" indent="-381317" algn="l" rtl="0">
              <a:spcBef>
                <a:spcPts val="0"/>
              </a:spcBef>
              <a:spcAft>
                <a:spcPts val="0"/>
              </a:spcAft>
              <a:buSzPct val="100000"/>
              <a:buAutoNum type="arabicPeriod"/>
            </a:pPr>
            <a:r>
              <a:rPr lang="en" dirty="0"/>
              <a:t>Take time to consider how to play your chosen character using Actor 2’s description.</a:t>
            </a:r>
            <a:endParaRPr dirty="0"/>
          </a:p>
          <a:p>
            <a:pPr marL="0" lvl="0" indent="0" algn="l" rtl="0">
              <a:spcBef>
                <a:spcPts val="520"/>
              </a:spcBef>
              <a:spcAft>
                <a:spcPts val="0"/>
              </a:spcAft>
              <a:buNone/>
            </a:pPr>
            <a:r>
              <a:rPr lang="en" b="1" dirty="0"/>
              <a:t>Actor 2</a:t>
            </a:r>
            <a:r>
              <a:rPr lang="en" dirty="0"/>
              <a:t> </a:t>
            </a:r>
            <a:endParaRPr dirty="0"/>
          </a:p>
          <a:p>
            <a:pPr marL="457200" lvl="0" indent="-381317" algn="l" rtl="0">
              <a:spcBef>
                <a:spcPts val="520"/>
              </a:spcBef>
              <a:spcAft>
                <a:spcPts val="0"/>
              </a:spcAft>
              <a:buSzPct val="100000"/>
              <a:buAutoNum type="arabicPeriod"/>
            </a:pPr>
            <a:r>
              <a:rPr lang="en" dirty="0"/>
              <a:t>Same as Actor 1 but reversed!</a:t>
            </a:r>
            <a:endParaRPr dirty="0"/>
          </a:p>
        </p:txBody>
      </p:sp>
      <p:sp>
        <p:nvSpPr>
          <p:cNvPr id="214" name="Google Shape;214;p3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Role-Play Conversation </a:t>
            </a:r>
            <a:endParaRPr/>
          </a:p>
        </p:txBody>
      </p:sp>
      <p:pic>
        <p:nvPicPr>
          <p:cNvPr id="215" name="Google Shape;215;p37"/>
          <p:cNvPicPr preferRelativeResize="0"/>
          <p:nvPr/>
        </p:nvPicPr>
        <p:blipFill>
          <a:blip r:embed="rId3">
            <a:alphaModFix/>
          </a:blip>
          <a:stretch>
            <a:fillRect/>
          </a:stretch>
        </p:blipFill>
        <p:spPr>
          <a:xfrm>
            <a:off x="7464672" y="135266"/>
            <a:ext cx="1538650" cy="15282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20"/>
          <p:cNvSpPr txBox="1">
            <a:spLocks noGrp="1"/>
          </p:cNvSpPr>
          <p:nvPr>
            <p:ph type="title"/>
          </p:nvPr>
        </p:nvSpPr>
        <p:spPr>
          <a:xfrm>
            <a:off x="530352" y="987552"/>
            <a:ext cx="7772400" cy="1021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a:t>Essential Questions</a:t>
            </a:r>
            <a:endParaRPr/>
          </a:p>
        </p:txBody>
      </p:sp>
      <p:sp>
        <p:nvSpPr>
          <p:cNvPr id="86" name="Google Shape;86;p20"/>
          <p:cNvSpPr txBox="1">
            <a:spLocks noGrp="1"/>
          </p:cNvSpPr>
          <p:nvPr>
            <p:ph type="body" idx="1"/>
          </p:nvPr>
        </p:nvSpPr>
        <p:spPr>
          <a:xfrm>
            <a:off x="530350" y="2028502"/>
            <a:ext cx="7772400" cy="2149200"/>
          </a:xfrm>
          <a:prstGeom prst="rect">
            <a:avLst/>
          </a:prstGeom>
        </p:spPr>
        <p:txBody>
          <a:bodyPr spcFirstLastPara="1" wrap="square" lIns="45700" tIns="45700" rIns="45700" bIns="45700" anchor="t" anchorCtr="0">
            <a:noAutofit/>
          </a:bodyPr>
          <a:lstStyle/>
          <a:p>
            <a:pPr marL="457200" lvl="0" indent="-394652" algn="l" rtl="0">
              <a:spcBef>
                <a:spcPts val="520"/>
              </a:spcBef>
              <a:spcAft>
                <a:spcPts val="0"/>
              </a:spcAft>
              <a:buSzPts val="2615"/>
              <a:buChar char="•"/>
            </a:pPr>
            <a:r>
              <a:rPr lang="en" sz="2615" dirty="0"/>
              <a:t>How are characters’ actions subject to societal norms? </a:t>
            </a:r>
            <a:endParaRPr sz="2615" dirty="0"/>
          </a:p>
          <a:p>
            <a:pPr marL="457200" lvl="0" indent="-394652" algn="l" rtl="0">
              <a:spcBef>
                <a:spcPts val="0"/>
              </a:spcBef>
              <a:spcAft>
                <a:spcPts val="0"/>
              </a:spcAft>
              <a:buSzPts val="2615"/>
              <a:buChar char="•"/>
            </a:pPr>
            <a:r>
              <a:rPr lang="en" sz="2615" dirty="0"/>
              <a:t>How is an author and their characters influenced by societal norms? </a:t>
            </a:r>
            <a:endParaRPr sz="2615" dirty="0"/>
          </a:p>
          <a:p>
            <a:pPr marL="0" lvl="0" indent="0" algn="l" rtl="0">
              <a:spcBef>
                <a:spcPts val="520"/>
              </a:spcBef>
              <a:spcAft>
                <a:spcPts val="0"/>
              </a:spcAft>
              <a:buNone/>
            </a:pPr>
            <a:endParaRPr sz="2615"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8"/>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b="1" dirty="0"/>
              <a:t>Actors 1 &amp; 2</a:t>
            </a:r>
            <a:endParaRPr b="1" dirty="0"/>
          </a:p>
          <a:p>
            <a:pPr marL="457200" lvl="0" indent="-393700" algn="l" rtl="0">
              <a:spcBef>
                <a:spcPts val="520"/>
              </a:spcBef>
              <a:spcAft>
                <a:spcPts val="0"/>
              </a:spcAft>
              <a:buSzPts val="2600"/>
              <a:buAutoNum type="arabicPeriod"/>
            </a:pPr>
            <a:r>
              <a:rPr lang="en" dirty="0"/>
              <a:t>Play the scene!</a:t>
            </a:r>
            <a:endParaRPr dirty="0"/>
          </a:p>
          <a:p>
            <a:pPr marL="0" lvl="0" indent="0" algn="l" rtl="0">
              <a:spcBef>
                <a:spcPts val="520"/>
              </a:spcBef>
              <a:spcAft>
                <a:spcPts val="0"/>
              </a:spcAft>
              <a:buClr>
                <a:schemeClr val="dk1"/>
              </a:buClr>
              <a:buSzPts val="1100"/>
              <a:buFont typeface="Arial"/>
              <a:buNone/>
            </a:pPr>
            <a:r>
              <a:rPr lang="en" b="1" dirty="0"/>
              <a:t>Scribe </a:t>
            </a:r>
            <a:endParaRPr b="1" dirty="0"/>
          </a:p>
          <a:p>
            <a:pPr marL="457200" lvl="0" indent="-393700" algn="l" rtl="0">
              <a:spcBef>
                <a:spcPts val="520"/>
              </a:spcBef>
              <a:spcAft>
                <a:spcPts val="0"/>
              </a:spcAft>
              <a:buSzPts val="2600"/>
              <a:buAutoNum type="arabicPeriod"/>
            </a:pPr>
            <a:r>
              <a:rPr lang="en" dirty="0"/>
              <a:t>Record conversation with a phone. </a:t>
            </a:r>
            <a:endParaRPr dirty="0"/>
          </a:p>
          <a:p>
            <a:pPr marL="457200" lvl="0" indent="-393700" algn="l" rtl="0">
              <a:spcBef>
                <a:spcPts val="0"/>
              </a:spcBef>
              <a:spcAft>
                <a:spcPts val="0"/>
              </a:spcAft>
              <a:buSzPts val="2600"/>
              <a:buAutoNum type="arabicPeriod"/>
            </a:pPr>
            <a:r>
              <a:rPr lang="en" dirty="0"/>
              <a:t>Make notes on observations during the scene.</a:t>
            </a:r>
            <a:endParaRPr dirty="0"/>
          </a:p>
          <a:p>
            <a:pPr marL="914400" lvl="1" indent="-355600" algn="l" rtl="0">
              <a:spcBef>
                <a:spcPts val="0"/>
              </a:spcBef>
              <a:spcAft>
                <a:spcPts val="0"/>
              </a:spcAft>
              <a:buSzPts val="2000"/>
              <a:buAutoNum type="alphaLcParenR"/>
            </a:pPr>
            <a:r>
              <a:rPr lang="en" dirty="0"/>
              <a:t>Ex: </a:t>
            </a:r>
            <a:r>
              <a:rPr lang="en" i="1" dirty="0"/>
              <a:t>what are the difficulties playing different societal norms?</a:t>
            </a:r>
            <a:endParaRPr i="1" dirty="0"/>
          </a:p>
          <a:p>
            <a:pPr marL="457200" lvl="0" indent="-393700" algn="l" rtl="0">
              <a:spcBef>
                <a:spcPts val="0"/>
              </a:spcBef>
              <a:spcAft>
                <a:spcPts val="0"/>
              </a:spcAft>
              <a:buSzPts val="2600"/>
              <a:buAutoNum type="arabicPeriod"/>
            </a:pPr>
            <a:r>
              <a:rPr lang="en" dirty="0"/>
              <a:t>Summarize </a:t>
            </a:r>
            <a:r>
              <a:rPr lang="en"/>
              <a:t>conversation and </a:t>
            </a:r>
            <a:r>
              <a:rPr lang="en" dirty="0"/>
              <a:t>observations.</a:t>
            </a:r>
            <a:endParaRPr dirty="0"/>
          </a:p>
        </p:txBody>
      </p:sp>
      <p:sp>
        <p:nvSpPr>
          <p:cNvPr id="221" name="Google Shape;221;p3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Role-Play Conversation </a:t>
            </a:r>
            <a:endParaRPr/>
          </a:p>
        </p:txBody>
      </p:sp>
      <p:pic>
        <p:nvPicPr>
          <p:cNvPr id="222" name="Google Shape;222;p38"/>
          <p:cNvPicPr preferRelativeResize="0"/>
          <p:nvPr/>
        </p:nvPicPr>
        <p:blipFill>
          <a:blip r:embed="rId3">
            <a:alphaModFix/>
          </a:blip>
          <a:stretch>
            <a:fillRect/>
          </a:stretch>
        </p:blipFill>
        <p:spPr>
          <a:xfrm>
            <a:off x="7453850" y="135265"/>
            <a:ext cx="1538650" cy="15282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9"/>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 dirty="0"/>
              <a:t>Students who are not presenting should be prepared with a positive comment and/or a content or delivery-related question(s). </a:t>
            </a:r>
            <a:endParaRPr dirty="0"/>
          </a:p>
          <a:p>
            <a:pPr marL="914400" lvl="1" indent="-355600" algn="l" rtl="0">
              <a:spcBef>
                <a:spcPts val="0"/>
              </a:spcBef>
              <a:spcAft>
                <a:spcPts val="0"/>
              </a:spcAft>
              <a:buSzPts val="2000"/>
              <a:buChar char="○"/>
            </a:pPr>
            <a:r>
              <a:rPr lang="en" dirty="0"/>
              <a:t>Examples:</a:t>
            </a:r>
            <a:endParaRPr dirty="0"/>
          </a:p>
          <a:p>
            <a:pPr marL="1371600" lvl="2" indent="-336550" algn="l" rtl="0">
              <a:spcBef>
                <a:spcPts val="0"/>
              </a:spcBef>
              <a:spcAft>
                <a:spcPts val="0"/>
              </a:spcAft>
              <a:buSzPts val="1700"/>
              <a:buChar char="■"/>
            </a:pPr>
            <a:r>
              <a:rPr lang="en" dirty="0"/>
              <a:t>In the scene at the party, you played Mr. Darcy with Mrs. Bennet’s need for her daughters to marry really well. When you said…, it was so…!</a:t>
            </a:r>
            <a:endParaRPr dirty="0"/>
          </a:p>
          <a:p>
            <a:pPr marL="1371600" lvl="2" indent="-336550" algn="l" rtl="0">
              <a:spcBef>
                <a:spcPts val="0"/>
              </a:spcBef>
              <a:spcAft>
                <a:spcPts val="0"/>
              </a:spcAft>
              <a:buSzPts val="1700"/>
              <a:buChar char="■"/>
            </a:pPr>
            <a:r>
              <a:rPr lang="en" dirty="0"/>
              <a:t>Why did you have Mr. Darcy offer Mrs. Bennet and her daughters an invitation to visit him and Mr. Bingley the day after the party?</a:t>
            </a:r>
            <a:endParaRPr dirty="0"/>
          </a:p>
        </p:txBody>
      </p:sp>
      <p:sp>
        <p:nvSpPr>
          <p:cNvPr id="228" name="Google Shape;228;p3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Listening for Content</a:t>
            </a:r>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40"/>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Clr>
                <a:schemeClr val="dk1"/>
              </a:buClr>
              <a:buSzPts val="1100"/>
              <a:buFont typeface="Arial"/>
              <a:buNone/>
            </a:pPr>
            <a:r>
              <a:rPr lang="en" dirty="0"/>
              <a:t>Walk around the room and read each group’s notes and summaries. </a:t>
            </a:r>
            <a:endParaRPr sz="1400" dirty="0"/>
          </a:p>
          <a:p>
            <a:pPr marL="457200" lvl="0" indent="-393700" algn="l" rtl="0">
              <a:spcBef>
                <a:spcPts val="520"/>
              </a:spcBef>
              <a:spcAft>
                <a:spcPts val="0"/>
              </a:spcAft>
              <a:buSzPts val="2600"/>
              <a:buChar char="●"/>
            </a:pPr>
            <a:r>
              <a:rPr lang="en" b="1" dirty="0"/>
              <a:t>Sticky note 1:</a:t>
            </a:r>
            <a:r>
              <a:rPr lang="en" dirty="0"/>
              <a:t> Write a comment about what you agreed with.</a:t>
            </a:r>
            <a:endParaRPr dirty="0"/>
          </a:p>
          <a:p>
            <a:pPr marL="457200" lvl="0" indent="-393700" algn="l" rtl="0">
              <a:spcBef>
                <a:spcPts val="520"/>
              </a:spcBef>
              <a:spcAft>
                <a:spcPts val="0"/>
              </a:spcAft>
              <a:buSzPts val="2600"/>
              <a:buChar char="●"/>
            </a:pPr>
            <a:r>
              <a:rPr lang="en" b="1" dirty="0"/>
              <a:t>Sticky note 2:</a:t>
            </a:r>
            <a:r>
              <a:rPr lang="en" dirty="0"/>
              <a:t> Write about an additional observation or disagreement.  </a:t>
            </a:r>
            <a:endParaRPr dirty="0"/>
          </a:p>
        </p:txBody>
      </p:sp>
      <p:sp>
        <p:nvSpPr>
          <p:cNvPr id="234" name="Google Shape;234;p4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Gallery Walk </a:t>
            </a:r>
            <a:endParaRPr/>
          </a:p>
        </p:txBody>
      </p:sp>
      <p:pic>
        <p:nvPicPr>
          <p:cNvPr id="235" name="Google Shape;235;p40"/>
          <p:cNvPicPr preferRelativeResize="0"/>
          <p:nvPr/>
        </p:nvPicPr>
        <p:blipFill>
          <a:blip r:embed="rId3">
            <a:alphaModFix/>
          </a:blip>
          <a:stretch>
            <a:fillRect/>
          </a:stretch>
        </p:blipFill>
        <p:spPr>
          <a:xfrm>
            <a:off x="7028125" y="0"/>
            <a:ext cx="2115875" cy="10161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41"/>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dirty="0"/>
              <a:t>On a separate sheet of paper, reflect on the following: </a:t>
            </a:r>
            <a:endParaRPr dirty="0"/>
          </a:p>
          <a:p>
            <a:pPr marL="457200" lvl="0" indent="-393700" algn="l" rtl="0">
              <a:spcBef>
                <a:spcPts val="520"/>
              </a:spcBef>
              <a:spcAft>
                <a:spcPts val="0"/>
              </a:spcAft>
              <a:buSzPts val="2600"/>
              <a:buChar char="●"/>
            </a:pPr>
            <a:r>
              <a:rPr lang="en" dirty="0"/>
              <a:t>What have you learned about the Regency era? </a:t>
            </a:r>
            <a:endParaRPr dirty="0"/>
          </a:p>
          <a:p>
            <a:pPr marL="457200" lvl="0" indent="-393700" algn="l" rtl="0">
              <a:spcBef>
                <a:spcPts val="0"/>
              </a:spcBef>
              <a:spcAft>
                <a:spcPts val="0"/>
              </a:spcAft>
              <a:buSzPts val="2600"/>
              <a:buChar char="●"/>
            </a:pPr>
            <a:r>
              <a:rPr lang="en" dirty="0"/>
              <a:t>What have you learned about gender norms, societal expectations, and/or social classes? </a:t>
            </a:r>
            <a:endParaRPr dirty="0"/>
          </a:p>
          <a:p>
            <a:pPr marL="457200" lvl="0" indent="-393700" algn="l" rtl="0">
              <a:spcBef>
                <a:spcPts val="0"/>
              </a:spcBef>
              <a:spcAft>
                <a:spcPts val="0"/>
              </a:spcAft>
              <a:buSzPts val="2600"/>
              <a:buChar char="●"/>
            </a:pPr>
            <a:r>
              <a:rPr lang="en" dirty="0"/>
              <a:t>How have these influenced the story's characters?</a:t>
            </a:r>
            <a:endParaRPr dirty="0"/>
          </a:p>
        </p:txBody>
      </p:sp>
      <p:sp>
        <p:nvSpPr>
          <p:cNvPr id="241" name="Google Shape;241;p4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Exit Ticket</a:t>
            </a:r>
            <a:endParaRPr/>
          </a:p>
        </p:txBody>
      </p:sp>
      <p:pic>
        <p:nvPicPr>
          <p:cNvPr id="242" name="Google Shape;242;p41"/>
          <p:cNvPicPr preferRelativeResize="0"/>
          <p:nvPr/>
        </p:nvPicPr>
        <p:blipFill>
          <a:blip r:embed="rId3">
            <a:alphaModFix/>
          </a:blip>
          <a:stretch>
            <a:fillRect/>
          </a:stretch>
        </p:blipFill>
        <p:spPr>
          <a:xfrm>
            <a:off x="7696200" y="0"/>
            <a:ext cx="1447800" cy="7524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1"/>
          <p:cNvSpPr txBox="1">
            <a:spLocks noGrp="1"/>
          </p:cNvSpPr>
          <p:nvPr>
            <p:ph type="title"/>
          </p:nvPr>
        </p:nvSpPr>
        <p:spPr>
          <a:xfrm>
            <a:off x="284102" y="544727"/>
            <a:ext cx="7772400" cy="1021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a:t>Lesson Objectives</a:t>
            </a:r>
            <a:endParaRPr/>
          </a:p>
        </p:txBody>
      </p:sp>
      <p:sp>
        <p:nvSpPr>
          <p:cNvPr id="92" name="Google Shape;92;p21"/>
          <p:cNvSpPr txBox="1"/>
          <p:nvPr/>
        </p:nvSpPr>
        <p:spPr>
          <a:xfrm>
            <a:off x="575700" y="1741825"/>
            <a:ext cx="7480800" cy="2253300"/>
          </a:xfrm>
          <a:prstGeom prst="rect">
            <a:avLst/>
          </a:prstGeom>
          <a:noFill/>
          <a:ln>
            <a:noFill/>
          </a:ln>
        </p:spPr>
        <p:txBody>
          <a:bodyPr spcFirstLastPara="1" wrap="square" lIns="91425" tIns="91425" rIns="91425" bIns="91425" anchor="t" anchorCtr="0">
            <a:spAutoFit/>
          </a:bodyPr>
          <a:lstStyle/>
          <a:p>
            <a:pPr marL="457200" marR="0" lvl="0" indent="-381000" algn="l" rtl="0">
              <a:lnSpc>
                <a:spcPct val="115000"/>
              </a:lnSpc>
              <a:spcBef>
                <a:spcPts val="200"/>
              </a:spcBef>
              <a:spcAft>
                <a:spcPts val="0"/>
              </a:spcAft>
              <a:buClr>
                <a:schemeClr val="lt1"/>
              </a:buClr>
              <a:buSzPts val="2400"/>
              <a:buFont typeface="Calibri"/>
              <a:buChar char="●"/>
            </a:pPr>
            <a:r>
              <a:rPr lang="en" sz="2400" dirty="0">
                <a:solidFill>
                  <a:schemeClr val="lt1"/>
                </a:solidFill>
                <a:latin typeface="Calibri"/>
                <a:ea typeface="Calibri"/>
                <a:cs typeface="Calibri"/>
                <a:sym typeface="Calibri"/>
              </a:rPr>
              <a:t>Identify and interpret the portrayal of historic societal norms in the novel through analyzing the characters.</a:t>
            </a:r>
            <a:endParaRPr sz="2400" dirty="0">
              <a:solidFill>
                <a:schemeClr val="lt1"/>
              </a:solidFill>
              <a:latin typeface="Calibri"/>
              <a:ea typeface="Calibri"/>
              <a:cs typeface="Calibri"/>
              <a:sym typeface="Calibri"/>
            </a:endParaRPr>
          </a:p>
          <a:p>
            <a:pPr marL="457200" marR="0" lvl="0" indent="-381000" algn="l" rtl="0">
              <a:lnSpc>
                <a:spcPct val="115000"/>
              </a:lnSpc>
              <a:spcBef>
                <a:spcPts val="0"/>
              </a:spcBef>
              <a:spcAft>
                <a:spcPts val="0"/>
              </a:spcAft>
              <a:buClr>
                <a:schemeClr val="lt1"/>
              </a:buClr>
              <a:buSzPts val="2400"/>
              <a:buFont typeface="Calibri"/>
              <a:buChar char="●"/>
            </a:pPr>
            <a:r>
              <a:rPr lang="en" sz="2400" dirty="0">
                <a:solidFill>
                  <a:schemeClr val="lt1"/>
                </a:solidFill>
                <a:latin typeface="Calibri"/>
                <a:ea typeface="Calibri"/>
                <a:cs typeface="Calibri"/>
                <a:sym typeface="Calibri"/>
              </a:rPr>
              <a:t>Examine textual evidence to create character analysis. </a:t>
            </a:r>
            <a:endParaRPr sz="2400" dirty="0">
              <a:solidFill>
                <a:schemeClr val="lt1"/>
              </a:solidFill>
              <a:latin typeface="Calibri"/>
              <a:ea typeface="Calibri"/>
              <a:cs typeface="Calibri"/>
              <a:sym typeface="Calibri"/>
            </a:endParaRPr>
          </a:p>
          <a:p>
            <a:pPr marL="457200" marR="0" lvl="0" indent="-381000" algn="l" rtl="0">
              <a:lnSpc>
                <a:spcPct val="115000"/>
              </a:lnSpc>
              <a:spcBef>
                <a:spcPts val="0"/>
              </a:spcBef>
              <a:spcAft>
                <a:spcPts val="0"/>
              </a:spcAft>
              <a:buClr>
                <a:schemeClr val="lt1"/>
              </a:buClr>
              <a:buSzPts val="2400"/>
              <a:buFont typeface="Calibri"/>
              <a:buChar char="●"/>
            </a:pPr>
            <a:r>
              <a:rPr lang="en" sz="2400" dirty="0">
                <a:solidFill>
                  <a:schemeClr val="lt1"/>
                </a:solidFill>
                <a:latin typeface="Calibri"/>
                <a:ea typeface="Calibri"/>
                <a:cs typeface="Calibri"/>
                <a:sym typeface="Calibri"/>
              </a:rPr>
              <a:t>Compare themes from the novel to contemporary societal issues. </a:t>
            </a:r>
            <a:endParaRPr sz="2400" dirty="0">
              <a:solidFill>
                <a:schemeClr val="lt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2"/>
          <p:cNvSpPr txBox="1">
            <a:spLocks noGrp="1"/>
          </p:cNvSpPr>
          <p:nvPr>
            <p:ph type="title"/>
          </p:nvPr>
        </p:nvSpPr>
        <p:spPr>
          <a:xfrm>
            <a:off x="457200" y="-3"/>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ABC Graffiti</a:t>
            </a:r>
            <a:endParaRPr/>
          </a:p>
        </p:txBody>
      </p:sp>
      <p:pic>
        <p:nvPicPr>
          <p:cNvPr id="98" name="Google Shape;98;p22"/>
          <p:cNvPicPr preferRelativeResize="0"/>
          <p:nvPr/>
        </p:nvPicPr>
        <p:blipFill>
          <a:blip r:embed="rId3">
            <a:alphaModFix/>
          </a:blip>
          <a:stretch>
            <a:fillRect/>
          </a:stretch>
        </p:blipFill>
        <p:spPr>
          <a:xfrm>
            <a:off x="7696200" y="0"/>
            <a:ext cx="1447800" cy="1362075"/>
          </a:xfrm>
          <a:prstGeom prst="rect">
            <a:avLst/>
          </a:prstGeom>
          <a:noFill/>
          <a:ln>
            <a:noFill/>
          </a:ln>
        </p:spPr>
      </p:pic>
      <p:sp>
        <p:nvSpPr>
          <p:cNvPr id="99" name="Google Shape;99;p22"/>
          <p:cNvSpPr txBox="1"/>
          <p:nvPr/>
        </p:nvSpPr>
        <p:spPr>
          <a:xfrm>
            <a:off x="457200" y="1082175"/>
            <a:ext cx="7834800" cy="4114800"/>
          </a:xfrm>
          <a:prstGeom prst="rect">
            <a:avLst/>
          </a:prstGeom>
          <a:noFill/>
          <a:ln>
            <a:noFill/>
          </a:ln>
        </p:spPr>
        <p:txBody>
          <a:bodyPr spcFirstLastPara="1" wrap="square" lIns="91425" tIns="91425" rIns="91425" bIns="91425" anchor="t" anchorCtr="0">
            <a:noAutofit/>
          </a:bodyPr>
          <a:lstStyle/>
          <a:p>
            <a:pPr marL="457200" lvl="0" indent="-393700" algn="l" rtl="0">
              <a:spcBef>
                <a:spcPts val="0"/>
              </a:spcBef>
              <a:spcAft>
                <a:spcPts val="0"/>
              </a:spcAft>
              <a:buClr>
                <a:schemeClr val="dk1"/>
              </a:buClr>
              <a:buSzPts val="2600"/>
              <a:buFont typeface="Calibri"/>
              <a:buChar char="●"/>
            </a:pPr>
            <a:r>
              <a:rPr lang="en" sz="2600">
                <a:solidFill>
                  <a:schemeClr val="dk1"/>
                </a:solidFill>
                <a:latin typeface="Calibri"/>
                <a:ea typeface="Calibri"/>
                <a:cs typeface="Calibri"/>
                <a:sym typeface="Calibri"/>
              </a:rPr>
              <a:t>Work in small groups to brainstorm words or phrases that relate to historical occupations and careers. </a:t>
            </a:r>
            <a:endParaRPr sz="2600">
              <a:solidFill>
                <a:schemeClr val="dk1"/>
              </a:solidFill>
              <a:latin typeface="Calibri"/>
              <a:ea typeface="Calibri"/>
              <a:cs typeface="Calibri"/>
              <a:sym typeface="Calibri"/>
            </a:endParaRPr>
          </a:p>
          <a:p>
            <a:pPr marL="914400" lvl="1" indent="-393700" algn="l" rtl="0">
              <a:spcBef>
                <a:spcPts val="0"/>
              </a:spcBef>
              <a:spcAft>
                <a:spcPts val="0"/>
              </a:spcAft>
              <a:buClr>
                <a:schemeClr val="dk1"/>
              </a:buClr>
              <a:buSzPts val="2600"/>
              <a:buFont typeface="Calibri"/>
              <a:buChar char="○"/>
            </a:pPr>
            <a:r>
              <a:rPr lang="en" sz="2600">
                <a:solidFill>
                  <a:schemeClr val="dk1"/>
                </a:solidFill>
                <a:latin typeface="Calibri"/>
                <a:ea typeface="Calibri"/>
                <a:cs typeface="Calibri"/>
                <a:sym typeface="Calibri"/>
              </a:rPr>
              <a:t>(Ex. Doctor-M, Nurse-F)</a:t>
            </a:r>
            <a:endParaRPr sz="2600">
              <a:solidFill>
                <a:schemeClr val="dk1"/>
              </a:solidFill>
              <a:latin typeface="Calibri"/>
              <a:ea typeface="Calibri"/>
              <a:cs typeface="Calibri"/>
              <a:sym typeface="Calibri"/>
            </a:endParaRPr>
          </a:p>
          <a:p>
            <a:pPr marL="457200" lvl="0" indent="-393700" algn="l" rtl="0">
              <a:spcBef>
                <a:spcPts val="0"/>
              </a:spcBef>
              <a:spcAft>
                <a:spcPts val="0"/>
              </a:spcAft>
              <a:buClr>
                <a:schemeClr val="dk1"/>
              </a:buClr>
              <a:buSzPts val="2600"/>
              <a:buFont typeface="Calibri"/>
              <a:buChar char="●"/>
            </a:pPr>
            <a:r>
              <a:rPr lang="en" sz="2600">
                <a:solidFill>
                  <a:schemeClr val="dk1"/>
                </a:solidFill>
                <a:latin typeface="Calibri"/>
                <a:ea typeface="Calibri"/>
                <a:cs typeface="Calibri"/>
                <a:sym typeface="Calibri"/>
              </a:rPr>
              <a:t>Be prepared to rotate to a different poster when time is called. </a:t>
            </a:r>
            <a:endParaRPr sz="2600">
              <a:solidFill>
                <a:schemeClr val="dk1"/>
              </a:solidFill>
              <a:latin typeface="Calibri"/>
              <a:ea typeface="Calibri"/>
              <a:cs typeface="Calibri"/>
              <a:sym typeface="Calibri"/>
            </a:endParaRPr>
          </a:p>
          <a:p>
            <a:pPr marL="914400" lvl="1" indent="-393700" algn="l" rtl="0">
              <a:spcBef>
                <a:spcPts val="0"/>
              </a:spcBef>
              <a:spcAft>
                <a:spcPts val="0"/>
              </a:spcAft>
              <a:buClr>
                <a:schemeClr val="dk1"/>
              </a:buClr>
              <a:buSzPts val="2600"/>
              <a:buFont typeface="Calibri"/>
              <a:buChar char="○"/>
            </a:pPr>
            <a:r>
              <a:rPr lang="en" sz="2600">
                <a:solidFill>
                  <a:schemeClr val="dk1"/>
                </a:solidFill>
                <a:latin typeface="Calibri"/>
                <a:ea typeface="Calibri"/>
                <a:cs typeface="Calibri"/>
                <a:sym typeface="Calibri"/>
              </a:rPr>
              <a:t>Pay attention to the focus for each round. </a:t>
            </a:r>
            <a:endParaRPr sz="2600">
              <a:solidFill>
                <a:schemeClr val="dk1"/>
              </a:solidFill>
              <a:latin typeface="Calibri"/>
              <a:ea typeface="Calibri"/>
              <a:cs typeface="Calibri"/>
              <a:sym typeface="Calibri"/>
            </a:endParaRPr>
          </a:p>
          <a:p>
            <a:pPr marL="457200" lvl="0" indent="-393700" algn="l" rtl="0">
              <a:spcBef>
                <a:spcPts val="0"/>
              </a:spcBef>
              <a:spcAft>
                <a:spcPts val="0"/>
              </a:spcAft>
              <a:buClr>
                <a:schemeClr val="dk1"/>
              </a:buClr>
              <a:buSzPts val="2600"/>
              <a:buFont typeface="Calibri"/>
              <a:buChar char="●"/>
            </a:pPr>
            <a:r>
              <a:rPr lang="en" sz="2600">
                <a:solidFill>
                  <a:schemeClr val="dk1"/>
                </a:solidFill>
                <a:latin typeface="Calibri"/>
                <a:ea typeface="Calibri"/>
                <a:cs typeface="Calibri"/>
                <a:sym typeface="Calibri"/>
              </a:rPr>
              <a:t>You will only need the marker provided to your group. Try to fill in the remaining letters of other posters as you rotate through the various posters. </a:t>
            </a:r>
            <a:endParaRPr sz="260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ABC Graffiti - Round 1</a:t>
            </a:r>
            <a:endParaRPr/>
          </a:p>
        </p:txBody>
      </p:sp>
      <p:pic>
        <p:nvPicPr>
          <p:cNvPr id="105" name="Google Shape;105;p23"/>
          <p:cNvPicPr preferRelativeResize="0"/>
          <p:nvPr/>
        </p:nvPicPr>
        <p:blipFill>
          <a:blip r:embed="rId3">
            <a:alphaModFix/>
          </a:blip>
          <a:stretch>
            <a:fillRect/>
          </a:stretch>
        </p:blipFill>
        <p:spPr>
          <a:xfrm>
            <a:off x="7696200" y="0"/>
            <a:ext cx="1447800" cy="1362075"/>
          </a:xfrm>
          <a:prstGeom prst="rect">
            <a:avLst/>
          </a:prstGeom>
          <a:noFill/>
          <a:ln>
            <a:noFill/>
          </a:ln>
        </p:spPr>
      </p:pic>
      <p:pic>
        <p:nvPicPr>
          <p:cNvPr id="106" name="Google Shape;106;p23" title="K20 Center 3 minute timer">
            <a:hlinkClick r:id="rId4"/>
          </p:cNvPr>
          <p:cNvPicPr preferRelativeResize="0"/>
          <p:nvPr/>
        </p:nvPicPr>
        <p:blipFill>
          <a:blip r:embed="rId5">
            <a:alphaModFix/>
          </a:blip>
          <a:stretch>
            <a:fillRect/>
          </a:stretch>
        </p:blipFill>
        <p:spPr>
          <a:xfrm>
            <a:off x="2481612" y="2330150"/>
            <a:ext cx="4180775" cy="2021075"/>
          </a:xfrm>
          <a:prstGeom prst="rect">
            <a:avLst/>
          </a:prstGeom>
          <a:noFill/>
          <a:ln>
            <a:noFill/>
          </a:ln>
        </p:spPr>
      </p:pic>
      <p:sp>
        <p:nvSpPr>
          <p:cNvPr id="107" name="Google Shape;107;p23"/>
          <p:cNvSpPr txBox="1"/>
          <p:nvPr/>
        </p:nvSpPr>
        <p:spPr>
          <a:xfrm>
            <a:off x="3245238" y="4351225"/>
            <a:ext cx="2653500" cy="382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u="sng">
                <a:solidFill>
                  <a:schemeClr val="accent2"/>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3 Minute K20 Timer</a:t>
            </a:r>
            <a:endParaRPr sz="2200">
              <a:solidFill>
                <a:schemeClr val="accent2"/>
              </a:solidFill>
              <a:latin typeface="Calibri"/>
              <a:ea typeface="Calibri"/>
              <a:cs typeface="Calibri"/>
              <a:sym typeface="Calibri"/>
            </a:endParaRPr>
          </a:p>
        </p:txBody>
      </p:sp>
      <p:sp>
        <p:nvSpPr>
          <p:cNvPr id="108" name="Google Shape;108;p23"/>
          <p:cNvSpPr txBox="1"/>
          <p:nvPr/>
        </p:nvSpPr>
        <p:spPr>
          <a:xfrm>
            <a:off x="456400" y="1135675"/>
            <a:ext cx="7514700" cy="998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b="1">
                <a:solidFill>
                  <a:schemeClr val="dk1"/>
                </a:solidFill>
                <a:latin typeface="Calibri"/>
                <a:ea typeface="Calibri"/>
                <a:cs typeface="Calibri"/>
                <a:sym typeface="Calibri"/>
              </a:rPr>
              <a:t>Focus:</a:t>
            </a:r>
            <a:r>
              <a:rPr lang="en" sz="2600">
                <a:solidFill>
                  <a:schemeClr val="dk1"/>
                </a:solidFill>
                <a:latin typeface="Calibri"/>
                <a:ea typeface="Calibri"/>
                <a:cs typeface="Calibri"/>
                <a:sym typeface="Calibri"/>
              </a:rPr>
              <a:t> Write and label words or phrases that relate to historical occupations and careers. (Ex. Doctor-M, Nurse-F)</a:t>
            </a:r>
            <a:endParaRPr sz="260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fade">
                                      <p:cBhvr>
                                        <p:cTn id="7" dur="10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ABC Graffiti - Round 2</a:t>
            </a:r>
            <a:endParaRPr/>
          </a:p>
        </p:txBody>
      </p:sp>
      <p:pic>
        <p:nvPicPr>
          <p:cNvPr id="114" name="Google Shape;114;p24"/>
          <p:cNvPicPr preferRelativeResize="0"/>
          <p:nvPr/>
        </p:nvPicPr>
        <p:blipFill>
          <a:blip r:embed="rId3">
            <a:alphaModFix/>
          </a:blip>
          <a:stretch>
            <a:fillRect/>
          </a:stretch>
        </p:blipFill>
        <p:spPr>
          <a:xfrm>
            <a:off x="7696200" y="0"/>
            <a:ext cx="1447800" cy="1362075"/>
          </a:xfrm>
          <a:prstGeom prst="rect">
            <a:avLst/>
          </a:prstGeom>
          <a:noFill/>
          <a:ln>
            <a:noFill/>
          </a:ln>
        </p:spPr>
      </p:pic>
      <p:pic>
        <p:nvPicPr>
          <p:cNvPr id="115" name="Google Shape;115;p24" title="K20 Center 3 minute timer">
            <a:hlinkClick r:id="rId4"/>
          </p:cNvPr>
          <p:cNvPicPr preferRelativeResize="0"/>
          <p:nvPr/>
        </p:nvPicPr>
        <p:blipFill>
          <a:blip r:embed="rId5">
            <a:alphaModFix/>
          </a:blip>
          <a:stretch>
            <a:fillRect/>
          </a:stretch>
        </p:blipFill>
        <p:spPr>
          <a:xfrm>
            <a:off x="2481612" y="2330150"/>
            <a:ext cx="4180775" cy="2021075"/>
          </a:xfrm>
          <a:prstGeom prst="rect">
            <a:avLst/>
          </a:prstGeom>
          <a:noFill/>
          <a:ln>
            <a:noFill/>
          </a:ln>
        </p:spPr>
      </p:pic>
      <p:sp>
        <p:nvSpPr>
          <p:cNvPr id="116" name="Google Shape;116;p24"/>
          <p:cNvSpPr txBox="1"/>
          <p:nvPr/>
        </p:nvSpPr>
        <p:spPr>
          <a:xfrm>
            <a:off x="3245238" y="4351225"/>
            <a:ext cx="2653500" cy="382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u="sng">
                <a:solidFill>
                  <a:schemeClr val="accent2"/>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3 Minute K20 Timer</a:t>
            </a:r>
            <a:endParaRPr sz="2200">
              <a:solidFill>
                <a:schemeClr val="accent2"/>
              </a:solidFill>
              <a:latin typeface="Calibri"/>
              <a:ea typeface="Calibri"/>
              <a:cs typeface="Calibri"/>
              <a:sym typeface="Calibri"/>
            </a:endParaRPr>
          </a:p>
        </p:txBody>
      </p:sp>
      <p:sp>
        <p:nvSpPr>
          <p:cNvPr id="117" name="Google Shape;117;p24"/>
          <p:cNvSpPr txBox="1"/>
          <p:nvPr/>
        </p:nvSpPr>
        <p:spPr>
          <a:xfrm>
            <a:off x="456400" y="1135675"/>
            <a:ext cx="7202700" cy="119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b="1">
                <a:solidFill>
                  <a:schemeClr val="dk1"/>
                </a:solidFill>
                <a:latin typeface="Calibri"/>
                <a:ea typeface="Calibri"/>
                <a:cs typeface="Calibri"/>
                <a:sym typeface="Calibri"/>
              </a:rPr>
              <a:t>Focus:</a:t>
            </a:r>
            <a:r>
              <a:rPr lang="en" sz="2600">
                <a:solidFill>
                  <a:schemeClr val="dk1"/>
                </a:solidFill>
                <a:latin typeface="Calibri"/>
                <a:ea typeface="Calibri"/>
                <a:cs typeface="Calibri"/>
                <a:sym typeface="Calibri"/>
              </a:rPr>
              <a:t> Add words and phrases for the letters that haven’t already been addressed.</a:t>
            </a:r>
            <a:endParaRPr sz="260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fade">
                                      <p:cBhvr>
                                        <p:cTn id="7" dur="10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ABC Graffiti - Round 3</a:t>
            </a:r>
            <a:endParaRPr/>
          </a:p>
        </p:txBody>
      </p:sp>
      <p:pic>
        <p:nvPicPr>
          <p:cNvPr id="123" name="Google Shape;123;p25"/>
          <p:cNvPicPr preferRelativeResize="0"/>
          <p:nvPr/>
        </p:nvPicPr>
        <p:blipFill>
          <a:blip r:embed="rId3">
            <a:alphaModFix/>
          </a:blip>
          <a:stretch>
            <a:fillRect/>
          </a:stretch>
        </p:blipFill>
        <p:spPr>
          <a:xfrm>
            <a:off x="7696200" y="0"/>
            <a:ext cx="1447800" cy="1362075"/>
          </a:xfrm>
          <a:prstGeom prst="rect">
            <a:avLst/>
          </a:prstGeom>
          <a:noFill/>
          <a:ln>
            <a:noFill/>
          </a:ln>
        </p:spPr>
      </p:pic>
      <p:pic>
        <p:nvPicPr>
          <p:cNvPr id="124" name="Google Shape;124;p25" title="K20 Center 3 minute timer">
            <a:hlinkClick r:id="rId4"/>
          </p:cNvPr>
          <p:cNvPicPr preferRelativeResize="0"/>
          <p:nvPr/>
        </p:nvPicPr>
        <p:blipFill>
          <a:blip r:embed="rId5">
            <a:alphaModFix/>
          </a:blip>
          <a:stretch>
            <a:fillRect/>
          </a:stretch>
        </p:blipFill>
        <p:spPr>
          <a:xfrm>
            <a:off x="4878605" y="3087200"/>
            <a:ext cx="2817591" cy="1362075"/>
          </a:xfrm>
          <a:prstGeom prst="rect">
            <a:avLst/>
          </a:prstGeom>
          <a:noFill/>
          <a:ln>
            <a:noFill/>
          </a:ln>
        </p:spPr>
      </p:pic>
      <p:sp>
        <p:nvSpPr>
          <p:cNvPr id="125" name="Google Shape;125;p25"/>
          <p:cNvSpPr txBox="1"/>
          <p:nvPr/>
        </p:nvSpPr>
        <p:spPr>
          <a:xfrm>
            <a:off x="4960638" y="4449275"/>
            <a:ext cx="2653500" cy="382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u="sng">
                <a:solidFill>
                  <a:schemeClr val="accent2"/>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3 Minute K20 Timer</a:t>
            </a:r>
            <a:endParaRPr sz="2200">
              <a:solidFill>
                <a:schemeClr val="accent2"/>
              </a:solidFill>
              <a:latin typeface="Calibri"/>
              <a:ea typeface="Calibri"/>
              <a:cs typeface="Calibri"/>
              <a:sym typeface="Calibri"/>
            </a:endParaRPr>
          </a:p>
        </p:txBody>
      </p:sp>
      <p:sp>
        <p:nvSpPr>
          <p:cNvPr id="126" name="Google Shape;126;p25"/>
          <p:cNvSpPr txBox="1"/>
          <p:nvPr/>
        </p:nvSpPr>
        <p:spPr>
          <a:xfrm>
            <a:off x="456400" y="1135675"/>
            <a:ext cx="8174400" cy="2103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600" b="1" dirty="0">
                <a:solidFill>
                  <a:schemeClr val="dk1"/>
                </a:solidFill>
                <a:latin typeface="Calibri"/>
                <a:ea typeface="Calibri"/>
                <a:cs typeface="Calibri"/>
                <a:sym typeface="Calibri"/>
              </a:rPr>
              <a:t>Focus: </a:t>
            </a:r>
            <a:r>
              <a:rPr lang="en" sz="2600" dirty="0">
                <a:solidFill>
                  <a:schemeClr val="dk1"/>
                </a:solidFill>
                <a:latin typeface="Calibri"/>
                <a:ea typeface="Calibri"/>
                <a:cs typeface="Calibri"/>
                <a:sym typeface="Calibri"/>
              </a:rPr>
              <a:t>1) Still add words and phrases for the letters that haven’t already been addressed. </a:t>
            </a:r>
            <a:endParaRPr sz="2600" dirty="0">
              <a:solidFill>
                <a:schemeClr val="dk1"/>
              </a:solidFill>
              <a:latin typeface="Calibri"/>
              <a:ea typeface="Calibri"/>
              <a:cs typeface="Calibri"/>
              <a:sym typeface="Calibri"/>
            </a:endParaRPr>
          </a:p>
          <a:p>
            <a:pPr marL="0" lvl="0" indent="0" algn="l" rtl="0">
              <a:spcBef>
                <a:spcPts val="0"/>
              </a:spcBef>
              <a:spcAft>
                <a:spcPts val="0"/>
              </a:spcAft>
              <a:buNone/>
            </a:pPr>
            <a:r>
              <a:rPr lang="en" sz="2600" dirty="0">
                <a:solidFill>
                  <a:schemeClr val="dk1"/>
                </a:solidFill>
                <a:latin typeface="Calibri"/>
                <a:ea typeface="Calibri"/>
                <a:cs typeface="Calibri"/>
                <a:sym typeface="Calibri"/>
              </a:rPr>
              <a:t>2) This time you may use </a:t>
            </a:r>
            <a:r>
              <a:rPr lang="en" sz="2600" dirty="0">
                <a:solidFill>
                  <a:schemeClr val="accent6"/>
                </a:solidFill>
                <a:latin typeface="Calibri"/>
                <a:ea typeface="Calibri"/>
                <a:cs typeface="Calibri"/>
                <a:sym typeface="Calibri"/>
              </a:rPr>
              <a:t>outside sources</a:t>
            </a:r>
            <a:r>
              <a:rPr lang="en" sz="2600" dirty="0">
                <a:solidFill>
                  <a:schemeClr val="dk1"/>
                </a:solidFill>
                <a:latin typeface="Calibri"/>
                <a:ea typeface="Calibri"/>
                <a:cs typeface="Calibri"/>
                <a:sym typeface="Calibri"/>
              </a:rPr>
              <a:t> and can additionally focus on anything related to </a:t>
            </a:r>
            <a:r>
              <a:rPr lang="en" sz="2600" u="sng" dirty="0">
                <a:solidFill>
                  <a:schemeClr val="dk1"/>
                </a:solidFill>
                <a:latin typeface="Calibri"/>
                <a:ea typeface="Calibri"/>
                <a:cs typeface="Calibri"/>
                <a:sym typeface="Calibri"/>
              </a:rPr>
              <a:t>Jane Austen</a:t>
            </a:r>
            <a:r>
              <a:rPr lang="en" sz="2600" dirty="0">
                <a:solidFill>
                  <a:schemeClr val="dk1"/>
                </a:solidFill>
                <a:latin typeface="Calibri"/>
                <a:ea typeface="Calibri"/>
                <a:cs typeface="Calibri"/>
                <a:sym typeface="Calibri"/>
              </a:rPr>
              <a:t> or </a:t>
            </a:r>
            <a:r>
              <a:rPr lang="en" sz="2600" u="sng" dirty="0">
                <a:solidFill>
                  <a:schemeClr val="dk1"/>
                </a:solidFill>
                <a:latin typeface="Calibri"/>
                <a:ea typeface="Calibri"/>
                <a:cs typeface="Calibri"/>
                <a:sym typeface="Calibri"/>
              </a:rPr>
              <a:t>Regency England</a:t>
            </a:r>
            <a:r>
              <a:rPr lang="en" sz="2600" dirty="0">
                <a:solidFill>
                  <a:schemeClr val="dk1"/>
                </a:solidFill>
                <a:latin typeface="Calibri"/>
                <a:ea typeface="Calibri"/>
                <a:cs typeface="Calibri"/>
                <a:sym typeface="Calibri"/>
              </a:rPr>
              <a:t> (1795-1837).</a:t>
            </a:r>
            <a:endParaRPr sz="2600"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6"/>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12700" lvl="0" indent="0" algn="l" rtl="0">
              <a:lnSpc>
                <a:spcPct val="115000"/>
              </a:lnSpc>
              <a:spcBef>
                <a:spcPts val="500"/>
              </a:spcBef>
              <a:spcAft>
                <a:spcPts val="0"/>
              </a:spcAft>
              <a:buClr>
                <a:schemeClr val="dk1"/>
              </a:buClr>
              <a:buSzPts val="1100"/>
              <a:buFont typeface="Arial"/>
              <a:buNone/>
            </a:pPr>
            <a:r>
              <a:rPr lang="en">
                <a:solidFill>
                  <a:srgbClr val="991B1E"/>
                </a:solidFill>
                <a:latin typeface="Arial"/>
                <a:ea typeface="Arial"/>
                <a:cs typeface="Arial"/>
                <a:sym typeface="Arial"/>
              </a:rPr>
              <a:t>•</a:t>
            </a:r>
            <a:r>
              <a:rPr lang="en"/>
              <a:t>Read through Chapter 1</a:t>
            </a:r>
            <a:endParaRPr/>
          </a:p>
          <a:p>
            <a:pPr marL="12700" lvl="0" indent="0" algn="l" rtl="0">
              <a:lnSpc>
                <a:spcPct val="115000"/>
              </a:lnSpc>
              <a:spcBef>
                <a:spcPts val="0"/>
              </a:spcBef>
              <a:spcAft>
                <a:spcPts val="0"/>
              </a:spcAft>
              <a:buClr>
                <a:schemeClr val="dk1"/>
              </a:buClr>
              <a:buSzPts val="1100"/>
              <a:buFont typeface="Arial"/>
              <a:buNone/>
            </a:pPr>
            <a:r>
              <a:rPr lang="en">
                <a:solidFill>
                  <a:srgbClr val="991B1E"/>
                </a:solidFill>
                <a:latin typeface="Arial"/>
                <a:ea typeface="Arial"/>
                <a:cs typeface="Arial"/>
                <a:sym typeface="Arial"/>
              </a:rPr>
              <a:t>•</a:t>
            </a:r>
            <a:r>
              <a:rPr lang="en"/>
              <a:t>Look for examples of the following:</a:t>
            </a:r>
            <a:endParaRPr/>
          </a:p>
          <a:p>
            <a:pPr marL="12700" lvl="0" indent="444500" algn="l" rtl="0">
              <a:lnSpc>
                <a:spcPct val="115000"/>
              </a:lnSpc>
              <a:spcBef>
                <a:spcPts val="0"/>
              </a:spcBef>
              <a:spcAft>
                <a:spcPts val="0"/>
              </a:spcAft>
              <a:buNone/>
            </a:pPr>
            <a:r>
              <a:rPr lang="en" sz="1500">
                <a:solidFill>
                  <a:srgbClr val="DCBA25"/>
                </a:solidFill>
                <a:latin typeface="Noto Sans Symbols"/>
                <a:ea typeface="Noto Sans Symbols"/>
                <a:cs typeface="Noto Sans Symbols"/>
                <a:sym typeface="Noto Sans Symbols"/>
              </a:rPr>
              <a:t>●</a:t>
            </a:r>
            <a:r>
              <a:rPr lang="en" sz="1800"/>
              <a:t>Tone</a:t>
            </a:r>
            <a:endParaRPr sz="1800"/>
          </a:p>
          <a:p>
            <a:pPr marL="12700" lvl="0" indent="444500" algn="l" rtl="0">
              <a:lnSpc>
                <a:spcPct val="115000"/>
              </a:lnSpc>
              <a:spcBef>
                <a:spcPts val="0"/>
              </a:spcBef>
              <a:spcAft>
                <a:spcPts val="0"/>
              </a:spcAft>
              <a:buNone/>
            </a:pPr>
            <a:r>
              <a:rPr lang="en" sz="1500">
                <a:solidFill>
                  <a:srgbClr val="DCBA25"/>
                </a:solidFill>
                <a:latin typeface="Noto Sans Symbols"/>
                <a:ea typeface="Noto Sans Symbols"/>
                <a:cs typeface="Noto Sans Symbols"/>
                <a:sym typeface="Noto Sans Symbols"/>
              </a:rPr>
              <a:t>●</a:t>
            </a:r>
            <a:r>
              <a:rPr lang="en" sz="1800"/>
              <a:t>Central Themes</a:t>
            </a:r>
            <a:endParaRPr sz="1800"/>
          </a:p>
          <a:p>
            <a:pPr marL="12700" lvl="0" indent="444500" algn="l" rtl="0">
              <a:lnSpc>
                <a:spcPct val="115000"/>
              </a:lnSpc>
              <a:spcBef>
                <a:spcPts val="0"/>
              </a:spcBef>
              <a:spcAft>
                <a:spcPts val="0"/>
              </a:spcAft>
              <a:buNone/>
            </a:pPr>
            <a:r>
              <a:rPr lang="en" sz="1500">
                <a:solidFill>
                  <a:srgbClr val="DCBA25"/>
                </a:solidFill>
                <a:latin typeface="Noto Sans Symbols"/>
                <a:ea typeface="Noto Sans Symbols"/>
                <a:cs typeface="Noto Sans Symbols"/>
                <a:sym typeface="Noto Sans Symbols"/>
              </a:rPr>
              <a:t>●</a:t>
            </a:r>
            <a:r>
              <a:rPr lang="en" sz="1500">
                <a:latin typeface="Noto Sans Symbols"/>
                <a:ea typeface="Noto Sans Symbols"/>
                <a:cs typeface="Noto Sans Symbols"/>
                <a:sym typeface="Noto Sans Symbols"/>
              </a:rPr>
              <a:t>Underline </a:t>
            </a:r>
            <a:r>
              <a:rPr lang="en" sz="1800"/>
              <a:t>Vocabulary words you don’t know</a:t>
            </a:r>
            <a:endParaRPr sz="1800"/>
          </a:p>
          <a:p>
            <a:pPr marL="12700" lvl="0" indent="0" algn="l" rtl="0">
              <a:lnSpc>
                <a:spcPct val="115000"/>
              </a:lnSpc>
              <a:spcBef>
                <a:spcPts val="0"/>
              </a:spcBef>
              <a:spcAft>
                <a:spcPts val="0"/>
              </a:spcAft>
              <a:buNone/>
            </a:pPr>
            <a:endParaRPr sz="1800">
              <a:highlight>
                <a:srgbClr val="FFFF00"/>
              </a:highlight>
            </a:endParaRPr>
          </a:p>
        </p:txBody>
      </p:sp>
      <p:sp>
        <p:nvSpPr>
          <p:cNvPr id="132" name="Google Shape;132;p2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Pride and Prejudice</a:t>
            </a:r>
            <a:endParaRPr/>
          </a:p>
        </p:txBody>
      </p:sp>
      <p:pic>
        <p:nvPicPr>
          <p:cNvPr id="133" name="Google Shape;133;p26"/>
          <p:cNvPicPr preferRelativeResize="0"/>
          <p:nvPr/>
        </p:nvPicPr>
        <p:blipFill>
          <a:blip r:embed="rId3">
            <a:alphaModFix/>
          </a:blip>
          <a:stretch>
            <a:fillRect/>
          </a:stretch>
        </p:blipFill>
        <p:spPr>
          <a:xfrm>
            <a:off x="5680150" y="499200"/>
            <a:ext cx="3267750" cy="32677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lnSpc>
                <a:spcPct val="115000"/>
              </a:lnSpc>
              <a:spcBef>
                <a:spcPts val="500"/>
              </a:spcBef>
              <a:spcAft>
                <a:spcPts val="0"/>
              </a:spcAft>
              <a:buClr>
                <a:schemeClr val="dk1"/>
              </a:buClr>
              <a:buSzPts val="1100"/>
              <a:buFont typeface="Arial"/>
              <a:buNone/>
            </a:pPr>
            <a:r>
              <a:rPr lang="en" sz="2200" dirty="0">
                <a:solidFill>
                  <a:srgbClr val="1C3C58"/>
                </a:solidFill>
              </a:rPr>
              <a:t>[tōn]</a:t>
            </a:r>
            <a:endParaRPr sz="2200" dirty="0">
              <a:solidFill>
                <a:srgbClr val="1C3C58"/>
              </a:solidFill>
            </a:endParaRPr>
          </a:p>
          <a:p>
            <a:pPr marL="0" lvl="0" indent="0" algn="l" rtl="0">
              <a:lnSpc>
                <a:spcPct val="115000"/>
              </a:lnSpc>
              <a:spcBef>
                <a:spcPts val="500"/>
              </a:spcBef>
              <a:spcAft>
                <a:spcPts val="0"/>
              </a:spcAft>
              <a:buClr>
                <a:schemeClr val="dk1"/>
              </a:buClr>
              <a:buSzPts val="1100"/>
              <a:buFont typeface="Arial"/>
              <a:buNone/>
            </a:pPr>
            <a:r>
              <a:rPr lang="en" sz="2200" dirty="0">
                <a:solidFill>
                  <a:srgbClr val="1C3C58"/>
                </a:solidFill>
              </a:rPr>
              <a:t>noun</a:t>
            </a:r>
            <a:endParaRPr sz="2200" dirty="0">
              <a:solidFill>
                <a:srgbClr val="1C3C58"/>
              </a:solidFill>
            </a:endParaRPr>
          </a:p>
          <a:p>
            <a:pPr marL="12700" lvl="0" indent="0" algn="l" rtl="0">
              <a:lnSpc>
                <a:spcPct val="115000"/>
              </a:lnSpc>
              <a:spcBef>
                <a:spcPts val="500"/>
              </a:spcBef>
              <a:spcAft>
                <a:spcPts val="0"/>
              </a:spcAft>
              <a:buClr>
                <a:schemeClr val="dk1"/>
              </a:buClr>
              <a:buSzPts val="1100"/>
              <a:buFont typeface="Arial"/>
              <a:buNone/>
            </a:pPr>
            <a:r>
              <a:rPr lang="en" sz="2200" dirty="0">
                <a:solidFill>
                  <a:srgbClr val="991B1E"/>
                </a:solidFill>
                <a:latin typeface="Calibri" panose="020F0502020204030204" pitchFamily="34" charset="0"/>
                <a:ea typeface="Calibri" panose="020F0502020204030204" pitchFamily="34" charset="0"/>
                <a:cs typeface="Calibri" panose="020F0502020204030204" pitchFamily="34" charset="0"/>
                <a:sym typeface="Arial"/>
              </a:rPr>
              <a:t>1. </a:t>
            </a:r>
            <a:r>
              <a:rPr lang="en" sz="2200" dirty="0"/>
              <a:t>Speaker or narrator’s attitude toward the subject of the piece distinct from mood in that it is not used to evoke a particular feeling in the reader</a:t>
            </a:r>
            <a:endParaRPr sz="2200" dirty="0"/>
          </a:p>
          <a:p>
            <a:pPr marL="12700" lvl="0" indent="0" algn="l" rtl="0">
              <a:lnSpc>
                <a:spcPct val="115000"/>
              </a:lnSpc>
              <a:spcBef>
                <a:spcPts val="500"/>
              </a:spcBef>
              <a:spcAft>
                <a:spcPts val="0"/>
              </a:spcAft>
              <a:buClr>
                <a:schemeClr val="dk1"/>
              </a:buClr>
              <a:buSzPts val="1100"/>
              <a:buFont typeface="Arial"/>
              <a:buNone/>
            </a:pPr>
            <a:r>
              <a:rPr lang="en" sz="2200" dirty="0">
                <a:solidFill>
                  <a:srgbClr val="991B1E"/>
                </a:solidFill>
              </a:rPr>
              <a:t> 2. </a:t>
            </a:r>
            <a:r>
              <a:rPr lang="en" sz="2200" dirty="0"/>
              <a:t>The general character or attitude of a place, piece of writing, situation, etc.</a:t>
            </a:r>
            <a:endParaRPr sz="2200" dirty="0"/>
          </a:p>
          <a:p>
            <a:pPr marL="0" lvl="0" indent="0" algn="l" rtl="0">
              <a:lnSpc>
                <a:spcPct val="115000"/>
              </a:lnSpc>
              <a:spcBef>
                <a:spcPts val="400"/>
              </a:spcBef>
              <a:spcAft>
                <a:spcPts val="0"/>
              </a:spcAft>
              <a:buClr>
                <a:schemeClr val="dk1"/>
              </a:buClr>
              <a:buSzPts val="1100"/>
              <a:buFont typeface="Arial"/>
              <a:buNone/>
            </a:pPr>
            <a:endParaRPr sz="2200" dirty="0">
              <a:solidFill>
                <a:srgbClr val="1C3C58"/>
              </a:solidFill>
            </a:endParaRPr>
          </a:p>
        </p:txBody>
      </p:sp>
      <p:sp>
        <p:nvSpPr>
          <p:cNvPr id="139" name="Google Shape;139;p27"/>
          <p:cNvSpPr txBox="1">
            <a:spLocks noGrp="1"/>
          </p:cNvSpPr>
          <p:nvPr>
            <p:ph type="title"/>
          </p:nvPr>
        </p:nvSpPr>
        <p:spPr>
          <a:xfrm>
            <a:off x="457200" y="307250"/>
            <a:ext cx="6390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Tone</a:t>
            </a:r>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1671</Words>
  <Application>Microsoft Office PowerPoint</Application>
  <PresentationFormat>On-screen Show (16:9)</PresentationFormat>
  <Paragraphs>156</Paragraphs>
  <Slides>23</Slides>
  <Notes>23</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Noto Sans Symbols</vt:lpstr>
      <vt:lpstr>Calibri</vt:lpstr>
      <vt:lpstr>LEARN theme</vt:lpstr>
      <vt:lpstr>Unveiling Societal Norms in Pride and Prejudice</vt:lpstr>
      <vt:lpstr>Essential Questions</vt:lpstr>
      <vt:lpstr>Lesson Objectives</vt:lpstr>
      <vt:lpstr>ABC Graffiti</vt:lpstr>
      <vt:lpstr>ABC Graffiti - Round 1</vt:lpstr>
      <vt:lpstr>ABC Graffiti - Round 2</vt:lpstr>
      <vt:lpstr>ABC Graffiti - Round 3</vt:lpstr>
      <vt:lpstr>Pride and Prejudice</vt:lpstr>
      <vt:lpstr>Tone</vt:lpstr>
      <vt:lpstr>Theme</vt:lpstr>
      <vt:lpstr>Chapter 1 - Discussion</vt:lpstr>
      <vt:lpstr>Themes in Pride and Prejudice</vt:lpstr>
      <vt:lpstr>Vocabulary</vt:lpstr>
      <vt:lpstr>Novel in a Day</vt:lpstr>
      <vt:lpstr>Color, Symbol, Image</vt:lpstr>
      <vt:lpstr>Color, Symbol, Image</vt:lpstr>
      <vt:lpstr>Wakelet</vt:lpstr>
      <vt:lpstr>Role-Play Conversation </vt:lpstr>
      <vt:lpstr>Role-Play Conversation </vt:lpstr>
      <vt:lpstr>Role-Play Conversation </vt:lpstr>
      <vt:lpstr>Listening for Content</vt:lpstr>
      <vt:lpstr>Gallery Walk </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Bracken, Pam</cp:lastModifiedBy>
  <cp:revision>1</cp:revision>
  <dcterms:modified xsi:type="dcterms:W3CDTF">2025-01-08T17:28:07Z</dcterms:modified>
</cp:coreProperties>
</file>