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Lx4M6nVenes6q9kC254dNcpEZ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78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2DB4C171-6E1E-40A4-BFD8-D34FF3D779F5}"/>
    <pc:docChg chg="undo custSel modSld">
      <pc:chgData name="Taylor Thurston" userId="10285e41d43c4120" providerId="LiveId" clId="{2DB4C171-6E1E-40A4-BFD8-D34FF3D779F5}" dt="2021-03-19T20:32:52.331" v="112" actId="208"/>
      <pc:docMkLst>
        <pc:docMk/>
      </pc:docMkLst>
      <pc:sldChg chg="modSp mod">
        <pc:chgData name="Taylor Thurston" userId="10285e41d43c4120" providerId="LiveId" clId="{2DB4C171-6E1E-40A4-BFD8-D34FF3D779F5}" dt="2021-03-19T20:07:50.177" v="24" actId="114"/>
        <pc:sldMkLst>
          <pc:docMk/>
          <pc:sldMk cId="0" sldId="257"/>
        </pc:sldMkLst>
        <pc:spChg chg="mod">
          <ac:chgData name="Taylor Thurston" userId="10285e41d43c4120" providerId="LiveId" clId="{2DB4C171-6E1E-40A4-BFD8-D34FF3D779F5}" dt="2021-03-19T20:07:50.177" v="24" actId="114"/>
          <ac:spMkLst>
            <pc:docMk/>
            <pc:sldMk cId="0" sldId="257"/>
            <ac:spMk id="85" creationId="{00000000-0000-0000-0000-000000000000}"/>
          </ac:spMkLst>
        </pc:spChg>
      </pc:sldChg>
      <pc:sldChg chg="modSp mod">
        <pc:chgData name="Taylor Thurston" userId="10285e41d43c4120" providerId="LiveId" clId="{2DB4C171-6E1E-40A4-BFD8-D34FF3D779F5}" dt="2021-03-19T20:23:15.417" v="26" actId="20577"/>
        <pc:sldMkLst>
          <pc:docMk/>
          <pc:sldMk cId="0" sldId="259"/>
        </pc:sldMkLst>
        <pc:spChg chg="mod">
          <ac:chgData name="Taylor Thurston" userId="10285e41d43c4120" providerId="LiveId" clId="{2DB4C171-6E1E-40A4-BFD8-D34FF3D779F5}" dt="2021-03-19T20:23:15.417" v="26" actId="20577"/>
          <ac:spMkLst>
            <pc:docMk/>
            <pc:sldMk cId="0" sldId="259"/>
            <ac:spMk id="97" creationId="{00000000-0000-0000-0000-000000000000}"/>
          </ac:spMkLst>
        </pc:spChg>
      </pc:sldChg>
      <pc:sldChg chg="delSp mod">
        <pc:chgData name="Taylor Thurston" userId="10285e41d43c4120" providerId="LiveId" clId="{2DB4C171-6E1E-40A4-BFD8-D34FF3D779F5}" dt="2021-03-19T20:23:25.203" v="27" actId="478"/>
        <pc:sldMkLst>
          <pc:docMk/>
          <pc:sldMk cId="0" sldId="260"/>
        </pc:sldMkLst>
        <pc:picChg chg="del">
          <ac:chgData name="Taylor Thurston" userId="10285e41d43c4120" providerId="LiveId" clId="{2DB4C171-6E1E-40A4-BFD8-D34FF3D779F5}" dt="2021-03-19T20:23:25.203" v="27" actId="478"/>
          <ac:picMkLst>
            <pc:docMk/>
            <pc:sldMk cId="0" sldId="260"/>
            <ac:picMk id="102" creationId="{00000000-0000-0000-0000-000000000000}"/>
          </ac:picMkLst>
        </pc:picChg>
      </pc:sldChg>
      <pc:sldChg chg="modSp mod">
        <pc:chgData name="Taylor Thurston" userId="10285e41d43c4120" providerId="LiveId" clId="{2DB4C171-6E1E-40A4-BFD8-D34FF3D779F5}" dt="2021-03-19T20:23:50.100" v="32" actId="20577"/>
        <pc:sldMkLst>
          <pc:docMk/>
          <pc:sldMk cId="0" sldId="261"/>
        </pc:sldMkLst>
        <pc:spChg chg="mod">
          <ac:chgData name="Taylor Thurston" userId="10285e41d43c4120" providerId="LiveId" clId="{2DB4C171-6E1E-40A4-BFD8-D34FF3D779F5}" dt="2021-03-19T20:23:50.100" v="32" actId="20577"/>
          <ac:spMkLst>
            <pc:docMk/>
            <pc:sldMk cId="0" sldId="261"/>
            <ac:spMk id="114" creationId="{00000000-0000-0000-0000-000000000000}"/>
          </ac:spMkLst>
        </pc:spChg>
      </pc:sldChg>
      <pc:sldChg chg="delSp modSp mod">
        <pc:chgData name="Taylor Thurston" userId="10285e41d43c4120" providerId="LiveId" clId="{2DB4C171-6E1E-40A4-BFD8-D34FF3D779F5}" dt="2021-03-19T20:25:37.536" v="44" actId="20577"/>
        <pc:sldMkLst>
          <pc:docMk/>
          <pc:sldMk cId="0" sldId="263"/>
        </pc:sldMkLst>
        <pc:spChg chg="mod">
          <ac:chgData name="Taylor Thurston" userId="10285e41d43c4120" providerId="LiveId" clId="{2DB4C171-6E1E-40A4-BFD8-D34FF3D779F5}" dt="2021-03-19T20:25:37.536" v="44" actId="20577"/>
          <ac:spMkLst>
            <pc:docMk/>
            <pc:sldMk cId="0" sldId="263"/>
            <ac:spMk id="130" creationId="{00000000-0000-0000-0000-000000000000}"/>
          </ac:spMkLst>
        </pc:spChg>
        <pc:picChg chg="del">
          <ac:chgData name="Taylor Thurston" userId="10285e41d43c4120" providerId="LiveId" clId="{2DB4C171-6E1E-40A4-BFD8-D34FF3D779F5}" dt="2021-03-19T20:25:17.033" v="33" actId="478"/>
          <ac:picMkLst>
            <pc:docMk/>
            <pc:sldMk cId="0" sldId="263"/>
            <ac:picMk id="131" creationId="{00000000-0000-0000-0000-000000000000}"/>
          </ac:picMkLst>
        </pc:picChg>
      </pc:sldChg>
      <pc:sldChg chg="delSp modSp mod">
        <pc:chgData name="Taylor Thurston" userId="10285e41d43c4120" providerId="LiveId" clId="{2DB4C171-6E1E-40A4-BFD8-D34FF3D779F5}" dt="2021-03-19T20:27:36.764" v="51" actId="478"/>
        <pc:sldMkLst>
          <pc:docMk/>
          <pc:sldMk cId="0" sldId="264"/>
        </pc:sldMkLst>
        <pc:spChg chg="mod">
          <ac:chgData name="Taylor Thurston" userId="10285e41d43c4120" providerId="LiveId" clId="{2DB4C171-6E1E-40A4-BFD8-D34FF3D779F5}" dt="2021-03-19T20:27:30.712" v="50" actId="113"/>
          <ac:spMkLst>
            <pc:docMk/>
            <pc:sldMk cId="0" sldId="264"/>
            <ac:spMk id="143" creationId="{00000000-0000-0000-0000-000000000000}"/>
          </ac:spMkLst>
        </pc:spChg>
        <pc:picChg chg="del">
          <ac:chgData name="Taylor Thurston" userId="10285e41d43c4120" providerId="LiveId" clId="{2DB4C171-6E1E-40A4-BFD8-D34FF3D779F5}" dt="2021-03-19T20:27:36.764" v="51" actId="478"/>
          <ac:picMkLst>
            <pc:docMk/>
            <pc:sldMk cId="0" sldId="264"/>
            <ac:picMk id="144" creationId="{00000000-0000-0000-0000-000000000000}"/>
          </ac:picMkLst>
        </pc:picChg>
      </pc:sldChg>
      <pc:sldChg chg="delSp modSp mod">
        <pc:chgData name="Taylor Thurston" userId="10285e41d43c4120" providerId="LiveId" clId="{2DB4C171-6E1E-40A4-BFD8-D34FF3D779F5}" dt="2021-03-19T20:28:49.959" v="53" actId="478"/>
        <pc:sldMkLst>
          <pc:docMk/>
          <pc:sldMk cId="0" sldId="265"/>
        </pc:sldMkLst>
        <pc:spChg chg="mod">
          <ac:chgData name="Taylor Thurston" userId="10285e41d43c4120" providerId="LiveId" clId="{2DB4C171-6E1E-40A4-BFD8-D34FF3D779F5}" dt="2021-03-19T20:28:45.006" v="52" actId="14100"/>
          <ac:spMkLst>
            <pc:docMk/>
            <pc:sldMk cId="0" sldId="265"/>
            <ac:spMk id="151" creationId="{00000000-0000-0000-0000-000000000000}"/>
          </ac:spMkLst>
        </pc:spChg>
        <pc:picChg chg="del">
          <ac:chgData name="Taylor Thurston" userId="10285e41d43c4120" providerId="LiveId" clId="{2DB4C171-6E1E-40A4-BFD8-D34FF3D779F5}" dt="2021-03-19T20:28:49.959" v="53" actId="478"/>
          <ac:picMkLst>
            <pc:docMk/>
            <pc:sldMk cId="0" sldId="265"/>
            <ac:picMk id="152" creationId="{00000000-0000-0000-0000-000000000000}"/>
          </ac:picMkLst>
        </pc:picChg>
      </pc:sldChg>
      <pc:sldChg chg="delSp modSp mod">
        <pc:chgData name="Taylor Thurston" userId="10285e41d43c4120" providerId="LiveId" clId="{2DB4C171-6E1E-40A4-BFD8-D34FF3D779F5}" dt="2021-03-19T20:29:11.626" v="60" actId="14100"/>
        <pc:sldMkLst>
          <pc:docMk/>
          <pc:sldMk cId="0" sldId="266"/>
        </pc:sldMkLst>
        <pc:spChg chg="del mod">
          <ac:chgData name="Taylor Thurston" userId="10285e41d43c4120" providerId="LiveId" clId="{2DB4C171-6E1E-40A4-BFD8-D34FF3D779F5}" dt="2021-03-19T20:29:01.844" v="56" actId="478"/>
          <ac:spMkLst>
            <pc:docMk/>
            <pc:sldMk cId="0" sldId="266"/>
            <ac:spMk id="166" creationId="{00000000-0000-0000-0000-000000000000}"/>
          </ac:spMkLst>
        </pc:spChg>
        <pc:picChg chg="del">
          <ac:chgData name="Taylor Thurston" userId="10285e41d43c4120" providerId="LiveId" clId="{2DB4C171-6E1E-40A4-BFD8-D34FF3D779F5}" dt="2021-03-19T20:28:52.205" v="54" actId="478"/>
          <ac:picMkLst>
            <pc:docMk/>
            <pc:sldMk cId="0" sldId="266"/>
            <ac:picMk id="161" creationId="{00000000-0000-0000-0000-000000000000}"/>
          </ac:picMkLst>
        </pc:picChg>
        <pc:picChg chg="mod">
          <ac:chgData name="Taylor Thurston" userId="10285e41d43c4120" providerId="LiveId" clId="{2DB4C171-6E1E-40A4-BFD8-D34FF3D779F5}" dt="2021-03-19T20:29:11.626" v="60" actId="14100"/>
          <ac:picMkLst>
            <pc:docMk/>
            <pc:sldMk cId="0" sldId="266"/>
            <ac:picMk id="163" creationId="{00000000-0000-0000-0000-000000000000}"/>
          </ac:picMkLst>
        </pc:picChg>
      </pc:sldChg>
      <pc:sldChg chg="addSp delSp modSp mod">
        <pc:chgData name="Taylor Thurston" userId="10285e41d43c4120" providerId="LiveId" clId="{2DB4C171-6E1E-40A4-BFD8-D34FF3D779F5}" dt="2021-03-19T20:32:52.331" v="112" actId="208"/>
        <pc:sldMkLst>
          <pc:docMk/>
          <pc:sldMk cId="0" sldId="267"/>
        </pc:sldMkLst>
        <pc:spChg chg="add del mod">
          <ac:chgData name="Taylor Thurston" userId="10285e41d43c4120" providerId="LiveId" clId="{2DB4C171-6E1E-40A4-BFD8-D34FF3D779F5}" dt="2021-03-19T20:31:11.277" v="71" actId="478"/>
          <ac:spMkLst>
            <pc:docMk/>
            <pc:sldMk cId="0" sldId="267"/>
            <ac:spMk id="3" creationId="{80CC8019-4C54-49AC-8654-2B01B7604EB4}"/>
          </ac:spMkLst>
        </pc:spChg>
        <pc:spChg chg="del mod">
          <ac:chgData name="Taylor Thurston" userId="10285e41d43c4120" providerId="LiveId" clId="{2DB4C171-6E1E-40A4-BFD8-D34FF3D779F5}" dt="2021-03-19T20:31:09.533" v="70" actId="478"/>
          <ac:spMkLst>
            <pc:docMk/>
            <pc:sldMk cId="0" sldId="267"/>
            <ac:spMk id="171" creationId="{00000000-0000-0000-0000-000000000000}"/>
          </ac:spMkLst>
        </pc:spChg>
        <pc:spChg chg="mod">
          <ac:chgData name="Taylor Thurston" userId="10285e41d43c4120" providerId="LiveId" clId="{2DB4C171-6E1E-40A4-BFD8-D34FF3D779F5}" dt="2021-03-19T20:32:52.331" v="112" actId="208"/>
          <ac:spMkLst>
            <pc:docMk/>
            <pc:sldMk cId="0" sldId="267"/>
            <ac:spMk id="172" creationId="{00000000-0000-0000-0000-000000000000}"/>
          </ac:spMkLst>
        </pc:spChg>
        <pc:spChg chg="mod">
          <ac:chgData name="Taylor Thurston" userId="10285e41d43c4120" providerId="LiveId" clId="{2DB4C171-6E1E-40A4-BFD8-D34FF3D779F5}" dt="2021-03-19T20:32:52.331" v="112" actId="208"/>
          <ac:spMkLst>
            <pc:docMk/>
            <pc:sldMk cId="0" sldId="267"/>
            <ac:spMk id="173" creationId="{00000000-0000-0000-0000-000000000000}"/>
          </ac:spMkLst>
        </pc:spChg>
        <pc:spChg chg="mod">
          <ac:chgData name="Taylor Thurston" userId="10285e41d43c4120" providerId="LiveId" clId="{2DB4C171-6E1E-40A4-BFD8-D34FF3D779F5}" dt="2021-03-19T20:32:52.331" v="112" actId="208"/>
          <ac:spMkLst>
            <pc:docMk/>
            <pc:sldMk cId="0" sldId="267"/>
            <ac:spMk id="174" creationId="{00000000-0000-0000-0000-000000000000}"/>
          </ac:spMkLst>
        </pc:spChg>
        <pc:spChg chg="mod">
          <ac:chgData name="Taylor Thurston" userId="10285e41d43c4120" providerId="LiveId" clId="{2DB4C171-6E1E-40A4-BFD8-D34FF3D779F5}" dt="2021-03-19T20:32:52.331" v="112" actId="208"/>
          <ac:spMkLst>
            <pc:docMk/>
            <pc:sldMk cId="0" sldId="267"/>
            <ac:spMk id="175" creationId="{00000000-0000-0000-0000-000000000000}"/>
          </ac:spMkLst>
        </pc:spChg>
        <pc:picChg chg="del">
          <ac:chgData name="Taylor Thurston" userId="10285e41d43c4120" providerId="LiveId" clId="{2DB4C171-6E1E-40A4-BFD8-D34FF3D779F5}" dt="2021-03-19T20:31:14.195" v="72" actId="478"/>
          <ac:picMkLst>
            <pc:docMk/>
            <pc:sldMk cId="0" sldId="267"/>
            <ac:picMk id="17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Humbert de </a:t>
            </a:r>
            <a:r>
              <a:rPr lang="en-US" dirty="0" err="1"/>
              <a:t>Superville</a:t>
            </a:r>
            <a:r>
              <a:rPr lang="en-US" dirty="0"/>
              <a:t>, D. P. G. (ca. 1780-1849). </a:t>
            </a:r>
            <a:r>
              <a:rPr lang="en-US" i="1" dirty="0"/>
              <a:t>De </a:t>
            </a:r>
            <a:r>
              <a:rPr lang="en-US" i="1" dirty="0" err="1"/>
              <a:t>blinde</a:t>
            </a:r>
            <a:r>
              <a:rPr lang="en-US" i="1" dirty="0"/>
              <a:t> Oedipus door Antigone </a:t>
            </a:r>
            <a:r>
              <a:rPr lang="en-US" i="1" dirty="0" err="1"/>
              <a:t>geleid</a:t>
            </a:r>
            <a:r>
              <a:rPr lang="en-US" i="1" dirty="0"/>
              <a:t>. </a:t>
            </a:r>
            <a:r>
              <a:rPr lang="en-US" i="0" dirty="0"/>
              <a:t>Wikimedia Commons. https://</a:t>
            </a:r>
            <a:r>
              <a:rPr lang="en-US" i="0" dirty="0" err="1"/>
              <a:t>commons.m.wikimedia.org</a:t>
            </a:r>
            <a:r>
              <a:rPr lang="en-US" i="0" dirty="0"/>
              <a:t>/wiki/File:De_blinde_Oedipus_door_Antigone_geleid,_RP-T-1937-62.jpg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dirty="0"/>
              <a:t> </a:t>
            </a:r>
            <a:endParaRPr dirty="0"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5ea2a1a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905ea2a1a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fcc468ce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8fcc468ce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fcc468c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8fcc468c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fcc468ce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8fcc468ce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ABC Book</a:t>
            </a:r>
            <a:endParaRPr dirty="0"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2"/>
          </p:nvPr>
        </p:nvSpPr>
        <p:spPr>
          <a:xfrm>
            <a:off x="383099" y="1288050"/>
            <a:ext cx="8039541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We will be presenting our alphabet pages and assembling them into an ABC Book.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Reformulate the Story</a:t>
            </a:r>
            <a:endParaRPr dirty="0"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457200" y="1391425"/>
            <a:ext cx="7030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How else could </a:t>
            </a:r>
            <a:r>
              <a:rPr lang="en-US" i="1" dirty="0"/>
              <a:t>Antigone</a:t>
            </a:r>
            <a:r>
              <a:rPr lang="en-US" dirty="0"/>
              <a:t> be told?</a:t>
            </a:r>
            <a:endParaRPr dirty="0"/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0308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Comic book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Interview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Poem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Newspaper story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Movie script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457200" y="3362250"/>
            <a:ext cx="7030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Take an idea and reformulate the story of </a:t>
            </a:r>
            <a:r>
              <a:rPr lang="en-US" i="1" dirty="0"/>
              <a:t>Antigone</a:t>
            </a:r>
            <a:r>
              <a:rPr lang="en-US" dirty="0"/>
              <a:t>!</a:t>
            </a:r>
            <a:endParaRPr dirty="0"/>
          </a:p>
        </p:txBody>
      </p:sp>
      <p:pic>
        <p:nvPicPr>
          <p:cNvPr id="163" name="Google Shape;1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421" y="221305"/>
            <a:ext cx="1630825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body" idx="1"/>
          </p:nvPr>
        </p:nvSpPr>
        <p:spPr>
          <a:xfrm>
            <a:off x="526650" y="1136002"/>
            <a:ext cx="3897600" cy="491100"/>
          </a:xfrm>
          <a:prstGeom prst="rect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 Used to Think...</a:t>
            </a:r>
            <a:endParaRPr dirty="0"/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2"/>
          </p:nvPr>
        </p:nvSpPr>
        <p:spPr>
          <a:xfrm>
            <a:off x="4571877" y="1139396"/>
            <a:ext cx="4041775" cy="491132"/>
          </a:xfrm>
          <a:prstGeom prst="rect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But Now I Know...</a:t>
            </a:r>
            <a:endParaRPr dirty="0"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3"/>
          </p:nvPr>
        </p:nvSpPr>
        <p:spPr>
          <a:xfrm>
            <a:off x="526625" y="1630526"/>
            <a:ext cx="3897600" cy="2464500"/>
          </a:xfrm>
          <a:prstGeom prst="rect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  Looking back at your “We Think” paragraph, what did you think the play was going to be about? Put your thinking here.</a:t>
            </a:r>
            <a:endParaRPr sz="2400" dirty="0"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4"/>
          </p:nvPr>
        </p:nvSpPr>
        <p:spPr>
          <a:xfrm>
            <a:off x="4572000" y="1630526"/>
            <a:ext cx="4041900" cy="2464500"/>
          </a:xfrm>
          <a:prstGeom prst="rect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  After completing your ABC Book page and your story reformulation, what have you learned about the play?  Put your thinking here.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Antigone’s Themes Today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Greek Drama </a:t>
            </a:r>
            <a:r>
              <a:rPr lang="en-US" i="1" dirty="0"/>
              <a:t>Antigone</a:t>
            </a:r>
            <a:endParaRPr i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1" name="Google Shape;91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Greek drama be connected to today’s high school students?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Are there universal themes in </a:t>
            </a:r>
            <a:r>
              <a:rPr lang="en-US" i="1" dirty="0"/>
              <a:t>Antigone</a:t>
            </a:r>
            <a:r>
              <a:rPr lang="en-US" dirty="0"/>
              <a:t> that are relevant today?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5ea2a1ad_0_6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97" name="Google Shape;97;g905ea2a1ad_0_6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We will be able to analyze themes in </a:t>
            </a:r>
            <a:r>
              <a:rPr lang="en-US" i="1" dirty="0"/>
              <a:t>Antigone</a:t>
            </a:r>
            <a:r>
              <a:rPr lang="en-US" dirty="0"/>
              <a:t> through textual evidence and real-world connections.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8fcc468cec_0_12"/>
          <p:cNvPicPr preferRelativeResize="0"/>
          <p:nvPr/>
        </p:nvPicPr>
        <p:blipFill rotWithShape="1">
          <a:blip r:embed="rId3">
            <a:alphaModFix/>
          </a:blip>
          <a:srcRect l="38018" t="20219" r="38686" b="67846"/>
          <a:stretch/>
        </p:blipFill>
        <p:spPr>
          <a:xfrm>
            <a:off x="2927163" y="1944700"/>
            <a:ext cx="3289672" cy="2181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8fcc468cec_0_12"/>
          <p:cNvSpPr txBox="1"/>
          <p:nvPr/>
        </p:nvSpPr>
        <p:spPr>
          <a:xfrm>
            <a:off x="1017800" y="527075"/>
            <a:ext cx="72519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We’re having a tea party!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fcc468cec_0_0"/>
          <p:cNvSpPr/>
          <p:nvPr/>
        </p:nvSpPr>
        <p:spPr>
          <a:xfrm>
            <a:off x="2286" y="0"/>
            <a:ext cx="9139500" cy="5143500"/>
          </a:xfrm>
          <a:prstGeom prst="rect">
            <a:avLst/>
          </a:prstGeom>
          <a:solidFill>
            <a:srgbClr val="AF84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110" name="Google Shape;110;g8fcc468cec_0_0"/>
          <p:cNvGrpSpPr/>
          <p:nvPr/>
        </p:nvGrpSpPr>
        <p:grpSpPr>
          <a:xfrm>
            <a:off x="0" y="0"/>
            <a:ext cx="9144941" cy="5145786"/>
            <a:chOff x="0" y="0"/>
            <a:chExt cx="12193255" cy="6861049"/>
          </a:xfrm>
        </p:grpSpPr>
        <p:pic>
          <p:nvPicPr>
            <p:cNvPr id="111" name="Google Shape;111;g8fcc468cec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804416"/>
              <a:ext cx="12193255" cy="5056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g8fcc468cec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8" y="0"/>
              <a:ext cx="12185904" cy="17434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g8fcc468cec_0_0"/>
          <p:cNvSpPr txBox="1"/>
          <p:nvPr/>
        </p:nvSpPr>
        <p:spPr>
          <a:xfrm>
            <a:off x="-940" y="1353312"/>
            <a:ext cx="9144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102875" rIns="342900" bIns="10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971D20"/>
                </a:solidFill>
                <a:latin typeface="Rockwell"/>
                <a:ea typeface="Rockwell"/>
                <a:cs typeface="Rockwell"/>
                <a:sym typeface="Rockwell"/>
              </a:rPr>
              <a:t>INSTRUCTIONS</a:t>
            </a:r>
            <a:endParaRPr sz="2700">
              <a:solidFill>
                <a:srgbClr val="971D2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4" name="Google Shape;114;g8fcc468cec_0_0"/>
          <p:cNvSpPr txBox="1"/>
          <p:nvPr/>
        </p:nvSpPr>
        <p:spPr>
          <a:xfrm>
            <a:off x="-940" y="1987160"/>
            <a:ext cx="9142500" cy="26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342900" bIns="1028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Once you have received your card, move around the classroom until your teacher signals you to stop.</a:t>
            </a:r>
            <a:endParaRPr sz="1800" dirty="0">
              <a:solidFill>
                <a:srgbClr val="333333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Form a group that is the size indicated by your teacher.</a:t>
            </a:r>
            <a:endParaRPr sz="1800" dirty="0">
              <a:solidFill>
                <a:srgbClr val="333333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Take turns sharing card information with your group.</a:t>
            </a:r>
            <a:endParaRPr sz="1100" dirty="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Discuss how you think your cards might be connected or related. Guess what the text might be about, based on what you have read on the cards.</a:t>
            </a:r>
            <a:endParaRPr sz="1800" dirty="0">
              <a:solidFill>
                <a:srgbClr val="33333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</a:rPr>
              <a:t>Repeat this with a new group!</a:t>
            </a:r>
            <a:endParaRPr sz="1800" dirty="0">
              <a:solidFill>
                <a:srgbClr val="33333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fcc468cec_0_21"/>
          <p:cNvSpPr/>
          <p:nvPr/>
        </p:nvSpPr>
        <p:spPr>
          <a:xfrm>
            <a:off x="2286" y="0"/>
            <a:ext cx="9139500" cy="5143500"/>
          </a:xfrm>
          <a:prstGeom prst="rect">
            <a:avLst/>
          </a:prstGeom>
          <a:solidFill>
            <a:srgbClr val="AF84C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20" name="Google Shape;120;g8fcc468cec_0_21"/>
          <p:cNvGrpSpPr/>
          <p:nvPr/>
        </p:nvGrpSpPr>
        <p:grpSpPr>
          <a:xfrm>
            <a:off x="-7951" y="0"/>
            <a:ext cx="9144941" cy="5145786"/>
            <a:chOff x="0" y="0"/>
            <a:chExt cx="12193255" cy="6861049"/>
          </a:xfrm>
        </p:grpSpPr>
        <p:pic>
          <p:nvPicPr>
            <p:cNvPr id="121" name="Google Shape;121;g8fcc468cec_0_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804416"/>
              <a:ext cx="12193255" cy="5056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8fcc468cec_0_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8" y="0"/>
              <a:ext cx="12185904" cy="17434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g8fcc468cec_0_21"/>
          <p:cNvSpPr txBox="1"/>
          <p:nvPr/>
        </p:nvSpPr>
        <p:spPr>
          <a:xfrm>
            <a:off x="-940" y="1353312"/>
            <a:ext cx="9144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102875" rIns="342900" bIns="10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971D20"/>
                </a:solidFill>
                <a:latin typeface="Rockwell"/>
                <a:ea typeface="Rockwell"/>
                <a:cs typeface="Rockwell"/>
                <a:sym typeface="Rockwell"/>
              </a:rPr>
              <a:t>INSTRUCTIONS</a:t>
            </a:r>
            <a:endParaRPr sz="2700">
              <a:solidFill>
                <a:srgbClr val="971D2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Google Shape;124;g8fcc468cec_0_21"/>
          <p:cNvSpPr txBox="1"/>
          <p:nvPr/>
        </p:nvSpPr>
        <p:spPr>
          <a:xfrm>
            <a:off x="-940" y="1987160"/>
            <a:ext cx="9142500" cy="26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342900" bIns="1028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Meet with your small group to discuss what you learned from the cards, and together, predict what the text might be about.</a:t>
            </a:r>
            <a:endParaRPr sz="1800" dirty="0">
              <a:solidFill>
                <a:srgbClr val="333333"/>
              </a:solidFill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Write a “We Think” paragraph that details what you think the play will be about.</a:t>
            </a:r>
            <a:endParaRPr sz="1800" dirty="0">
              <a:solidFill>
                <a:srgbClr val="33333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</a:rPr>
              <a:t>Consider using the following sentence stems:</a:t>
            </a:r>
            <a:endParaRPr sz="1800" b="1" dirty="0">
              <a:solidFill>
                <a:srgbClr val="333333"/>
              </a:solidFill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</a:rPr>
              <a:t>“We think that this selection is about…” </a:t>
            </a:r>
            <a:endParaRPr sz="1800" b="1" dirty="0">
              <a:solidFill>
                <a:srgbClr val="333333"/>
              </a:solidFill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</a:rPr>
              <a:t>“One reason we think this is because…”</a:t>
            </a:r>
            <a:endParaRPr sz="1800" b="1" dirty="0">
              <a:solidFill>
                <a:srgbClr val="333333"/>
              </a:solidFill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</a:rPr>
              <a:t>“Another reason we think this is because…”</a:t>
            </a:r>
            <a:endParaRPr sz="1800" b="1" dirty="0">
              <a:solidFill>
                <a:srgbClr val="33333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457200" y="-12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Antigone: Say Something</a:t>
            </a:r>
            <a:endParaRPr dirty="0"/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059000" y="912094"/>
            <a:ext cx="753636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As you read the text with your partner, pause in places to: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Make a prediction.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Clarify something.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Make a connection.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Ask a question.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Make a comment.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457200" y="1463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Alphabet Theme Page</a:t>
            </a:r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272625" y="1391375"/>
            <a:ext cx="60705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b="0" dirty="0"/>
              <a:t>You will be assigned a letter of the alphabet.</a:t>
            </a:r>
            <a:endParaRPr sz="2200" b="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b="0" dirty="0"/>
              <a:t>Choose a word that starts with that letter that you feel connects to a character, event, or theme from the play.</a:t>
            </a:r>
            <a:endParaRPr sz="2200" b="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b="0" dirty="0"/>
              <a:t>On your page, write the word </a:t>
            </a:r>
            <a:r>
              <a:rPr lang="en-US" sz="2200" dirty="0"/>
              <a:t>and</a:t>
            </a:r>
            <a:r>
              <a:rPr lang="en-US" sz="2200" b="0" dirty="0"/>
              <a:t> a theme sentence about the play that includes that word.</a:t>
            </a:r>
            <a:endParaRPr sz="2200" b="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b="0" dirty="0"/>
              <a:t>Decorate your page. Include connections you made to the real world.</a:t>
            </a:r>
            <a:endParaRPr sz="2200" b="0" dirty="0"/>
          </a:p>
        </p:txBody>
      </p:sp>
      <p:pic>
        <p:nvPicPr>
          <p:cNvPr id="145" name="Google Shape;1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250" y="528069"/>
            <a:ext cx="2373175" cy="22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481</Words>
  <Application>Microsoft Office PowerPoint</Application>
  <PresentationFormat>On-screen Show (16:9)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Georgia</vt:lpstr>
      <vt:lpstr>Arial</vt:lpstr>
      <vt:lpstr>Rockwell</vt:lpstr>
      <vt:lpstr>Noto Sans Symbols</vt:lpstr>
      <vt:lpstr>LEARN theme</vt:lpstr>
      <vt:lpstr>LEARN theme</vt:lpstr>
      <vt:lpstr>PowerPoint Presentation</vt:lpstr>
      <vt:lpstr>Antigone’s Themes Today</vt:lpstr>
      <vt:lpstr>Essential Questions</vt:lpstr>
      <vt:lpstr>Learning Objective</vt:lpstr>
      <vt:lpstr>PowerPoint Presentation</vt:lpstr>
      <vt:lpstr>PowerPoint Presentation</vt:lpstr>
      <vt:lpstr>PowerPoint Presentation</vt:lpstr>
      <vt:lpstr>Antigone: Say Something</vt:lpstr>
      <vt:lpstr>Alphabet Theme Page</vt:lpstr>
      <vt:lpstr>ABC Book</vt:lpstr>
      <vt:lpstr>Reformulate the Story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Taylor Thurston</cp:lastModifiedBy>
  <cp:revision>9</cp:revision>
  <dcterms:modified xsi:type="dcterms:W3CDTF">2021-03-19T20:33:20Z</dcterms:modified>
</cp:coreProperties>
</file>