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C33A-56D0-4EB7-BD00-B31B5BDA2B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97B49-8D2C-4BEF-AD28-FF93163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35687" cy="6841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781" y="24939"/>
            <a:ext cx="9102435" cy="680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9" y="0"/>
                </a:lnTo>
                <a:lnTo>
                  <a:pt x="8622789" y="6364222"/>
                </a:lnTo>
                <a:lnTo>
                  <a:pt x="0" y="636422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6031" y="6379337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9" y="1587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811" y="1480007"/>
            <a:ext cx="6980377" cy="152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1811" y="1480007"/>
            <a:ext cx="6980377" cy="152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352" y="261851"/>
            <a:ext cx="8487293" cy="6334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42" y="475489"/>
            <a:ext cx="7983220" cy="5888990"/>
          </a:xfrm>
          <a:custGeom>
            <a:avLst/>
            <a:gdLst/>
            <a:ahLst/>
            <a:cxnLst/>
            <a:rect l="l" t="t" r="r" b="b"/>
            <a:pathLst>
              <a:path w="7983220" h="5888990">
                <a:moveTo>
                  <a:pt x="0" y="0"/>
                </a:moveTo>
                <a:lnTo>
                  <a:pt x="7982709" y="0"/>
                </a:lnTo>
                <a:lnTo>
                  <a:pt x="7982709" y="5888734"/>
                </a:lnTo>
                <a:lnTo>
                  <a:pt x="0" y="588873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841" y="6133646"/>
            <a:ext cx="7983220" cy="1905"/>
          </a:xfrm>
          <a:custGeom>
            <a:avLst/>
            <a:gdLst/>
            <a:ahLst/>
            <a:cxnLst/>
            <a:rect l="l" t="t" r="r" b="b"/>
            <a:pathLst>
              <a:path w="7983220" h="1904">
                <a:moveTo>
                  <a:pt x="0" y="0"/>
                </a:moveTo>
                <a:lnTo>
                  <a:pt x="7982709" y="1472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842" y="457201"/>
            <a:ext cx="7983220" cy="2578735"/>
          </a:xfrm>
          <a:custGeom>
            <a:avLst/>
            <a:gdLst/>
            <a:ahLst/>
            <a:cxnLst/>
            <a:rect l="l" t="t" r="r" b="b"/>
            <a:pathLst>
              <a:path w="7983220" h="2578735">
                <a:moveTo>
                  <a:pt x="0" y="0"/>
                </a:moveTo>
                <a:lnTo>
                  <a:pt x="7982710" y="0"/>
                </a:lnTo>
                <a:lnTo>
                  <a:pt x="7982710" y="2578606"/>
                </a:lnTo>
                <a:lnTo>
                  <a:pt x="0" y="2578606"/>
                </a:lnTo>
                <a:lnTo>
                  <a:pt x="0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842" y="457201"/>
            <a:ext cx="7983220" cy="2578735"/>
          </a:xfrm>
          <a:custGeom>
            <a:avLst/>
            <a:gdLst/>
            <a:ahLst/>
            <a:cxnLst/>
            <a:rect l="l" t="t" r="r" b="b"/>
            <a:pathLst>
              <a:path w="7983220" h="2578735">
                <a:moveTo>
                  <a:pt x="0" y="0"/>
                </a:moveTo>
                <a:lnTo>
                  <a:pt x="7982709" y="0"/>
                </a:lnTo>
                <a:lnTo>
                  <a:pt x="7982709" y="2578607"/>
                </a:lnTo>
                <a:lnTo>
                  <a:pt x="0" y="2578607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58570">
              <a:lnSpc>
                <a:spcPts val="6400"/>
              </a:lnSpc>
            </a:pPr>
            <a:r>
              <a:rPr spc="-45" dirty="0"/>
              <a:t>A</a:t>
            </a:r>
            <a:r>
              <a:rPr spc="-310" dirty="0"/>
              <a:t>R</a:t>
            </a:r>
            <a:r>
              <a:rPr spc="-5" dirty="0"/>
              <a:t>G</a:t>
            </a:r>
            <a:r>
              <a:rPr spc="-45" dirty="0"/>
              <a:t>U</a:t>
            </a:r>
            <a:r>
              <a:rPr spc="-5" dirty="0"/>
              <a:t>M</a:t>
            </a:r>
            <a:r>
              <a:rPr spc="-40" dirty="0"/>
              <a:t>EN</a:t>
            </a:r>
            <a:r>
              <a:rPr spc="-155" dirty="0"/>
              <a:t>T</a:t>
            </a:r>
            <a:r>
              <a:rPr spc="-20" dirty="0"/>
              <a:t>:</a:t>
            </a:r>
            <a:r>
              <a:rPr spc="-35" dirty="0"/>
              <a:t> AN</a:t>
            </a:r>
            <a:r>
              <a:rPr spc="-5" dirty="0"/>
              <a:t> I</a:t>
            </a:r>
            <a:r>
              <a:rPr spc="-40" dirty="0"/>
              <a:t>NT</a:t>
            </a:r>
            <a:r>
              <a:rPr spc="-270" dirty="0"/>
              <a:t>R</a:t>
            </a:r>
            <a:r>
              <a:rPr spc="-45" dirty="0"/>
              <a:t>ODU</a:t>
            </a:r>
            <a:r>
              <a:rPr spc="-5" dirty="0"/>
              <a:t>C</a:t>
            </a:r>
            <a:r>
              <a:rPr spc="-40" dirty="0"/>
              <a:t>T</a:t>
            </a:r>
            <a:r>
              <a:rPr spc="-5" dirty="0"/>
              <a:t>I</a:t>
            </a:r>
            <a:r>
              <a:rPr spc="-45" dirty="0"/>
              <a:t>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3312" y="4680889"/>
            <a:ext cx="27597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4305" algn="r">
              <a:lnSpc>
                <a:spcPct val="106500"/>
              </a:lnSpc>
            </a:pP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Ada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pted from 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pt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er 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1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(</a:t>
            </a:r>
            <a:r>
              <a:rPr sz="900" spc="-100" dirty="0">
                <a:solidFill>
                  <a:srgbClr val="404040"/>
                </a:solidFill>
                <a:latin typeface="Calisto MT"/>
                <a:cs typeface="Calisto MT"/>
              </a:rPr>
              <a:t>“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Arg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ent: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Calisto MT"/>
                <a:cs typeface="Calisto MT"/>
              </a:rPr>
              <a:t>An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I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ntrodu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tion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”) </a:t>
            </a:r>
            <a:r>
              <a:rPr sz="900" i="1" spc="-40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900" i="1" spc="-5" dirty="0">
                <a:solidFill>
                  <a:srgbClr val="404040"/>
                </a:solidFill>
                <a:latin typeface="Calisto MT"/>
                <a:cs typeface="Calisto MT"/>
              </a:rPr>
              <a:t>riting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i="1" spc="-5" dirty="0">
                <a:solidFill>
                  <a:srgbClr val="404040"/>
                </a:solidFill>
                <a:latin typeface="Calisto MT"/>
                <a:cs typeface="Calisto MT"/>
              </a:rPr>
              <a:t>Argum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900" i="1" spc="-5" dirty="0">
                <a:solidFill>
                  <a:srgbClr val="404040"/>
                </a:solidFill>
                <a:latin typeface="Calisto MT"/>
                <a:cs typeface="Calisto MT"/>
              </a:rPr>
              <a:t>nt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s</a:t>
            </a:r>
            <a:r>
              <a:rPr sz="900" i="1" spc="-5" dirty="0">
                <a:solidFill>
                  <a:srgbClr val="404040"/>
                </a:solidFill>
                <a:latin typeface="Calisto MT"/>
                <a:cs typeface="Calisto MT"/>
              </a:rPr>
              <a:t>: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i="1" spc="-1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i="1" spc="-1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he</a:t>
            </a:r>
            <a:r>
              <a:rPr sz="900" i="1" spc="-5" dirty="0">
                <a:solidFill>
                  <a:srgbClr val="404040"/>
                </a:solidFill>
                <a:latin typeface="Calisto MT"/>
                <a:cs typeface="Calisto MT"/>
              </a:rPr>
              <a:t>toric wit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h </a:t>
            </a:r>
            <a:r>
              <a:rPr sz="900" i="1" spc="-1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900" i="1" dirty="0">
                <a:solidFill>
                  <a:srgbClr val="404040"/>
                </a:solidFill>
                <a:latin typeface="Calisto MT"/>
                <a:cs typeface="Calisto MT"/>
              </a:rPr>
              <a:t>ea</a:t>
            </a:r>
            <a:r>
              <a:rPr sz="900" i="1" spc="-5" dirty="0">
                <a:solidFill>
                  <a:srgbClr val="404040"/>
                </a:solidFill>
                <a:latin typeface="Calisto MT"/>
                <a:cs typeface="Calisto MT"/>
              </a:rPr>
              <a:t>dings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, 9</a:t>
            </a:r>
            <a:r>
              <a:rPr sz="900" spc="-7" baseline="23148" dirty="0">
                <a:solidFill>
                  <a:srgbClr val="515151"/>
                </a:solidFill>
                <a:latin typeface="Calisto MT"/>
                <a:cs typeface="Calisto MT"/>
              </a:rPr>
              <a:t>th</a:t>
            </a:r>
            <a:r>
              <a:rPr sz="900" spc="112" baseline="23148" dirty="0">
                <a:solidFill>
                  <a:srgbClr val="515151"/>
                </a:solidFill>
                <a:latin typeface="Calisto MT"/>
                <a:cs typeface="Calisto MT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edition By </a:t>
            </a:r>
            <a:r>
              <a:rPr lang="en-US" sz="900" spc="-5" dirty="0" smtClean="0">
                <a:solidFill>
                  <a:srgbClr val="404040"/>
                </a:solidFill>
                <a:latin typeface="Calisto MT"/>
                <a:cs typeface="Calisto MT"/>
              </a:rPr>
              <a:t>J</a:t>
            </a:r>
            <a:r>
              <a:rPr sz="900" spc="-5" dirty="0" smtClean="0">
                <a:solidFill>
                  <a:srgbClr val="404040"/>
                </a:solidFill>
                <a:latin typeface="Calisto MT"/>
                <a:cs typeface="Calisto MT"/>
              </a:rPr>
              <a:t>ohn </a:t>
            </a:r>
            <a:r>
              <a:rPr sz="900" spc="-95" dirty="0">
                <a:solidFill>
                  <a:srgbClr val="404040"/>
                </a:solidFill>
                <a:latin typeface="Calisto MT"/>
                <a:cs typeface="Calisto MT"/>
              </a:rPr>
              <a:t>D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.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Rama</a:t>
            </a:r>
            <a:r>
              <a:rPr sz="900" spc="-15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900" spc="-4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,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Calisto MT"/>
                <a:cs typeface="Calisto MT"/>
              </a:rPr>
              <a:t>J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ohn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.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Bea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n,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Calisto MT"/>
                <a:cs typeface="Calisto MT"/>
              </a:rPr>
              <a:t>J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un</a:t>
            </a:r>
            <a:r>
              <a:rPr sz="900" dirty="0">
                <a:solidFill>
                  <a:srgbClr val="404040"/>
                </a:solidFill>
                <a:latin typeface="Calisto MT"/>
                <a:cs typeface="Calisto MT"/>
              </a:rPr>
              <a:t>e </a:t>
            </a:r>
            <a:r>
              <a:rPr sz="900" spc="-35" dirty="0">
                <a:solidFill>
                  <a:srgbClr val="404040"/>
                </a:solidFill>
                <a:latin typeface="Calisto MT"/>
                <a:cs typeface="Calisto MT"/>
              </a:rPr>
              <a:t>J</a:t>
            </a:r>
            <a:r>
              <a:rPr sz="900" spc="-5" dirty="0">
                <a:solidFill>
                  <a:srgbClr val="404040"/>
                </a:solidFill>
                <a:latin typeface="Calisto MT"/>
                <a:cs typeface="Calisto MT"/>
              </a:rPr>
              <a:t>ohnson</a:t>
            </a:r>
            <a:endParaRPr sz="9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90" y="0"/>
                </a:lnTo>
                <a:lnTo>
                  <a:pt x="862279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89" y="0"/>
                </a:lnTo>
                <a:lnTo>
                  <a:pt x="8622789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621" y="494502"/>
            <a:ext cx="505142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0780" marR="5080" indent="-1148715">
              <a:lnSpc>
                <a:spcPts val="3800"/>
              </a:lnSpc>
            </a:pPr>
            <a:r>
              <a:rPr sz="3200" dirty="0">
                <a:solidFill>
                  <a:srgbClr val="404040"/>
                </a:solidFill>
                <a:latin typeface="Calisto MT"/>
                <a:cs typeface="Calisto MT"/>
              </a:rPr>
              <a:t>EXA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MP</a:t>
            </a:r>
            <a:r>
              <a:rPr sz="3200" spc="-20" dirty="0">
                <a:solidFill>
                  <a:srgbClr val="404040"/>
                </a:solidFill>
                <a:latin typeface="Calisto MT"/>
                <a:cs typeface="Calisto MT"/>
              </a:rPr>
              <a:t>LES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OF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dirty="0">
                <a:solidFill>
                  <a:srgbClr val="404040"/>
                </a:solidFill>
                <a:latin typeface="Calisto MT"/>
                <a:cs typeface="Calisto MT"/>
              </a:rPr>
              <a:t>EX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P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L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ICI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3200" spc="-20" dirty="0">
                <a:solidFill>
                  <a:srgbClr val="404040"/>
                </a:solidFill>
                <a:latin typeface="Calisto MT"/>
                <a:cs typeface="Calisto MT"/>
              </a:rPr>
              <a:t> A</a:t>
            </a:r>
            <a:r>
              <a:rPr sz="3200" spc="-185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3200" spc="-3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ENTS</a:t>
            </a:r>
            <a:endParaRPr sz="320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901" y="1957388"/>
            <a:ext cx="2049785" cy="3932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556" y="2311071"/>
            <a:ext cx="3503035" cy="2422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8501" y="2038861"/>
            <a:ext cx="2945419" cy="3850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1" y="24939"/>
            <a:ext cx="9102435" cy="680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9" y="0"/>
                </a:lnTo>
                <a:lnTo>
                  <a:pt x="8622789" y="6364222"/>
                </a:lnTo>
                <a:lnTo>
                  <a:pt x="0" y="636422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6379337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9" y="1587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112" y="1868721"/>
            <a:ext cx="7212982" cy="3077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112" y="1868721"/>
            <a:ext cx="7213600" cy="3077766"/>
          </a:xfrm>
          <a:prstGeom prst="rect">
            <a:avLst/>
          </a:prstGeom>
          <a:ln w="12699">
            <a:solidFill>
              <a:srgbClr val="5B6B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0990" marR="287655" indent="-635" algn="ctr">
              <a:lnSpc>
                <a:spcPct val="100000"/>
              </a:lnSpc>
            </a:pP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By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“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IMP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ICI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”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120" dirty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m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ents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ND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IR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459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Y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su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4000" spc="-6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est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thei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c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without pr</a:t>
            </a:r>
            <a:r>
              <a:rPr sz="4000" spc="-114" dirty="0">
                <a:solidFill>
                  <a:srgbClr val="FFFFFF"/>
                </a:solidFill>
                <a:latin typeface="Calisto MT"/>
                <a:cs typeface="Calisto MT"/>
              </a:rPr>
              <a:t>o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vidin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viden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lang="en-US" sz="4000" spc="-5" dirty="0" smtClean="0">
                <a:solidFill>
                  <a:srgbClr val="FFFFFF"/>
                </a:solidFill>
                <a:latin typeface="Calisto MT"/>
                <a:cs typeface="Calisto MT"/>
              </a:rPr>
              <a:t>of </a:t>
            </a:r>
            <a:r>
              <a:rPr sz="4000" spc="-20" dirty="0" smtClean="0">
                <a:solidFill>
                  <a:srgbClr val="FFFFFF"/>
                </a:solidFill>
                <a:latin typeface="Calisto MT"/>
                <a:cs typeface="Calisto MT"/>
              </a:rPr>
              <a:t>thei</a:t>
            </a:r>
            <a:r>
              <a:rPr sz="4000" dirty="0" smtClean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 smtClean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18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90" y="0"/>
                </a:lnTo>
                <a:lnTo>
                  <a:pt x="862279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89" y="0"/>
                </a:lnTo>
                <a:lnTo>
                  <a:pt x="8622789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4358" y="443642"/>
            <a:ext cx="5641975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5875" marR="5080" indent="-1273810">
              <a:lnSpc>
                <a:spcPts val="4300"/>
              </a:lnSpc>
            </a:pPr>
            <a:r>
              <a:rPr sz="3600" dirty="0">
                <a:solidFill>
                  <a:srgbClr val="404040"/>
                </a:solidFill>
                <a:latin typeface="Calisto MT"/>
                <a:cs typeface="Calisto MT"/>
              </a:rPr>
              <a:t>EXA</a:t>
            </a:r>
            <a:r>
              <a:rPr sz="3600" spc="-5" dirty="0">
                <a:solidFill>
                  <a:srgbClr val="404040"/>
                </a:solidFill>
                <a:latin typeface="Calisto MT"/>
                <a:cs typeface="Calisto MT"/>
              </a:rPr>
              <a:t>MP</a:t>
            </a:r>
            <a:r>
              <a:rPr sz="3600" spc="-25" dirty="0">
                <a:solidFill>
                  <a:srgbClr val="404040"/>
                </a:solidFill>
                <a:latin typeface="Calisto MT"/>
                <a:cs typeface="Calisto MT"/>
              </a:rPr>
              <a:t>LES</a:t>
            </a:r>
            <a:r>
              <a:rPr sz="36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600" spc="-30" dirty="0">
                <a:solidFill>
                  <a:srgbClr val="404040"/>
                </a:solidFill>
                <a:latin typeface="Calisto MT"/>
                <a:cs typeface="Calisto MT"/>
              </a:rPr>
              <a:t>OF</a:t>
            </a:r>
            <a:r>
              <a:rPr sz="3600" spc="-5" dirty="0">
                <a:solidFill>
                  <a:srgbClr val="404040"/>
                </a:solidFill>
                <a:latin typeface="Calisto MT"/>
                <a:cs typeface="Calisto MT"/>
              </a:rPr>
              <a:t> IMP</a:t>
            </a:r>
            <a:r>
              <a:rPr sz="3600" spc="-25" dirty="0">
                <a:solidFill>
                  <a:srgbClr val="404040"/>
                </a:solidFill>
                <a:latin typeface="Calisto MT"/>
                <a:cs typeface="Calisto MT"/>
              </a:rPr>
              <a:t>L</a:t>
            </a:r>
            <a:r>
              <a:rPr sz="3600" spc="-5" dirty="0">
                <a:solidFill>
                  <a:srgbClr val="404040"/>
                </a:solidFill>
                <a:latin typeface="Calisto MT"/>
                <a:cs typeface="Calisto MT"/>
              </a:rPr>
              <a:t>ICI</a:t>
            </a:r>
            <a:r>
              <a:rPr sz="3600" spc="-2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3600" spc="-20" dirty="0">
                <a:solidFill>
                  <a:srgbClr val="404040"/>
                </a:solidFill>
                <a:latin typeface="Calisto MT"/>
                <a:cs typeface="Calisto MT"/>
              </a:rPr>
              <a:t> A</a:t>
            </a:r>
            <a:r>
              <a:rPr sz="3600" spc="-21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3600" spc="-5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3600" spc="-3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3600" spc="-5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3600" spc="-25" dirty="0">
                <a:solidFill>
                  <a:srgbClr val="404040"/>
                </a:solidFill>
                <a:latin typeface="Calisto MT"/>
                <a:cs typeface="Calisto MT"/>
              </a:rPr>
              <a:t>ENTS</a:t>
            </a:r>
            <a:endParaRPr sz="360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687" y="1627597"/>
            <a:ext cx="2804552" cy="3166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3669" y="1431561"/>
            <a:ext cx="3123477" cy="3643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7585" y="3407060"/>
            <a:ext cx="2828891" cy="282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739" y="1219200"/>
            <a:ext cx="6989965" cy="4564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5739" y="1259581"/>
            <a:ext cx="6990080" cy="4524375"/>
          </a:xfrm>
          <a:custGeom>
            <a:avLst/>
            <a:gdLst/>
            <a:ahLst/>
            <a:cxnLst/>
            <a:rect l="l" t="t" r="r" b="b"/>
            <a:pathLst>
              <a:path w="6990080" h="4524375">
                <a:moveTo>
                  <a:pt x="0" y="0"/>
                </a:moveTo>
                <a:lnTo>
                  <a:pt x="6989964" y="0"/>
                </a:lnTo>
                <a:lnTo>
                  <a:pt x="6989964" y="4524314"/>
                </a:lnTo>
                <a:lnTo>
                  <a:pt x="0" y="452431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625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5997" y="1295400"/>
            <a:ext cx="6795134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900"/>
              </a:lnSpc>
            </a:pPr>
            <a:r>
              <a:rPr sz="3600" spc="-25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105" dirty="0">
                <a:solidFill>
                  <a:srgbClr val="FFFFFF"/>
                </a:solidFill>
                <a:latin typeface="Calisto MT"/>
                <a:cs typeface="Calisto MT"/>
              </a:rPr>
              <a:t>v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en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thou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h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pli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it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ent does</a:t>
            </a:r>
            <a:r>
              <a:rPr sz="3600" spc="-254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70" dirty="0">
                <a:solidFill>
                  <a:srgbClr val="FFFFFF"/>
                </a:solidFill>
                <a:latin typeface="Calisto MT"/>
                <a:cs typeface="Calisto MT"/>
              </a:rPr>
              <a:t>’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05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OOK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lik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dition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l 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ent,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it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still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tt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pts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P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3600" spc="-315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ADE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udien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105" dirty="0" smtClean="0">
                <a:solidFill>
                  <a:srgbClr val="FFFFFF"/>
                </a:solidFill>
                <a:latin typeface="Calisto MT"/>
                <a:cs typeface="Calisto MT"/>
              </a:rPr>
              <a:t>ow</a:t>
            </a:r>
            <a:r>
              <a:rPr sz="3600" spc="-5" dirty="0" smtClean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20" dirty="0" smtClean="0">
                <a:solidFill>
                  <a:srgbClr val="FFFFFF"/>
                </a:solidFill>
                <a:latin typeface="Calisto MT"/>
                <a:cs typeface="Calisto MT"/>
              </a:rPr>
              <a:t>rd</a:t>
            </a:r>
            <a:r>
              <a:rPr sz="3600" spc="-10" dirty="0" smtClean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c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7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point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3600" spc="3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vi</a:t>
            </a:r>
            <a:r>
              <a:rPr sz="3600" spc="-55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usin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visu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l </a:t>
            </a:r>
            <a:r>
              <a:rPr sz="3600" spc="5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phi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3600" spc="-15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lo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ga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15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or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oth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non-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05" dirty="0">
                <a:solidFill>
                  <a:srgbClr val="FFFFFF"/>
                </a:solidFill>
                <a:latin typeface="Calisto MT"/>
                <a:cs typeface="Calisto MT"/>
              </a:rPr>
              <a:t>v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erb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si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ls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105" dirty="0">
                <a:solidFill>
                  <a:srgbClr val="FFFFFF"/>
                </a:solidFill>
                <a:latin typeface="Calisto MT"/>
                <a:cs typeface="Calisto MT"/>
              </a:rPr>
              <a:t>v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ok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otion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respons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vi</a:t>
            </a:r>
            <a:r>
              <a:rPr sz="3600" spc="-55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110" dirty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28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36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1" y="24939"/>
            <a:ext cx="9102435" cy="680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9" y="0"/>
                </a:lnTo>
                <a:lnTo>
                  <a:pt x="8622789" y="6364222"/>
                </a:lnTo>
                <a:lnTo>
                  <a:pt x="0" y="636422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6379337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9" y="1587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0920" y="2630934"/>
            <a:ext cx="6990080" cy="1102866"/>
          </a:xfrm>
          <a:prstGeom prst="rect">
            <a:avLst/>
          </a:prstGeom>
          <a:solidFill>
            <a:srgbClr val="000000"/>
          </a:solidFill>
          <a:ln w="31749">
            <a:solidFill>
              <a:srgbClr val="A7624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8190" marR="168910" indent="-577215">
              <a:lnSpc>
                <a:spcPts val="4300"/>
              </a:lnSpc>
            </a:pPr>
            <a:r>
              <a:rPr sz="3600" spc="-5" dirty="0" smtClean="0">
                <a:solidFill>
                  <a:srgbClr val="FFFFFF"/>
                </a:solidFill>
                <a:latin typeface="Calisto MT"/>
                <a:cs typeface="Calisto MT"/>
              </a:rPr>
              <a:t>PR</a:t>
            </a:r>
            <a:r>
              <a:rPr sz="3600" spc="-110" dirty="0" smtClean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5" dirty="0" smtClean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3600" spc="-25" dirty="0" smtClean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Calisto MT"/>
                <a:cs typeface="Calisto MT"/>
              </a:rPr>
              <a:t>IC</a:t>
            </a:r>
            <a:r>
              <a:rPr sz="3600" spc="-25" dirty="0" smtClean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3600" spc="-5" dirty="0" smtClean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185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409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YZ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NG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195" dirty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IMP</a:t>
            </a:r>
            <a:r>
              <a:rPr sz="3600" spc="-25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ICI</a:t>
            </a:r>
            <a:r>
              <a:rPr sz="3600" spc="-2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21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ENT</a:t>
            </a:r>
            <a:r>
              <a:rPr sz="3600" spc="-20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36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1" y="24939"/>
            <a:ext cx="9102435" cy="680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9" y="0"/>
                </a:lnTo>
                <a:lnTo>
                  <a:pt x="8622789" y="6364222"/>
                </a:lnTo>
                <a:lnTo>
                  <a:pt x="0" y="636422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6379337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9" y="1587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893" y="238283"/>
            <a:ext cx="64135" cy="6136005"/>
          </a:xfrm>
          <a:custGeom>
            <a:avLst/>
            <a:gdLst/>
            <a:ahLst/>
            <a:cxnLst/>
            <a:rect l="l" t="t" r="r" b="b"/>
            <a:pathLst>
              <a:path w="64135" h="6136005">
                <a:moveTo>
                  <a:pt x="64008" y="0"/>
                </a:moveTo>
                <a:lnTo>
                  <a:pt x="64008" y="6135622"/>
                </a:lnTo>
                <a:lnTo>
                  <a:pt x="0" y="6135622"/>
                </a:lnTo>
                <a:lnTo>
                  <a:pt x="0" y="0"/>
                </a:lnTo>
                <a:lnTo>
                  <a:pt x="64008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6893" y="238283"/>
            <a:ext cx="64135" cy="6136005"/>
          </a:xfrm>
          <a:custGeom>
            <a:avLst/>
            <a:gdLst/>
            <a:ahLst/>
            <a:cxnLst/>
            <a:rect l="l" t="t" r="r" b="b"/>
            <a:pathLst>
              <a:path w="64135" h="6136005">
                <a:moveTo>
                  <a:pt x="64008" y="0"/>
                </a:moveTo>
                <a:lnTo>
                  <a:pt x="64008" y="6135622"/>
                </a:lnTo>
                <a:lnTo>
                  <a:pt x="0" y="6135622"/>
                </a:lnTo>
                <a:lnTo>
                  <a:pt x="0" y="0"/>
                </a:lnTo>
                <a:lnTo>
                  <a:pt x="64008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51" y="453571"/>
            <a:ext cx="3008376" cy="1454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0351" y="453571"/>
            <a:ext cx="3008630" cy="1454785"/>
          </a:xfrm>
          <a:prstGeom prst="rect">
            <a:avLst/>
          </a:prstGeom>
          <a:ln w="12699">
            <a:solidFill>
              <a:srgbClr val="5B6B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121920">
              <a:lnSpc>
                <a:spcPct val="99500"/>
              </a:lnSpc>
            </a:pPr>
            <a:r>
              <a:rPr sz="1800" spc="-15" dirty="0">
                <a:solidFill>
                  <a:srgbClr val="FFFFFF"/>
                </a:solidFill>
                <a:latin typeface="Calisto MT"/>
                <a:cs typeface="Calisto MT"/>
              </a:rPr>
              <a:t>Ana</a:t>
            </a:r>
            <a:r>
              <a:rPr sz="1800" spc="-45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y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ze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i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pli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it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arg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ent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i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ma</a:t>
            </a:r>
            <a:r>
              <a:rPr sz="1800" spc="-3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ri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ht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800" spc="1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sli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nd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1800" spc="-55" dirty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er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foll</a:t>
            </a:r>
            <a:r>
              <a:rPr sz="1800" spc="-50" dirty="0">
                <a:solidFill>
                  <a:srgbClr val="FFFFFF"/>
                </a:solidFill>
                <a:latin typeface="Calisto MT"/>
                <a:cs typeface="Calisto MT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win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questions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on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sheet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800" spc="1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cra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p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sto MT"/>
                <a:cs typeface="Calisto MT"/>
              </a:rPr>
              <a:t>p</a:t>
            </a: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091" y="2349637"/>
            <a:ext cx="2734945" cy="236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9400"/>
              </a:lnSpc>
              <a:buClr>
                <a:srgbClr val="404040"/>
              </a:buClr>
              <a:buFont typeface="Calisto MT"/>
              <a:buAutoNum type="alphaUcPeriod"/>
              <a:tabLst>
                <a:tab pos="355600" algn="l"/>
              </a:tabLst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Wha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 is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cla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(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lu</a:t>
            </a:r>
            <a:r>
              <a:rPr sz="1500" spc="-7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,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 belief,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persp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ec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spc="-30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1500" spc="-7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,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position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)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bein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made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arg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ent?</a:t>
            </a:r>
            <a:endParaRPr sz="15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Clr>
                <a:srgbClr val="404040"/>
              </a:buClr>
              <a:buFont typeface="Calisto MT"/>
              <a:buAutoNum type="alphaUcPeriod"/>
            </a:pPr>
            <a:endParaRPr sz="1650">
              <a:latin typeface="Times New Roman"/>
              <a:cs typeface="Times New Roman"/>
            </a:endParaRPr>
          </a:p>
          <a:p>
            <a:pPr marL="355600" marR="492759" indent="-342900">
              <a:lnSpc>
                <a:spcPct val="122200"/>
              </a:lnSpc>
              <a:buClr>
                <a:srgbClr val="404040"/>
              </a:buClr>
              <a:buFont typeface="Calisto MT"/>
              <a:buAutoNum type="alphaUcPeriod"/>
              <a:tabLst>
                <a:tab pos="355600" algn="l"/>
              </a:tabLst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Wh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opposin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or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lt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4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vi</a:t>
            </a:r>
            <a:r>
              <a:rPr sz="1500" spc="-2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w?</a:t>
            </a:r>
            <a:endParaRPr sz="15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404040"/>
              </a:buClr>
              <a:buFont typeface="Calisto MT"/>
              <a:buAutoNum type="alphaUcPeriod"/>
            </a:pPr>
            <a:endParaRPr sz="1800">
              <a:latin typeface="Times New Roman"/>
              <a:cs typeface="Times New Roman"/>
            </a:endParaRPr>
          </a:p>
          <a:p>
            <a:pPr marL="355600" marR="166370" indent="-342900">
              <a:lnSpc>
                <a:spcPct val="116700"/>
              </a:lnSpc>
              <a:buClr>
                <a:srgbClr val="404040"/>
              </a:buClr>
              <a:buFont typeface="Calisto MT"/>
              <a:buAutoNum type="alphaUcPeriod"/>
              <a:tabLst>
                <a:tab pos="355600" algn="l"/>
              </a:tabLst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o</a:t>
            </a: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does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arg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ent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spc="4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y persu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ade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its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udien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e?</a:t>
            </a:r>
            <a:endParaRPr sz="1500">
              <a:latin typeface="Calisto MT"/>
              <a:cs typeface="Calisto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8637" y="1475505"/>
            <a:ext cx="4114798" cy="37418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091" y="5029337"/>
            <a:ext cx="1987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0" dirty="0">
                <a:solidFill>
                  <a:srgbClr val="404040"/>
                </a:solidFill>
                <a:latin typeface="Calisto MT"/>
                <a:cs typeface="Calisto MT"/>
              </a:rPr>
              <a:t>D.</a:t>
            </a:r>
            <a:endParaRPr sz="1500">
              <a:latin typeface="Calisto MT"/>
              <a:cs typeface="Calisto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991" y="5029337"/>
            <a:ext cx="24625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o</a:t>
            </a: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eff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ec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spc="-30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arg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ent 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ma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kin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its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cla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?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y?</a:t>
            </a:r>
            <a:endParaRPr sz="15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1" y="24939"/>
            <a:ext cx="9102435" cy="680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9" y="0"/>
                </a:lnTo>
                <a:lnTo>
                  <a:pt x="8622789" y="6364222"/>
                </a:lnTo>
                <a:lnTo>
                  <a:pt x="0" y="636422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6379337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9" y="1587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893" y="238283"/>
            <a:ext cx="64135" cy="6136005"/>
          </a:xfrm>
          <a:custGeom>
            <a:avLst/>
            <a:gdLst/>
            <a:ahLst/>
            <a:cxnLst/>
            <a:rect l="l" t="t" r="r" b="b"/>
            <a:pathLst>
              <a:path w="64135" h="6136005">
                <a:moveTo>
                  <a:pt x="64008" y="0"/>
                </a:moveTo>
                <a:lnTo>
                  <a:pt x="64008" y="6135622"/>
                </a:lnTo>
                <a:lnTo>
                  <a:pt x="0" y="6135622"/>
                </a:lnTo>
                <a:lnTo>
                  <a:pt x="0" y="0"/>
                </a:lnTo>
                <a:lnTo>
                  <a:pt x="64008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6893" y="238283"/>
            <a:ext cx="64135" cy="6136005"/>
          </a:xfrm>
          <a:custGeom>
            <a:avLst/>
            <a:gdLst/>
            <a:ahLst/>
            <a:cxnLst/>
            <a:rect l="l" t="t" r="r" b="b"/>
            <a:pathLst>
              <a:path w="64135" h="6136005">
                <a:moveTo>
                  <a:pt x="64008" y="0"/>
                </a:moveTo>
                <a:lnTo>
                  <a:pt x="64008" y="6135622"/>
                </a:lnTo>
                <a:lnTo>
                  <a:pt x="0" y="6135622"/>
                </a:lnTo>
                <a:lnTo>
                  <a:pt x="0" y="0"/>
                </a:lnTo>
                <a:lnTo>
                  <a:pt x="64008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51" y="533400"/>
            <a:ext cx="3008376" cy="1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0351" y="612776"/>
            <a:ext cx="3008630" cy="923330"/>
          </a:xfrm>
          <a:prstGeom prst="rect">
            <a:avLst/>
          </a:prstGeom>
          <a:ln w="12699">
            <a:solidFill>
              <a:srgbClr val="5B6B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21615">
              <a:lnSpc>
                <a:spcPct val="100000"/>
              </a:lnSpc>
            </a:pPr>
            <a:r>
              <a:rPr sz="2000" spc="-20" dirty="0" smtClean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2000" spc="-60" dirty="0" smtClean="0">
                <a:solidFill>
                  <a:srgbClr val="FFFFFF"/>
                </a:solidFill>
                <a:latin typeface="Calisto MT"/>
                <a:cs typeface="Calisto MT"/>
              </a:rPr>
              <a:t>o</a:t>
            </a:r>
            <a:r>
              <a:rPr sz="2000" spc="-20" dirty="0" smtClean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lang="en-US" sz="2000" spc="-20" dirty="0" smtClean="0">
                <a:solidFill>
                  <a:srgbClr val="FFFFFF"/>
                </a:solidFill>
                <a:latin typeface="Calisto MT"/>
                <a:cs typeface="Calisto MT"/>
              </a:rPr>
              <a:t>,</a:t>
            </a:r>
            <a:r>
              <a:rPr sz="2000" spc="-5" dirty="0" smtClean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sto MT"/>
                <a:cs typeface="Calisto MT"/>
              </a:rPr>
              <a:t>do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ame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thin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g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for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pli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it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arg</a:t>
            </a:r>
            <a:r>
              <a:rPr sz="2000" spc="-15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ent in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this</a:t>
            </a:r>
            <a:r>
              <a:rPr sz="2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sli</a:t>
            </a:r>
            <a:r>
              <a:rPr sz="2000" dirty="0">
                <a:solidFill>
                  <a:srgbClr val="FFFFFF"/>
                </a:solidFill>
                <a:latin typeface="Calisto MT"/>
                <a:cs typeface="Calisto MT"/>
              </a:rPr>
              <a:t>d</a:t>
            </a:r>
            <a:r>
              <a:rPr sz="2000" spc="-1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2000" dirty="0">
              <a:latin typeface="Calisto MT"/>
              <a:cs typeface="Calisto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38557" y="1843387"/>
            <a:ext cx="4252417" cy="3189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091" y="2314233"/>
            <a:ext cx="2734945" cy="236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9400"/>
              </a:lnSpc>
              <a:buClr>
                <a:srgbClr val="404040"/>
              </a:buClr>
              <a:buFont typeface="Calisto MT"/>
              <a:buAutoNum type="alphaUcPeriod"/>
              <a:tabLst>
                <a:tab pos="355600" algn="l"/>
              </a:tabLst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Wha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 is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cla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(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lu</a:t>
            </a:r>
            <a:r>
              <a:rPr sz="1500" spc="-7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,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 belief,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persp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ec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spc="-30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1500" spc="-7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,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position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)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bein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made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arg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ent?</a:t>
            </a:r>
            <a:endParaRPr sz="15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Clr>
                <a:srgbClr val="404040"/>
              </a:buClr>
              <a:buFont typeface="Calisto MT"/>
              <a:buAutoNum type="alphaUcPeriod"/>
            </a:pPr>
            <a:endParaRPr sz="1650">
              <a:latin typeface="Times New Roman"/>
              <a:cs typeface="Times New Roman"/>
            </a:endParaRPr>
          </a:p>
          <a:p>
            <a:pPr marL="355600" marR="492759" indent="-342900">
              <a:lnSpc>
                <a:spcPct val="122200"/>
              </a:lnSpc>
              <a:buClr>
                <a:srgbClr val="404040"/>
              </a:buClr>
              <a:buFont typeface="Calisto MT"/>
              <a:buAutoNum type="alphaUcPeriod"/>
              <a:tabLst>
                <a:tab pos="355600" algn="l"/>
              </a:tabLst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Wh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opposin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or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lt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4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vi</a:t>
            </a:r>
            <a:r>
              <a:rPr sz="1500" spc="-2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w?</a:t>
            </a:r>
            <a:endParaRPr sz="15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404040"/>
              </a:buClr>
              <a:buFont typeface="Calisto MT"/>
              <a:buAutoNum type="alphaUcPeriod"/>
            </a:pPr>
            <a:endParaRPr sz="1800">
              <a:latin typeface="Times New Roman"/>
              <a:cs typeface="Times New Roman"/>
            </a:endParaRPr>
          </a:p>
          <a:p>
            <a:pPr marL="355600" marR="166370" indent="-342900">
              <a:lnSpc>
                <a:spcPct val="116700"/>
              </a:lnSpc>
              <a:buClr>
                <a:srgbClr val="404040"/>
              </a:buClr>
              <a:buFont typeface="Calisto MT"/>
              <a:buAutoNum type="alphaUcPeriod"/>
              <a:tabLst>
                <a:tab pos="355600" algn="l"/>
              </a:tabLst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o</a:t>
            </a: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does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arg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ent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spc="40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y persu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ade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its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udien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e?</a:t>
            </a:r>
            <a:endParaRPr sz="1500">
              <a:latin typeface="Calisto MT"/>
              <a:cs typeface="Calisto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1" y="5029337"/>
            <a:ext cx="1987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0" dirty="0">
                <a:solidFill>
                  <a:srgbClr val="404040"/>
                </a:solidFill>
                <a:latin typeface="Calisto MT"/>
                <a:cs typeface="Calisto MT"/>
              </a:rPr>
              <a:t>D.</a:t>
            </a:r>
            <a:endParaRPr sz="1500">
              <a:latin typeface="Calisto MT"/>
              <a:cs typeface="Calisto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991" y="5029337"/>
            <a:ext cx="24625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o</a:t>
            </a:r>
            <a:r>
              <a:rPr sz="1500" spc="-15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eff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ec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1500" spc="-30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this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arg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ent 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ma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kin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 its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cla</a:t>
            </a:r>
            <a:r>
              <a:rPr sz="1500" spc="-5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?</a:t>
            </a:r>
            <a:r>
              <a:rPr sz="150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sto MT"/>
                <a:cs typeface="Calisto MT"/>
              </a:rPr>
              <a:t>W</a:t>
            </a:r>
            <a:r>
              <a:rPr sz="1500" spc="-45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1500" spc="-10" dirty="0">
                <a:solidFill>
                  <a:srgbClr val="404040"/>
                </a:solidFill>
                <a:latin typeface="Calisto MT"/>
                <a:cs typeface="Calisto MT"/>
              </a:rPr>
              <a:t>y?</a:t>
            </a:r>
            <a:endParaRPr sz="15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1" y="24939"/>
            <a:ext cx="9102435" cy="680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9" y="0"/>
                </a:lnTo>
                <a:lnTo>
                  <a:pt x="8622789" y="6364222"/>
                </a:lnTo>
                <a:lnTo>
                  <a:pt x="0" y="636422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6379337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9" y="1587"/>
                </a:lnTo>
              </a:path>
            </a:pathLst>
          </a:custGeom>
          <a:ln w="12699">
            <a:solidFill>
              <a:srgbClr val="CAC9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031" y="1480007"/>
            <a:ext cx="8623300" cy="811295"/>
          </a:xfrm>
          <a:prstGeom prst="rect">
            <a:avLst/>
          </a:prstGeom>
        </p:spPr>
        <p:txBody>
          <a:bodyPr vert="horz" wrap="square" lIns="0" tIns="52912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5" dirty="0"/>
              <a:t>END</a:t>
            </a:r>
            <a:r>
              <a:rPr spc="-5" dirty="0"/>
              <a:t> </a:t>
            </a:r>
            <a:r>
              <a:rPr spc="-15" dirty="0"/>
              <a:t>SH</a:t>
            </a:r>
            <a:r>
              <a:rPr spc="-105" dirty="0"/>
              <a:t>O</a:t>
            </a:r>
            <a:r>
              <a:rPr spc="-20" dirty="0"/>
              <a:t>W</a:t>
            </a:r>
          </a:p>
        </p:txBody>
      </p:sp>
      <p:sp>
        <p:nvSpPr>
          <p:cNvPr id="6" name="object 6"/>
          <p:cNvSpPr/>
          <p:nvPr/>
        </p:nvSpPr>
        <p:spPr>
          <a:xfrm>
            <a:off x="5573683" y="4808913"/>
            <a:ext cx="2398221" cy="901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7929" y="1521868"/>
            <a:ext cx="4841875" cy="234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9500"/>
              </a:lnSpc>
            </a:pPr>
            <a:r>
              <a:rPr sz="5400" spc="-50" dirty="0">
                <a:latin typeface="Calisto MT"/>
                <a:cs typeface="Calisto MT"/>
              </a:rPr>
              <a:t>WH</a:t>
            </a:r>
            <a:r>
              <a:rPr sz="5400" spc="-434" dirty="0">
                <a:latin typeface="Calisto MT"/>
                <a:cs typeface="Calisto MT"/>
              </a:rPr>
              <a:t>A</a:t>
            </a:r>
            <a:r>
              <a:rPr sz="5400" spc="-40" dirty="0">
                <a:latin typeface="Calisto MT"/>
                <a:cs typeface="Calisto MT"/>
              </a:rPr>
              <a:t>T</a:t>
            </a:r>
            <a:r>
              <a:rPr sz="5400" spc="-5" dirty="0">
                <a:latin typeface="Calisto MT"/>
                <a:cs typeface="Calisto MT"/>
              </a:rPr>
              <a:t> </a:t>
            </a:r>
            <a:r>
              <a:rPr sz="5400" spc="-45" dirty="0">
                <a:latin typeface="Calisto MT"/>
                <a:cs typeface="Calisto MT"/>
              </a:rPr>
              <a:t>DO</a:t>
            </a:r>
            <a:r>
              <a:rPr sz="5400" spc="-5" dirty="0">
                <a:latin typeface="Calisto MT"/>
                <a:cs typeface="Calisto MT"/>
              </a:rPr>
              <a:t> </a:t>
            </a:r>
            <a:r>
              <a:rPr sz="5400" spc="-50" dirty="0">
                <a:latin typeface="Calisto MT"/>
                <a:cs typeface="Calisto MT"/>
              </a:rPr>
              <a:t>WE</a:t>
            </a:r>
            <a:r>
              <a:rPr sz="5400" spc="-15" dirty="0">
                <a:latin typeface="Calisto MT"/>
                <a:cs typeface="Calisto MT"/>
              </a:rPr>
              <a:t> </a:t>
            </a:r>
            <a:r>
              <a:rPr sz="5400" spc="-5" dirty="0">
                <a:latin typeface="Calisto MT"/>
                <a:cs typeface="Calisto MT"/>
              </a:rPr>
              <a:t>M</a:t>
            </a:r>
            <a:r>
              <a:rPr sz="5400" spc="-45" dirty="0">
                <a:latin typeface="Calisto MT"/>
                <a:cs typeface="Calisto MT"/>
              </a:rPr>
              <a:t>EAN</a:t>
            </a:r>
            <a:r>
              <a:rPr sz="5400" spc="-5" dirty="0">
                <a:latin typeface="Calisto MT"/>
                <a:cs typeface="Calisto MT"/>
              </a:rPr>
              <a:t> </a:t>
            </a:r>
            <a:r>
              <a:rPr sz="5400" spc="-40" dirty="0">
                <a:latin typeface="Calisto MT"/>
                <a:cs typeface="Calisto MT"/>
              </a:rPr>
              <a:t>BY</a:t>
            </a:r>
            <a:r>
              <a:rPr sz="5400" spc="-30" dirty="0">
                <a:latin typeface="Calisto MT"/>
                <a:cs typeface="Calisto MT"/>
              </a:rPr>
              <a:t> A</a:t>
            </a:r>
            <a:r>
              <a:rPr sz="5400" spc="-310" dirty="0">
                <a:latin typeface="Calisto MT"/>
                <a:cs typeface="Calisto MT"/>
              </a:rPr>
              <a:t>R</a:t>
            </a:r>
            <a:r>
              <a:rPr sz="5400" spc="-5" dirty="0">
                <a:latin typeface="Calisto MT"/>
                <a:cs typeface="Calisto MT"/>
              </a:rPr>
              <a:t>G</a:t>
            </a:r>
            <a:r>
              <a:rPr sz="5400" spc="-45" dirty="0">
                <a:latin typeface="Calisto MT"/>
                <a:cs typeface="Calisto MT"/>
              </a:rPr>
              <a:t>U</a:t>
            </a:r>
            <a:r>
              <a:rPr sz="5400" spc="-5" dirty="0">
                <a:latin typeface="Calisto MT"/>
                <a:cs typeface="Calisto MT"/>
              </a:rPr>
              <a:t>M</a:t>
            </a:r>
            <a:r>
              <a:rPr sz="5400" spc="-35" dirty="0">
                <a:latin typeface="Calisto MT"/>
                <a:cs typeface="Calisto MT"/>
              </a:rPr>
              <a:t>ENT?</a:t>
            </a:r>
            <a:endParaRPr sz="54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90" y="0"/>
                </a:lnTo>
                <a:lnTo>
                  <a:pt x="862279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89" y="0"/>
                </a:lnTo>
                <a:lnTo>
                  <a:pt x="8622789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195" y="489656"/>
            <a:ext cx="816165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4825" marR="5080" indent="-1762760">
              <a:lnSpc>
                <a:spcPts val="3800"/>
              </a:lnSpc>
            </a:pPr>
            <a:r>
              <a:rPr sz="3200" spc="-345" dirty="0">
                <a:solidFill>
                  <a:srgbClr val="404040"/>
                </a:solidFill>
                <a:latin typeface="Calisto MT"/>
                <a:cs typeface="Calisto MT"/>
              </a:rPr>
              <a:t>“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3200" spc="-185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3200" spc="-30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M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ENT</a:t>
            </a:r>
            <a:r>
              <a:rPr sz="3200" dirty="0">
                <a:solidFill>
                  <a:srgbClr val="404040"/>
                </a:solidFill>
                <a:latin typeface="Calisto MT"/>
                <a:cs typeface="Calisto MT"/>
              </a:rPr>
              <a:t>”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DOES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NOT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30" dirty="0">
                <a:solidFill>
                  <a:srgbClr val="404040"/>
                </a:solidFill>
                <a:latin typeface="Calisto MT"/>
                <a:cs typeface="Calisto MT"/>
              </a:rPr>
              <a:t>H</a:t>
            </a:r>
            <a:r>
              <a:rPr sz="3200" spc="-37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V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7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3200" spc="-30" dirty="0">
                <a:solidFill>
                  <a:srgbClr val="404040"/>
                </a:solidFill>
                <a:latin typeface="Calisto MT"/>
                <a:cs typeface="Calisto MT"/>
              </a:rPr>
              <a:t>O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BE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3200" spc="-10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dirty="0">
                <a:solidFill>
                  <a:srgbClr val="404040"/>
                </a:solidFill>
                <a:latin typeface="Calisto MT"/>
                <a:cs typeface="Calisto MT"/>
              </a:rPr>
              <a:t>F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IG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HT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dirty="0">
                <a:solidFill>
                  <a:srgbClr val="404040"/>
                </a:solidFill>
                <a:latin typeface="Calisto MT"/>
                <a:cs typeface="Calisto MT"/>
              </a:rPr>
              <a:t>OR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3200" spc="-100" dirty="0">
                <a:solidFill>
                  <a:srgbClr val="404040"/>
                </a:solidFill>
                <a:latin typeface="Calisto MT"/>
                <a:cs typeface="Calisto MT"/>
              </a:rPr>
              <a:t>Q</a:t>
            </a:r>
            <a:r>
              <a:rPr sz="3200" spc="-285" dirty="0">
                <a:solidFill>
                  <a:srgbClr val="404040"/>
                </a:solidFill>
                <a:latin typeface="Calisto MT"/>
                <a:cs typeface="Calisto MT"/>
              </a:rPr>
              <a:t>U</a:t>
            </a:r>
            <a:r>
              <a:rPr sz="32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3200" spc="-5" dirty="0">
                <a:solidFill>
                  <a:srgbClr val="404040"/>
                </a:solidFill>
                <a:latin typeface="Calisto MT"/>
                <a:cs typeface="Calisto MT"/>
              </a:rPr>
              <a:t>RR</a:t>
            </a:r>
            <a:r>
              <a:rPr sz="3200" spc="-25" dirty="0">
                <a:solidFill>
                  <a:srgbClr val="404040"/>
                </a:solidFill>
                <a:latin typeface="Calisto MT"/>
                <a:cs typeface="Calisto MT"/>
              </a:rPr>
              <a:t>EL</a:t>
            </a:r>
            <a:endParaRPr sz="320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5445" y="2076992"/>
            <a:ext cx="4114798" cy="3282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172" y="955094"/>
            <a:ext cx="3878836" cy="2580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2956" y="2952433"/>
            <a:ext cx="4263970" cy="3197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608" y="2707924"/>
            <a:ext cx="9277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630" dirty="0">
                <a:solidFill>
                  <a:srgbClr val="464846"/>
                </a:solidFill>
                <a:latin typeface="Times New Roman"/>
                <a:cs typeface="Times New Roman"/>
              </a:rPr>
              <a:t>o</a:t>
            </a:r>
            <a:r>
              <a:rPr sz="3800" b="1" spc="130" dirty="0">
                <a:solidFill>
                  <a:srgbClr val="464846"/>
                </a:solidFill>
                <a:latin typeface="Times New Roman"/>
                <a:cs typeface="Times New Roman"/>
              </a:rPr>
              <a:t> </a:t>
            </a:r>
            <a:r>
              <a:rPr sz="3800" b="1" spc="-660" dirty="0">
                <a:solidFill>
                  <a:srgbClr val="464846"/>
                </a:solidFill>
                <a:latin typeface="Times New Roman"/>
                <a:cs typeface="Times New Roman"/>
              </a:rPr>
              <a:t>r</a:t>
            </a:r>
            <a:r>
              <a:rPr sz="3800" b="1" spc="-515" dirty="0">
                <a:solidFill>
                  <a:srgbClr val="464846"/>
                </a:solidFill>
                <a:latin typeface="Times New Roman"/>
                <a:cs typeface="Times New Roman"/>
              </a:rPr>
              <a:t>eall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5311" y="3136030"/>
            <a:ext cx="16840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6769" algn="l"/>
              </a:tabLst>
            </a:pPr>
            <a:r>
              <a:rPr sz="3800" spc="-415" dirty="0">
                <a:solidFill>
                  <a:srgbClr val="464846"/>
                </a:solidFill>
                <a:latin typeface="Times New Roman"/>
                <a:cs typeface="Times New Roman"/>
              </a:rPr>
              <a:t>l</a:t>
            </a:r>
            <a:r>
              <a:rPr sz="3800" spc="-610" dirty="0">
                <a:solidFill>
                  <a:srgbClr val="464846"/>
                </a:solidFill>
                <a:latin typeface="Times New Roman"/>
                <a:cs typeface="Times New Roman"/>
              </a:rPr>
              <a:t>o</a:t>
            </a:r>
            <a:r>
              <a:rPr sz="3800" spc="110" dirty="0">
                <a:solidFill>
                  <a:srgbClr val="464846"/>
                </a:solidFill>
                <a:latin typeface="Times New Roman"/>
                <a:cs typeface="Times New Roman"/>
              </a:rPr>
              <a:t> </a:t>
            </a:r>
            <a:r>
              <a:rPr sz="3800" spc="-475" dirty="0">
                <a:solidFill>
                  <a:srgbClr val="464846"/>
                </a:solidFill>
                <a:latin typeface="Times New Roman"/>
                <a:cs typeface="Times New Roman"/>
              </a:rPr>
              <a:t>e</a:t>
            </a:r>
            <a:r>
              <a:rPr sz="3800" dirty="0">
                <a:solidFill>
                  <a:srgbClr val="464846"/>
                </a:solidFill>
                <a:latin typeface="Times New Roman"/>
                <a:cs typeface="Times New Roman"/>
              </a:rPr>
              <a:t>	</a:t>
            </a:r>
            <a:r>
              <a:rPr sz="3800" spc="-565" dirty="0">
                <a:solidFill>
                  <a:srgbClr val="464846"/>
                </a:solidFill>
                <a:latin typeface="Times New Roman"/>
                <a:cs typeface="Times New Roman"/>
              </a:rPr>
              <a:t>orking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6208" y="3136030"/>
            <a:ext cx="36957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750" dirty="0">
                <a:solidFill>
                  <a:srgbClr val="464846"/>
                </a:solidFill>
                <a:latin typeface="Times New Roman"/>
                <a:cs typeface="Times New Roman"/>
              </a:rPr>
              <a:t>·</a:t>
            </a:r>
            <a:r>
              <a:rPr sz="3800" spc="-400" dirty="0">
                <a:solidFill>
                  <a:srgbClr val="464846"/>
                </a:solidFill>
                <a:latin typeface="Times New Roman"/>
                <a:cs typeface="Times New Roman"/>
              </a:rPr>
              <a:t>th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9877" y="3646385"/>
            <a:ext cx="196088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9345" algn="l"/>
                <a:tab pos="1749425" algn="l"/>
              </a:tabLst>
            </a:pPr>
            <a:r>
              <a:rPr sz="4500" spc="-9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4500" spc="-34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4500" spc="9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45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4500" spc="-22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45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4500" spc="60" dirty="0">
                <a:solidFill>
                  <a:srgbClr val="2F2F2F"/>
                </a:solidFill>
                <a:latin typeface="Times New Roman"/>
                <a:cs typeface="Times New Roman"/>
              </a:rPr>
              <a:t>!</a:t>
            </a:r>
            <a:endParaRPr sz="4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90" y="0"/>
                </a:lnTo>
                <a:lnTo>
                  <a:pt x="862279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1602707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89" y="0"/>
                </a:lnTo>
                <a:lnTo>
                  <a:pt x="8622789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AD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0002" y="354636"/>
            <a:ext cx="557085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ts val="5100"/>
              </a:lnSpc>
            </a:pP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I</a:t>
            </a:r>
            <a:r>
              <a:rPr sz="4300" spc="-15" dirty="0">
                <a:solidFill>
                  <a:srgbClr val="404040"/>
                </a:solidFill>
                <a:latin typeface="Calisto MT"/>
                <a:cs typeface="Calisto MT"/>
              </a:rPr>
              <a:t>t</a:t>
            </a:r>
            <a:r>
              <a:rPr sz="4300" spc="-200" dirty="0">
                <a:solidFill>
                  <a:srgbClr val="404040"/>
                </a:solidFill>
                <a:latin typeface="Calisto MT"/>
                <a:cs typeface="Calisto MT"/>
              </a:rPr>
              <a:t>’</a:t>
            </a:r>
            <a:r>
              <a:rPr sz="4300" spc="-20" dirty="0">
                <a:solidFill>
                  <a:srgbClr val="404040"/>
                </a:solidFill>
                <a:latin typeface="Calisto MT"/>
                <a:cs typeface="Calisto MT"/>
              </a:rPr>
              <a:t>s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4300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4300" spc="-20" dirty="0">
                <a:solidFill>
                  <a:srgbClr val="404040"/>
                </a:solidFill>
                <a:latin typeface="Calisto MT"/>
                <a:cs typeface="Calisto MT"/>
              </a:rPr>
              <a:t>tu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4300" spc="-15" dirty="0">
                <a:solidFill>
                  <a:srgbClr val="404040"/>
                </a:solidFill>
                <a:latin typeface="Calisto MT"/>
                <a:cs typeface="Calisto MT"/>
              </a:rPr>
              <a:t>l</a:t>
            </a:r>
            <a:r>
              <a:rPr sz="4300" spc="-110" dirty="0">
                <a:solidFill>
                  <a:srgbClr val="404040"/>
                </a:solidFill>
                <a:latin typeface="Calisto MT"/>
                <a:cs typeface="Calisto MT"/>
              </a:rPr>
              <a:t>l</a:t>
            </a:r>
            <a:r>
              <a:rPr sz="4300" spc="-25" dirty="0">
                <a:solidFill>
                  <a:srgbClr val="404040"/>
                </a:solidFill>
                <a:latin typeface="Calisto MT"/>
                <a:cs typeface="Calisto MT"/>
              </a:rPr>
              <a:t>y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4300" spc="-160" dirty="0">
                <a:solidFill>
                  <a:srgbClr val="404040"/>
                </a:solidFill>
                <a:latin typeface="Calisto MT"/>
                <a:cs typeface="Calisto MT"/>
              </a:rPr>
              <a:t>P</a:t>
            </a:r>
            <a:r>
              <a:rPr sz="4300" spc="-20" dirty="0">
                <a:solidFill>
                  <a:srgbClr val="404040"/>
                </a:solidFill>
                <a:latin typeface="Calisto MT"/>
                <a:cs typeface="Calisto MT"/>
              </a:rPr>
              <a:t>ossib</a:t>
            </a:r>
            <a:r>
              <a:rPr sz="4300" dirty="0">
                <a:solidFill>
                  <a:srgbClr val="404040"/>
                </a:solidFill>
                <a:latin typeface="Calisto MT"/>
                <a:cs typeface="Calisto MT"/>
              </a:rPr>
              <a:t>le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4300" spc="-20" dirty="0">
                <a:solidFill>
                  <a:srgbClr val="404040"/>
                </a:solidFill>
                <a:latin typeface="Calisto MT"/>
                <a:cs typeface="Calisto MT"/>
              </a:rPr>
              <a:t>to</a:t>
            </a:r>
            <a:r>
              <a:rPr sz="4300" spc="-1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4300" dirty="0">
                <a:solidFill>
                  <a:srgbClr val="404040"/>
                </a:solidFill>
                <a:latin typeface="Calisto MT"/>
                <a:cs typeface="Calisto MT"/>
              </a:rPr>
              <a:t>“</a:t>
            </a:r>
            <a:r>
              <a:rPr sz="4300" spc="-125" dirty="0">
                <a:solidFill>
                  <a:srgbClr val="404040"/>
                </a:solidFill>
                <a:latin typeface="Calisto MT"/>
                <a:cs typeface="Calisto MT"/>
              </a:rPr>
              <a:t>R</a:t>
            </a:r>
            <a:r>
              <a:rPr sz="4300" spc="-20" dirty="0">
                <a:solidFill>
                  <a:srgbClr val="404040"/>
                </a:solidFill>
                <a:latin typeface="Calisto MT"/>
                <a:cs typeface="Calisto MT"/>
              </a:rPr>
              <a:t>esp</a:t>
            </a:r>
            <a:r>
              <a:rPr sz="4300" dirty="0">
                <a:solidFill>
                  <a:srgbClr val="404040"/>
                </a:solidFill>
                <a:latin typeface="Calisto MT"/>
                <a:cs typeface="Calisto MT"/>
              </a:rPr>
              <a:t>e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c</a:t>
            </a:r>
            <a:r>
              <a:rPr sz="4300" spc="-20" dirty="0">
                <a:solidFill>
                  <a:srgbClr val="404040"/>
                </a:solidFill>
                <a:latin typeface="Calisto MT"/>
                <a:cs typeface="Calisto MT"/>
              </a:rPr>
              <a:t>tful</a:t>
            </a:r>
            <a:r>
              <a:rPr sz="4300" spc="-110" dirty="0">
                <a:solidFill>
                  <a:srgbClr val="404040"/>
                </a:solidFill>
                <a:latin typeface="Calisto MT"/>
                <a:cs typeface="Calisto MT"/>
              </a:rPr>
              <a:t>l</a:t>
            </a:r>
            <a:r>
              <a:rPr sz="4300" spc="-25" dirty="0">
                <a:solidFill>
                  <a:srgbClr val="404040"/>
                </a:solidFill>
                <a:latin typeface="Calisto MT"/>
                <a:cs typeface="Calisto MT"/>
              </a:rPr>
              <a:t>y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 </a:t>
            </a:r>
            <a:r>
              <a:rPr sz="4300" spc="-25" dirty="0">
                <a:solidFill>
                  <a:srgbClr val="404040"/>
                </a:solidFill>
                <a:latin typeface="Calisto MT"/>
                <a:cs typeface="Calisto MT"/>
              </a:rPr>
              <a:t>Dis</a:t>
            </a:r>
            <a:r>
              <a:rPr sz="4300" spc="-5" dirty="0">
                <a:solidFill>
                  <a:srgbClr val="404040"/>
                </a:solidFill>
                <a:latin typeface="Calisto MT"/>
                <a:cs typeface="Calisto MT"/>
              </a:rPr>
              <a:t>a</a:t>
            </a:r>
            <a:r>
              <a:rPr sz="4300" spc="60" dirty="0">
                <a:solidFill>
                  <a:srgbClr val="404040"/>
                </a:solidFill>
                <a:latin typeface="Calisto MT"/>
                <a:cs typeface="Calisto MT"/>
              </a:rPr>
              <a:t>g</a:t>
            </a:r>
            <a:r>
              <a:rPr sz="4300" dirty="0">
                <a:solidFill>
                  <a:srgbClr val="404040"/>
                </a:solidFill>
                <a:latin typeface="Calisto MT"/>
                <a:cs typeface="Calisto MT"/>
              </a:rPr>
              <a:t>ree”</a:t>
            </a:r>
            <a:endParaRPr sz="430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5865" y="2100398"/>
            <a:ext cx="4357509" cy="3523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687" cy="6841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1157" y="3867473"/>
            <a:ext cx="3783329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75"/>
              </a:lnSpc>
            </a:pPr>
            <a:r>
              <a:rPr sz="3150" spc="-80" dirty="0">
                <a:solidFill>
                  <a:srgbClr val="42428E"/>
                </a:solidFill>
                <a:latin typeface="Times New Roman"/>
                <a:cs typeface="Times New Roman"/>
              </a:rPr>
              <a:t>L</a:t>
            </a:r>
            <a:r>
              <a:rPr sz="3150" spc="-70" dirty="0">
                <a:solidFill>
                  <a:srgbClr val="42428E"/>
                </a:solidFill>
                <a:latin typeface="Times New Roman"/>
                <a:cs typeface="Times New Roman"/>
              </a:rPr>
              <a:t>e</a:t>
            </a:r>
            <a:r>
              <a:rPr sz="3150" spc="175" dirty="0">
                <a:solidFill>
                  <a:srgbClr val="42428E"/>
                </a:solidFill>
                <a:latin typeface="Times New Roman"/>
                <a:cs typeface="Times New Roman"/>
              </a:rPr>
              <a:t>t</a:t>
            </a:r>
            <a:r>
              <a:rPr sz="3150" spc="5" dirty="0">
                <a:solidFill>
                  <a:srgbClr val="42428E"/>
                </a:solidFill>
                <a:latin typeface="Times New Roman"/>
                <a:cs typeface="Times New Roman"/>
              </a:rPr>
              <a:t>'</a:t>
            </a:r>
            <a:r>
              <a:rPr sz="3150" spc="254" dirty="0">
                <a:solidFill>
                  <a:srgbClr val="42428E"/>
                </a:solidFill>
                <a:latin typeface="Times New Roman"/>
                <a:cs typeface="Times New Roman"/>
              </a:rPr>
              <a:t>s</a:t>
            </a:r>
            <a:r>
              <a:rPr sz="3150" spc="-245" dirty="0">
                <a:solidFill>
                  <a:srgbClr val="42428E"/>
                </a:solidFill>
                <a:latin typeface="Times New Roman"/>
                <a:cs typeface="Times New Roman"/>
              </a:rPr>
              <a:t> </a:t>
            </a:r>
            <a:r>
              <a:rPr sz="3150" spc="25" dirty="0">
                <a:solidFill>
                  <a:srgbClr val="42428E"/>
                </a:solidFill>
                <a:latin typeface="Times New Roman"/>
                <a:cs typeface="Times New Roman"/>
              </a:rPr>
              <a:t>a</a:t>
            </a:r>
            <a:r>
              <a:rPr sz="3150" spc="220" dirty="0">
                <a:solidFill>
                  <a:srgbClr val="42428E"/>
                </a:solidFill>
                <a:latin typeface="Times New Roman"/>
                <a:cs typeface="Times New Roman"/>
              </a:rPr>
              <a:t>g</a:t>
            </a:r>
            <a:r>
              <a:rPr sz="3150" spc="65" dirty="0">
                <a:solidFill>
                  <a:srgbClr val="42428E"/>
                </a:solidFill>
                <a:latin typeface="Times New Roman"/>
                <a:cs typeface="Times New Roman"/>
              </a:rPr>
              <a:t>r</a:t>
            </a:r>
            <a:r>
              <a:rPr sz="3150" spc="25" dirty="0">
                <a:solidFill>
                  <a:srgbClr val="42428E"/>
                </a:solidFill>
                <a:latin typeface="Times New Roman"/>
                <a:cs typeface="Times New Roman"/>
              </a:rPr>
              <a:t>e</a:t>
            </a:r>
            <a:r>
              <a:rPr sz="3150" spc="250" dirty="0">
                <a:solidFill>
                  <a:srgbClr val="42428E"/>
                </a:solidFill>
                <a:latin typeface="Times New Roman"/>
                <a:cs typeface="Times New Roman"/>
              </a:rPr>
              <a:t>e</a:t>
            </a:r>
            <a:r>
              <a:rPr sz="3150" spc="-390" dirty="0">
                <a:solidFill>
                  <a:srgbClr val="42428E"/>
                </a:solidFill>
                <a:latin typeface="Times New Roman"/>
                <a:cs typeface="Times New Roman"/>
              </a:rPr>
              <a:t> </a:t>
            </a:r>
            <a:r>
              <a:rPr sz="3150" spc="145" dirty="0">
                <a:solidFill>
                  <a:srgbClr val="42428E"/>
                </a:solidFill>
                <a:latin typeface="Times New Roman"/>
                <a:cs typeface="Times New Roman"/>
              </a:rPr>
              <a:t>to</a:t>
            </a:r>
            <a:r>
              <a:rPr sz="3150" spc="-55" dirty="0">
                <a:solidFill>
                  <a:srgbClr val="42428E"/>
                </a:solidFill>
                <a:latin typeface="Times New Roman"/>
                <a:cs typeface="Times New Roman"/>
              </a:rPr>
              <a:t> </a:t>
            </a:r>
            <a:r>
              <a:rPr sz="3150" spc="125" dirty="0">
                <a:solidFill>
                  <a:srgbClr val="42428E"/>
                </a:solidFill>
                <a:latin typeface="Times New Roman"/>
                <a:cs typeface="Times New Roman"/>
              </a:rPr>
              <a:t>d</a:t>
            </a:r>
            <a:r>
              <a:rPr sz="3150" spc="-165" dirty="0">
                <a:solidFill>
                  <a:srgbClr val="42428E"/>
                </a:solidFill>
                <a:latin typeface="Times New Roman"/>
                <a:cs typeface="Times New Roman"/>
              </a:rPr>
              <a:t>i</a:t>
            </a:r>
            <a:r>
              <a:rPr sz="3150" spc="10" dirty="0">
                <a:solidFill>
                  <a:srgbClr val="42428E"/>
                </a:solidFill>
                <a:latin typeface="Times New Roman"/>
                <a:cs typeface="Times New Roman"/>
              </a:rPr>
              <a:t>s</a:t>
            </a:r>
            <a:r>
              <a:rPr sz="3150" spc="85" dirty="0">
                <a:solidFill>
                  <a:srgbClr val="42428E"/>
                </a:solidFill>
                <a:latin typeface="Times New Roman"/>
                <a:cs typeface="Times New Roman"/>
              </a:rPr>
              <a:t>ag</a:t>
            </a:r>
            <a:r>
              <a:rPr sz="3150" spc="10" dirty="0">
                <a:solidFill>
                  <a:srgbClr val="42428E"/>
                </a:solidFill>
                <a:latin typeface="Times New Roman"/>
                <a:cs typeface="Times New Roman"/>
              </a:rPr>
              <a:t>r</a:t>
            </a:r>
            <a:r>
              <a:rPr sz="3150" spc="90" dirty="0">
                <a:solidFill>
                  <a:srgbClr val="42428E"/>
                </a:solidFill>
                <a:latin typeface="Times New Roman"/>
                <a:cs typeface="Times New Roman"/>
              </a:rPr>
              <a:t>e</a:t>
            </a:r>
            <a:r>
              <a:rPr sz="3150" spc="95" dirty="0">
                <a:solidFill>
                  <a:srgbClr val="42428E"/>
                </a:solidFill>
                <a:latin typeface="Times New Roman"/>
                <a:cs typeface="Times New Roman"/>
              </a:rPr>
              <a:t>e</a:t>
            </a:r>
            <a:endParaRPr sz="3150">
              <a:latin typeface="Times New Roman"/>
              <a:cs typeface="Times New Roman"/>
            </a:endParaRPr>
          </a:p>
          <a:p>
            <a:pPr marL="33020">
              <a:lnSpc>
                <a:spcPts val="2815"/>
              </a:lnSpc>
            </a:pPr>
            <a:r>
              <a:rPr sz="2300" spc="90" dirty="0">
                <a:solidFill>
                  <a:srgbClr val="467E8A"/>
                </a:solidFill>
                <a:latin typeface="Times New Roman"/>
                <a:cs typeface="Times New Roman"/>
              </a:rPr>
              <a:t>a</a:t>
            </a:r>
            <a:r>
              <a:rPr sz="2300" spc="-50" dirty="0">
                <a:solidFill>
                  <a:srgbClr val="467E8A"/>
                </a:solidFill>
                <a:latin typeface="Times New Roman"/>
                <a:cs typeface="Times New Roman"/>
              </a:rPr>
              <a:t>n</a:t>
            </a:r>
            <a:r>
              <a:rPr sz="2300" spc="250" dirty="0">
                <a:solidFill>
                  <a:srgbClr val="467E8A"/>
                </a:solidFill>
                <a:latin typeface="Times New Roman"/>
                <a:cs typeface="Times New Roman"/>
              </a:rPr>
              <a:t>d</a:t>
            </a:r>
            <a:r>
              <a:rPr sz="2300" spc="-180" dirty="0">
                <a:solidFill>
                  <a:srgbClr val="467E8A"/>
                </a:solidFill>
                <a:latin typeface="Times New Roman"/>
                <a:cs typeface="Times New Roman"/>
              </a:rPr>
              <a:t> </a:t>
            </a:r>
            <a:r>
              <a:rPr sz="2300" spc="55" dirty="0">
                <a:solidFill>
                  <a:srgbClr val="467E8A"/>
                </a:solidFill>
                <a:latin typeface="Times New Roman"/>
                <a:cs typeface="Times New Roman"/>
              </a:rPr>
              <a:t>agr</a:t>
            </a:r>
            <a:r>
              <a:rPr sz="2300" spc="-15" dirty="0">
                <a:solidFill>
                  <a:srgbClr val="467E8A"/>
                </a:solidFill>
                <a:latin typeface="Times New Roman"/>
                <a:cs typeface="Times New Roman"/>
              </a:rPr>
              <a:t>e</a:t>
            </a:r>
            <a:r>
              <a:rPr sz="2300" spc="170" dirty="0">
                <a:solidFill>
                  <a:srgbClr val="467E8A"/>
                </a:solidFill>
                <a:latin typeface="Times New Roman"/>
                <a:cs typeface="Times New Roman"/>
              </a:rPr>
              <a:t>e</a:t>
            </a:r>
            <a:r>
              <a:rPr sz="2300" spc="-240" dirty="0">
                <a:solidFill>
                  <a:srgbClr val="467E8A"/>
                </a:solidFill>
                <a:latin typeface="Times New Roman"/>
                <a:cs typeface="Times New Roman"/>
              </a:rPr>
              <a:t> </a:t>
            </a:r>
            <a:r>
              <a:rPr sz="2300" spc="45" dirty="0">
                <a:solidFill>
                  <a:srgbClr val="467E8A"/>
                </a:solidFill>
                <a:latin typeface="Times New Roman"/>
                <a:cs typeface="Times New Roman"/>
              </a:rPr>
              <a:t>y</a:t>
            </a:r>
            <a:r>
              <a:rPr sz="2300" spc="-25" dirty="0">
                <a:solidFill>
                  <a:srgbClr val="467E8A"/>
                </a:solidFill>
                <a:latin typeface="Times New Roman"/>
                <a:cs typeface="Times New Roman"/>
              </a:rPr>
              <a:t>o</a:t>
            </a:r>
            <a:r>
              <a:rPr sz="2300" spc="25" dirty="0">
                <a:solidFill>
                  <a:srgbClr val="467E8A"/>
                </a:solidFill>
                <a:latin typeface="Times New Roman"/>
                <a:cs typeface="Times New Roman"/>
              </a:rPr>
              <a:t>u</a:t>
            </a:r>
            <a:r>
              <a:rPr sz="2300" spc="105" dirty="0">
                <a:solidFill>
                  <a:srgbClr val="467E8A"/>
                </a:solidFill>
                <a:latin typeface="Times New Roman"/>
                <a:cs typeface="Times New Roman"/>
              </a:rPr>
              <a:t>'ll</a:t>
            </a:r>
            <a:r>
              <a:rPr sz="2300" spc="-245" dirty="0">
                <a:solidFill>
                  <a:srgbClr val="467E8A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467E8A"/>
                </a:solidFill>
                <a:latin typeface="Times New Roman"/>
                <a:cs typeface="Times New Roman"/>
              </a:rPr>
              <a:t>p</a:t>
            </a:r>
            <a:r>
              <a:rPr sz="2600" spc="-220" dirty="0">
                <a:solidFill>
                  <a:srgbClr val="467E8A"/>
                </a:solidFill>
                <a:latin typeface="Times New Roman"/>
                <a:cs typeface="Times New Roman"/>
              </a:rPr>
              <a:t>a</a:t>
            </a:r>
            <a:r>
              <a:rPr sz="2600" spc="-55" dirty="0">
                <a:solidFill>
                  <a:srgbClr val="467E8A"/>
                </a:solidFill>
                <a:latin typeface="Times New Roman"/>
                <a:cs typeface="Times New Roman"/>
              </a:rPr>
              <a:t>y</a:t>
            </a:r>
            <a:r>
              <a:rPr sz="2600" spc="-200" dirty="0">
                <a:solidFill>
                  <a:srgbClr val="467E8A"/>
                </a:solidFill>
                <a:latin typeface="Times New Roman"/>
                <a:cs typeface="Times New Roman"/>
              </a:rPr>
              <a:t> </a:t>
            </a:r>
            <a:r>
              <a:rPr sz="2300" spc="60" dirty="0">
                <a:solidFill>
                  <a:srgbClr val="467E8A"/>
                </a:solidFill>
                <a:latin typeface="Times New Roman"/>
                <a:cs typeface="Times New Roman"/>
              </a:rPr>
              <a:t>f</a:t>
            </a:r>
            <a:r>
              <a:rPr sz="2300" spc="-114" dirty="0">
                <a:solidFill>
                  <a:srgbClr val="467E8A"/>
                </a:solidFill>
                <a:latin typeface="Times New Roman"/>
                <a:cs typeface="Times New Roman"/>
              </a:rPr>
              <a:t>o</a:t>
            </a:r>
            <a:r>
              <a:rPr sz="2300" spc="165" dirty="0">
                <a:solidFill>
                  <a:srgbClr val="467E8A"/>
                </a:solidFill>
                <a:latin typeface="Times New Roman"/>
                <a:cs typeface="Times New Roman"/>
              </a:rPr>
              <a:t>r</a:t>
            </a:r>
            <a:r>
              <a:rPr sz="2300" spc="-135" dirty="0">
                <a:solidFill>
                  <a:srgbClr val="467E8A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467E8A"/>
                </a:solidFill>
                <a:latin typeface="Times New Roman"/>
                <a:cs typeface="Times New Roman"/>
              </a:rPr>
              <a:t>i</a:t>
            </a:r>
            <a:r>
              <a:rPr sz="2300" spc="185" dirty="0">
                <a:solidFill>
                  <a:srgbClr val="467E8A"/>
                </a:solidFill>
                <a:latin typeface="Times New Roman"/>
                <a:cs typeface="Times New Roman"/>
              </a:rPr>
              <a:t>t</a:t>
            </a:r>
            <a:r>
              <a:rPr sz="2300" spc="-195" dirty="0">
                <a:solidFill>
                  <a:srgbClr val="467E8A"/>
                </a:solidFill>
                <a:latin typeface="Times New Roman"/>
                <a:cs typeface="Times New Roman"/>
              </a:rPr>
              <a:t> </a:t>
            </a:r>
            <a:r>
              <a:rPr sz="2300" spc="105" dirty="0">
                <a:solidFill>
                  <a:srgbClr val="467E8A"/>
                </a:solidFill>
                <a:latin typeface="Times New Roman"/>
                <a:cs typeface="Times New Roman"/>
              </a:rPr>
              <a:t>l</a:t>
            </a:r>
            <a:r>
              <a:rPr sz="2300" spc="-55" dirty="0">
                <a:solidFill>
                  <a:srgbClr val="467E8A"/>
                </a:solidFill>
                <a:latin typeface="Times New Roman"/>
                <a:cs typeface="Times New Roman"/>
              </a:rPr>
              <a:t>a</a:t>
            </a:r>
            <a:r>
              <a:rPr sz="2300" spc="170" dirty="0">
                <a:solidFill>
                  <a:srgbClr val="467E8A"/>
                </a:solidFill>
                <a:latin typeface="Times New Roman"/>
                <a:cs typeface="Times New Roman"/>
              </a:rPr>
              <a:t>t</a:t>
            </a:r>
            <a:r>
              <a:rPr sz="2300" spc="-114" dirty="0">
                <a:solidFill>
                  <a:srgbClr val="467E8A"/>
                </a:solidFill>
                <a:latin typeface="Times New Roman"/>
                <a:cs typeface="Times New Roman"/>
              </a:rPr>
              <a:t>e</a:t>
            </a:r>
            <a:r>
              <a:rPr sz="2300" spc="80" dirty="0">
                <a:solidFill>
                  <a:srgbClr val="467E8A"/>
                </a:solidFill>
                <a:latin typeface="Times New Roman"/>
                <a:cs typeface="Times New Roman"/>
              </a:rPr>
              <a:t>r</a:t>
            </a:r>
            <a:r>
              <a:rPr sz="2300" spc="15" dirty="0">
                <a:solidFill>
                  <a:srgbClr val="4B6769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8665" y="1054120"/>
            <a:ext cx="6856182" cy="193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8665" y="1054120"/>
            <a:ext cx="6856730" cy="1846659"/>
          </a:xfrm>
          <a:prstGeom prst="rect">
            <a:avLst/>
          </a:prstGeom>
          <a:ln w="12699">
            <a:solidFill>
              <a:srgbClr val="AC634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6260" marR="543560" algn="ctr">
              <a:lnSpc>
                <a:spcPct val="100000"/>
              </a:lnSpc>
            </a:pPr>
            <a:r>
              <a:rPr sz="4000" spc="-35" dirty="0">
                <a:solidFill>
                  <a:srgbClr val="FFFFFF"/>
                </a:solidFill>
                <a:latin typeface="Calisto MT"/>
                <a:cs typeface="Calisto MT"/>
              </a:rPr>
              <a:t>ONE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M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O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NG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35" dirty="0">
                <a:solidFill>
                  <a:srgbClr val="FFFFFF"/>
                </a:solidFill>
                <a:latin typeface="Calisto MT"/>
                <a:cs typeface="Calisto MT"/>
              </a:rPr>
              <a:t>O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KEEP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I</a:t>
            </a:r>
            <a:r>
              <a:rPr sz="4000" spc="-35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MI</a:t>
            </a:r>
            <a:r>
              <a:rPr sz="4000" spc="-35" dirty="0">
                <a:solidFill>
                  <a:srgbClr val="FFFFFF"/>
                </a:solidFill>
                <a:latin typeface="Calisto MT"/>
                <a:cs typeface="Calisto MT"/>
              </a:rPr>
              <a:t>ND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ABOUT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5" dirty="0" smtClean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229" dirty="0" smtClean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 smtClean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4000" spc="-35" dirty="0" smtClean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4000" spc="-5" dirty="0" smtClean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4000" spc="-30" dirty="0" smtClean="0">
                <a:solidFill>
                  <a:srgbClr val="FFFFFF"/>
                </a:solidFill>
                <a:latin typeface="Calisto MT"/>
                <a:cs typeface="Calisto MT"/>
              </a:rPr>
              <a:t>ENTS</a:t>
            </a:r>
            <a:r>
              <a:rPr lang="en-US" sz="4000" spc="-5" dirty="0">
                <a:solidFill>
                  <a:srgbClr val="FFFFFF"/>
                </a:solidFill>
                <a:latin typeface="Calisto MT"/>
                <a:cs typeface="Calisto MT"/>
              </a:rPr>
              <a:t>:</a:t>
            </a:r>
            <a:endParaRPr sz="4000" dirty="0">
              <a:latin typeface="Calisto MT"/>
              <a:cs typeface="Calisto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8665" y="3735068"/>
            <a:ext cx="6856182" cy="1323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8665" y="3735068"/>
            <a:ext cx="6856730" cy="1323975"/>
          </a:xfrm>
          <a:prstGeom prst="rect">
            <a:avLst/>
          </a:prstGeom>
          <a:ln w="12699">
            <a:solidFill>
              <a:srgbClr val="AC634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36725" marR="350520" indent="-1372870">
              <a:lnSpc>
                <a:spcPct val="100000"/>
              </a:lnSpc>
            </a:pP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THEY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C</a:t>
            </a:r>
            <a:r>
              <a:rPr sz="4000" spc="-35" dirty="0">
                <a:solidFill>
                  <a:srgbClr val="FFFFFF"/>
                </a:solidFill>
                <a:latin typeface="Calisto MT"/>
                <a:cs typeface="Calisto MT"/>
              </a:rPr>
              <a:t>AN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BE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EX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P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ICI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OR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IMP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ICI</a:t>
            </a:r>
            <a:r>
              <a:rPr sz="4000" spc="-484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40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1676400"/>
            <a:ext cx="7212982" cy="338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112" y="1868721"/>
            <a:ext cx="7213600" cy="3170555"/>
          </a:xfrm>
          <a:custGeom>
            <a:avLst/>
            <a:gdLst/>
            <a:ahLst/>
            <a:cxnLst/>
            <a:rect l="l" t="t" r="r" b="b"/>
            <a:pathLst>
              <a:path w="7213600" h="3170554">
                <a:moveTo>
                  <a:pt x="0" y="0"/>
                </a:moveTo>
                <a:lnTo>
                  <a:pt x="7212982" y="0"/>
                </a:lnTo>
                <a:lnTo>
                  <a:pt x="7212982" y="3170097"/>
                </a:lnTo>
                <a:lnTo>
                  <a:pt x="0" y="317009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B6B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5938" y="1810418"/>
            <a:ext cx="6867525" cy="297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By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“EX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P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ICI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”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120" dirty="0">
                <a:solidFill>
                  <a:srgbClr val="FFFFFF"/>
                </a:solidFill>
                <a:latin typeface="Calisto MT"/>
                <a:cs typeface="Calisto MT"/>
              </a:rPr>
              <a:t>w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m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n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g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ents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th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D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IR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459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Y 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st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thei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c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nd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supp</a:t>
            </a:r>
            <a:r>
              <a:rPr sz="4000" spc="-10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y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EASONS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a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nd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VI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DEN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endParaRPr sz="4000" dirty="0">
              <a:latin typeface="Calisto MT"/>
              <a:cs typeface="Calisto MT"/>
            </a:endParaRPr>
          </a:p>
          <a:p>
            <a:pPr algn="ctr">
              <a:lnSpc>
                <a:spcPct val="100000"/>
              </a:lnSpc>
            </a:pP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suppo</a:t>
            </a:r>
            <a:r>
              <a:rPr sz="4000" spc="6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sto MT"/>
                <a:cs typeface="Calisto MT"/>
              </a:rPr>
              <a:t>thei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 c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endParaRPr sz="18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343</Words>
  <Application>Microsoft Office PowerPoint</Application>
  <PresentationFormat>On-screen Show (4:3)</PresentationFormat>
  <Paragraphs>37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SHOW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Jacqueline Schlasner</cp:lastModifiedBy>
  <cp:revision>2</cp:revision>
  <dcterms:created xsi:type="dcterms:W3CDTF">2015-07-28T16:16:03Z</dcterms:created>
  <dcterms:modified xsi:type="dcterms:W3CDTF">2015-08-12T18:57:06Z</dcterms:modified>
</cp:coreProperties>
</file>