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aba20344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aba20344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199b4f5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199b4f5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3392293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303392293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03392293d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303392293d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3392293d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303392293d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7ff043bd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17ff043bd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17ff043bd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17ff043bd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7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4" name="Google Shape;34;p8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41" name="Google Shape;41;p9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Witching World of Word Choice </a:t>
            </a:r>
            <a:endParaRPr dirty="0"/>
          </a:p>
        </p:txBody>
      </p:sp>
      <p:sp>
        <p:nvSpPr>
          <p:cNvPr id="91" name="Google Shape;91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The Crucible: Rhetorical Situation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How does word choice impact the rhetorical situation?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fontScale="85000"/>
          </a:bodyPr>
          <a:lstStyle/>
          <a:p>
            <a:pPr marL="457200" lvl="0" indent="-368935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Examine how word choice, mood, and tone are interrelated and presented.</a:t>
            </a:r>
            <a:endParaRPr/>
          </a:p>
          <a:p>
            <a:pPr marL="457200" lvl="0" indent="-368935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Construct an argument using Claim, Evidence, and Reasoning.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Card Sort</a:t>
            </a: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your small groups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Organize the category cards (bold face) in one row.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Place each quote under the category you think it exemplifies.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Choose only one category for each quote.</a:t>
            </a:r>
            <a:endParaRPr dirty="0"/>
          </a:p>
        </p:txBody>
      </p:sp>
      <p:pic>
        <p:nvPicPr>
          <p:cNvPr id="110" name="Google Shape;11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2100" y="1100679"/>
            <a:ext cx="2829499" cy="282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Why-Lighting: Text Chat Between Friends</a:t>
            </a:r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en" dirty="0"/>
              <a:t>First, read the passage and highlight anything that stands out as important to you.</a:t>
            </a:r>
            <a:endParaRPr dirty="0"/>
          </a:p>
          <a:p>
            <a:pPr indent="-457200">
              <a:spcBef>
                <a:spcPts val="0"/>
              </a:spcBef>
            </a:pPr>
            <a:br>
              <a:rPr lang="en" dirty="0"/>
            </a:br>
            <a:r>
              <a:rPr lang="en" dirty="0"/>
              <a:t>Read the passage a second time. Write notes about word choice and how it relates to the rhetorical situation.</a:t>
            </a:r>
            <a:endParaRPr dirty="0"/>
          </a:p>
        </p:txBody>
      </p:sp>
      <p:pic>
        <p:nvPicPr>
          <p:cNvPr id="117" name="Google Shape;11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2100" y="1100679"/>
            <a:ext cx="2829499" cy="282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SPACECAT</a:t>
            </a:r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en" dirty="0"/>
              <a:t>Read both the original and modern versions of Act I, Scene 2.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indent="-457200">
              <a:spcBef>
                <a:spcPts val="0"/>
              </a:spcBef>
            </a:pPr>
            <a:r>
              <a:rPr lang="en" dirty="0"/>
              <a:t>Use the SPACECAT handout to note word choice for each row (speaker, purpose, audience, context, etc.).</a:t>
            </a:r>
            <a:endParaRPr dirty="0"/>
          </a:p>
        </p:txBody>
      </p:sp>
      <p:pic>
        <p:nvPicPr>
          <p:cNvPr id="124" name="Google Shape;12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2100" y="1100679"/>
            <a:ext cx="2829500" cy="282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5" y="177624"/>
            <a:ext cx="7271056" cy="4325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55877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Why does Miller use the devices he does?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does word choice help achieve the purpose?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are the characters trying to achieve?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Why does Abigail use the words and tone that she does?</a:t>
            </a:r>
            <a:endParaRPr dirty="0"/>
          </a:p>
        </p:txBody>
      </p:sp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Claim, Evidence, Reasoning, Evidence, Reasoning (CER-ER)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217</Words>
  <Application>Microsoft Office PowerPoint</Application>
  <PresentationFormat>On-screen Show (16:9)</PresentationFormat>
  <Paragraphs>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LEARN theme</vt:lpstr>
      <vt:lpstr>LEARN theme</vt:lpstr>
      <vt:lpstr>The Witching World of Word Choice </vt:lpstr>
      <vt:lpstr>Essential Question</vt:lpstr>
      <vt:lpstr>Learning Objectives</vt:lpstr>
      <vt:lpstr>Card Sort</vt:lpstr>
      <vt:lpstr>Why-Lighting: Text Chat Between Friends</vt:lpstr>
      <vt:lpstr>SPACECAT</vt:lpstr>
      <vt:lpstr>PowerPoint Presentation</vt:lpstr>
      <vt:lpstr>Claim, Evidence, Reasoning, Evidence, Reasoning (CER-ER)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McLeod Porter, Delma</dc:creator>
  <cp:lastModifiedBy>McLeod Porter, Delma</cp:lastModifiedBy>
  <cp:revision>4</cp:revision>
  <dcterms:modified xsi:type="dcterms:W3CDTF">2025-01-14T19:31:11Z</dcterms:modified>
</cp:coreProperties>
</file>