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gQOh+b/m2Tui+YI6RmWwoHIPg9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customschemas.google.com/relationships/presentationmetadata" Target="metadata"/><Relationship Id="rId2" Type="http://schemas.openxmlformats.org/officeDocument/2006/relationships/slideMaster" Target="slideMasters/slideMaster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20.ekadence.com/public/class/4LkMrf/homepage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gy-1Z2Sa-c?si=kU9BOsDBn5tXYBWd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gWwvdLxwV9c&amp;list=PL-aUhEQeaZXLMF3fItNDxiuSkEr0pq0c2&amp;index=10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20.ekadence.com/public/class/86mYb5/homepage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pxpF7yCa5o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3e6099849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3e6099849b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Original Link: </a:t>
            </a:r>
            <a:r>
              <a:rPr lang="en-US" sz="1200" b="1">
                <a:solidFill>
                  <a:srgbClr val="7D1619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https://k20.ekadence.com/public/class/4LkMrf/homepage</a:t>
            </a:r>
            <a:endParaRPr sz="1200" b="1">
              <a:solidFill>
                <a:srgbClr val="7D161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483fb1cf8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483fb1cf8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6813cf5d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>
                <a:solidFill>
                  <a:srgbClr val="292929"/>
                </a:solidFill>
              </a:rPr>
              <a:t>K20 Center. (2021, September 21). K20 Center 7 minute timer. [Video]. YouTube.</a:t>
            </a:r>
            <a:r>
              <a:rPr lang="en-US" sz="12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https://www.youtube.com/watch?v=gWwvdLxwV9c&amp;list=PL-aUhEQeaZXLMF3fItNDxiuSkEr0pq0c2&amp;index=10</a:t>
            </a:r>
            <a:r>
              <a:rPr lang="en-US"/>
              <a:t> </a:t>
            </a:r>
            <a:endParaRPr/>
          </a:p>
        </p:txBody>
      </p:sp>
      <p:sp>
        <p:nvSpPr>
          <p:cNvPr id="117" name="Google Shape;117;g346813cf5d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3e6099849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3e6099849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Original Link: </a:t>
            </a:r>
            <a:r>
              <a:rPr lang="en-US" sz="1200" b="1">
                <a:solidFill>
                  <a:srgbClr val="7D1619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https://k20.ekadence.com/public/class/86mYb5/homepage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403e18d16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403e18d16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3e6099849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3e6099849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K20 Center. (2025, April 3). </a:t>
            </a: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K20 Career-Focused Video: Writing </a:t>
            </a: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for Success with Pam Bracken. [Video]. YouTube. </a:t>
            </a:r>
            <a:r>
              <a:rPr lang="en-US" sz="12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https://www.youtube.com/watch?v=UpxpF7yCa5o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5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7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8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19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0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k20.ekadence.com/public/class/4LkMrf/homepag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oblin.tool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hyperlink" Target="http://www.youtube.com/watch?v=gWwvdLxwV9c" TargetMode="Externa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s://k20.ekadence.com/public/class/86mYb5/homepag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pxpF7yCa5o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e6099849b_0_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Scenario Choice Board</a:t>
            </a:r>
            <a:endParaRPr/>
          </a:p>
        </p:txBody>
      </p:sp>
      <p:pic>
        <p:nvPicPr>
          <p:cNvPr id="152" name="Google Shape;152;g33e6099849b_0_11" title="Screenshot 2025-04-01 132004.png"/>
          <p:cNvPicPr preferRelativeResize="0"/>
          <p:nvPr/>
        </p:nvPicPr>
        <p:blipFill rotWithShape="1">
          <a:blip r:embed="rId3">
            <a:alphaModFix/>
          </a:blip>
          <a:srcRect l="1310" t="2838" r="1649" b="2230"/>
          <a:stretch/>
        </p:blipFill>
        <p:spPr>
          <a:xfrm>
            <a:off x="457200" y="1238900"/>
            <a:ext cx="6557702" cy="3611951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g33e6099849b_0_11"/>
          <p:cNvSpPr txBox="1">
            <a:spLocks noGrp="1"/>
          </p:cNvSpPr>
          <p:nvPr>
            <p:ph type="body" idx="1"/>
          </p:nvPr>
        </p:nvSpPr>
        <p:spPr>
          <a:xfrm>
            <a:off x="7200325" y="2813250"/>
            <a:ext cx="1596600" cy="995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400"/>
              <a:t>Scan or visit: </a:t>
            </a:r>
            <a:r>
              <a:rPr lang="en-US" sz="1700" b="1">
                <a:solidFill>
                  <a:srgbClr val="7D1619"/>
                </a:solidFill>
              </a:rPr>
              <a:t>https://k20.ou.edu/scenarios</a:t>
            </a:r>
            <a:endParaRPr sz="1700" b="1">
              <a:solidFill>
                <a:srgbClr val="7D1619"/>
              </a:solidFill>
            </a:endParaRPr>
          </a:p>
        </p:txBody>
      </p:sp>
      <p:pic>
        <p:nvPicPr>
          <p:cNvPr id="154" name="Google Shape;154;g33e6099849b_0_11" title="qr-code (1).png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40400" y="1238900"/>
            <a:ext cx="1527899" cy="1527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483fb1cf82_0_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917765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Review the responses for each communication type for your group.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Choose which you like best and which ones best follow the guidelines from before.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Vote on your favorites using your emoji stickers.</a:t>
            </a:r>
            <a:endParaRPr dirty="0"/>
          </a:p>
        </p:txBody>
      </p:sp>
      <p:sp>
        <p:nvSpPr>
          <p:cNvPr id="160" name="Google Shape;160;g3483fb1cf82_0_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Emoji Reflection</a:t>
            </a:r>
            <a:endParaRPr/>
          </a:p>
        </p:txBody>
      </p:sp>
      <p:pic>
        <p:nvPicPr>
          <p:cNvPr id="161" name="Google Shape;161;g3483fb1cf82_0_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4725" y="307238"/>
            <a:ext cx="2862072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Adults Don’t Write Essays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Written Communication as an Adult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What is the proper way to communicate in professional situations?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608046" y="425764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42303" y="1920924"/>
            <a:ext cx="7772400" cy="1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 lnSpcReduction="20000"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Write to communicate concisely and with a specific purpose and audience in mind.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Create effective written responses to everyday situations that demonstrate the key features of professional and personal communication.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>
            <a:spLocks noGrp="1"/>
          </p:cNvSpPr>
          <p:nvPr>
            <p:ph type="body" idx="1"/>
          </p:nvPr>
        </p:nvSpPr>
        <p:spPr>
          <a:xfrm>
            <a:off x="645090" y="2035862"/>
            <a:ext cx="5564688" cy="1775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None/>
            </a:pPr>
            <a:r>
              <a:rPr lang="en-US" dirty="0"/>
              <a:t>Using each letter of the alphabet, list the ways adults communicate in their daily lives.</a:t>
            </a: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645090" y="382405"/>
            <a:ext cx="3524789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ABC Graffiti</a:t>
            </a:r>
            <a:endParaRPr dirty="0"/>
          </a:p>
        </p:txBody>
      </p:sp>
      <p:pic>
        <p:nvPicPr>
          <p:cNvPr id="114" name="Google Shape;114;p5" title="ABC Graffiti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9778" y="382405"/>
            <a:ext cx="2636727" cy="23889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6813cf5dd_0_1"/>
          <p:cNvSpPr txBox="1">
            <a:spLocks noGrp="1"/>
          </p:cNvSpPr>
          <p:nvPr>
            <p:ph type="body" idx="1"/>
          </p:nvPr>
        </p:nvSpPr>
        <p:spPr>
          <a:xfrm>
            <a:off x="457200" y="1309351"/>
            <a:ext cx="8229600" cy="20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7012" lvl="0" indent="-1857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950"/>
              <a:buFont typeface="Arial"/>
              <a:buChar char="•"/>
            </a:pPr>
            <a:r>
              <a:rPr lang="en-US" sz="1950" dirty="0"/>
              <a:t>Type in the URL: </a:t>
            </a:r>
            <a:r>
              <a:rPr lang="en-US" sz="1950" u="sng" dirty="0" err="1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goblin.tools</a:t>
            </a:r>
            <a:r>
              <a:rPr lang="en-US" sz="1950" u="sng" dirty="0">
                <a:solidFill>
                  <a:schemeClr val="accent6"/>
                </a:solidFill>
              </a:rPr>
              <a:t>.</a:t>
            </a:r>
            <a:r>
              <a:rPr lang="en-US" sz="1950" dirty="0">
                <a:solidFill>
                  <a:schemeClr val="accent6"/>
                </a:solidFill>
              </a:rPr>
              <a:t> </a:t>
            </a:r>
            <a:endParaRPr sz="1950" dirty="0">
              <a:solidFill>
                <a:schemeClr val="accent6"/>
              </a:solidFill>
            </a:endParaRPr>
          </a:p>
          <a:p>
            <a:pPr marL="227012" lvl="0" indent="-1857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950"/>
              <a:buFont typeface="Arial"/>
              <a:buChar char="•"/>
            </a:pPr>
            <a:r>
              <a:rPr lang="en-US" sz="1950" dirty="0"/>
              <a:t>Select the “</a:t>
            </a:r>
            <a:r>
              <a:rPr lang="en-US" sz="1950" dirty="0">
                <a:solidFill>
                  <a:schemeClr val="accent6"/>
                </a:solidFill>
              </a:rPr>
              <a:t>Formalizer</a:t>
            </a:r>
            <a:r>
              <a:rPr lang="en-US" sz="1950" dirty="0"/>
              <a:t>” option on the top menu.</a:t>
            </a:r>
            <a:endParaRPr sz="1950" dirty="0"/>
          </a:p>
          <a:p>
            <a:pPr marL="227012" lvl="0" indent="-1857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50"/>
              <a:buChar char="•"/>
            </a:pPr>
            <a:r>
              <a:rPr lang="en-US" sz="1950" dirty="0"/>
              <a:t>Type in a sentence from the </a:t>
            </a:r>
            <a:r>
              <a:rPr lang="en-US" sz="1950" dirty="0">
                <a:solidFill>
                  <a:schemeClr val="accent6"/>
                </a:solidFill>
              </a:rPr>
              <a:t>Informal/Unprofessional</a:t>
            </a:r>
            <a:r>
              <a:rPr lang="en-US" sz="1950" dirty="0"/>
              <a:t> column of your handout.</a:t>
            </a:r>
            <a:endParaRPr sz="1950" dirty="0"/>
          </a:p>
          <a:p>
            <a:pPr marL="227012" lvl="0" indent="-1857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50"/>
              <a:buChar char="•"/>
            </a:pPr>
            <a:r>
              <a:rPr lang="en-US" sz="1950" dirty="0"/>
              <a:t>Select “</a:t>
            </a:r>
            <a:r>
              <a:rPr lang="en-US" sz="1950" dirty="0">
                <a:solidFill>
                  <a:schemeClr val="accent6"/>
                </a:solidFill>
              </a:rPr>
              <a:t>more professional</a:t>
            </a:r>
            <a:r>
              <a:rPr lang="en-US" sz="1950" dirty="0"/>
              <a:t>” and then select “</a:t>
            </a:r>
            <a:r>
              <a:rPr lang="en-US" sz="1950" dirty="0">
                <a:solidFill>
                  <a:schemeClr val="accent6"/>
                </a:solidFill>
              </a:rPr>
              <a:t>convert.</a:t>
            </a:r>
            <a:r>
              <a:rPr lang="en-US" sz="1950" dirty="0"/>
              <a:t>”</a:t>
            </a:r>
            <a:endParaRPr sz="1950" dirty="0"/>
          </a:p>
          <a:p>
            <a:pPr marL="227012" lvl="0" indent="-1857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50"/>
              <a:buChar char="•"/>
            </a:pPr>
            <a:r>
              <a:rPr lang="en-US" sz="1950" dirty="0"/>
              <a:t>Write down the AI result in the </a:t>
            </a:r>
            <a:r>
              <a:rPr lang="en-US" sz="1950" dirty="0">
                <a:solidFill>
                  <a:schemeClr val="accent6"/>
                </a:solidFill>
              </a:rPr>
              <a:t>Formal/Professional</a:t>
            </a:r>
            <a:r>
              <a:rPr lang="en-US" sz="1950" dirty="0"/>
              <a:t> column on your handout.</a:t>
            </a:r>
            <a:endParaRPr sz="1950"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20" name="Google Shape;120;g346813cf5dd_0_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Goblin Tools</a:t>
            </a:r>
            <a:endParaRPr/>
          </a:p>
        </p:txBody>
      </p:sp>
      <p:pic>
        <p:nvPicPr>
          <p:cNvPr id="121" name="Google Shape;121;g346813cf5dd_0_1" title="goblin tool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72400" y="30725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g346813cf5dd_0_1" title="K20 Center 7 minute timer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734235" y="3423852"/>
            <a:ext cx="2590800" cy="1316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e6099849b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Communication Types Board</a:t>
            </a:r>
            <a:endParaRPr/>
          </a:p>
        </p:txBody>
      </p:sp>
      <p:pic>
        <p:nvPicPr>
          <p:cNvPr id="128" name="Google Shape;128;g33e6099849b_0_0" title="Screenshot 2025-04-01 132004.png"/>
          <p:cNvPicPr preferRelativeResize="0"/>
          <p:nvPr/>
        </p:nvPicPr>
        <p:blipFill rotWithShape="1">
          <a:blip r:embed="rId3">
            <a:alphaModFix/>
          </a:blip>
          <a:srcRect l="1310" t="2838" r="1649" b="2230"/>
          <a:stretch/>
        </p:blipFill>
        <p:spPr>
          <a:xfrm>
            <a:off x="457200" y="1238900"/>
            <a:ext cx="6557702" cy="361195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33e6099849b_0_0"/>
          <p:cNvSpPr txBox="1">
            <a:spLocks noGrp="1"/>
          </p:cNvSpPr>
          <p:nvPr>
            <p:ph type="body" idx="1"/>
          </p:nvPr>
        </p:nvSpPr>
        <p:spPr>
          <a:xfrm>
            <a:off x="7200325" y="2813250"/>
            <a:ext cx="1596600" cy="995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400"/>
              <a:t>Scan or visit: </a:t>
            </a:r>
            <a:r>
              <a:rPr lang="en-US" sz="1700" b="1">
                <a:solidFill>
                  <a:schemeClr val="accent6"/>
                </a:solidFill>
              </a:rPr>
              <a:t>https://k20.ou.edu/types</a:t>
            </a:r>
            <a:endParaRPr sz="1700" b="1">
              <a:solidFill>
                <a:schemeClr val="accent6"/>
              </a:solidFill>
            </a:endParaRPr>
          </a:p>
        </p:txBody>
      </p:sp>
      <p:pic>
        <p:nvPicPr>
          <p:cNvPr id="130" name="Google Shape;130;g33e6099849b_0_0" title="qr-code.png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40400" y="1238900"/>
            <a:ext cx="1527899" cy="1527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403e18d162_0_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Stoplight Stickies</a:t>
            </a:r>
            <a:endParaRPr/>
          </a:p>
        </p:txBody>
      </p:sp>
      <p:pic>
        <p:nvPicPr>
          <p:cNvPr id="136" name="Google Shape;136;g3403e18d162_0_1" title="Stoplight Stickie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3652" y="307250"/>
            <a:ext cx="453139" cy="91440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g3403e18d162_0_1"/>
          <p:cNvSpPr/>
          <p:nvPr/>
        </p:nvSpPr>
        <p:spPr>
          <a:xfrm>
            <a:off x="457200" y="1314450"/>
            <a:ext cx="2515500" cy="25146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what questions you may have or things that may confuse you. 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3403e18d162_0_1"/>
          <p:cNvSpPr/>
          <p:nvPr/>
        </p:nvSpPr>
        <p:spPr>
          <a:xfrm>
            <a:off x="3149938" y="1314450"/>
            <a:ext cx="2515500" cy="25146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about a situation that could occur when the rules you found for that communication type might not be appropriate for the situation.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g3403e18d162_0_1"/>
          <p:cNvSpPr/>
          <p:nvPr/>
        </p:nvSpPr>
        <p:spPr>
          <a:xfrm>
            <a:off x="5842675" y="1314450"/>
            <a:ext cx="2515500" cy="2514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why you feel confident about this type of communication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3e6099849b_0_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33e6099849b_0_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Career-Focused Video with Pam Bracken</a:t>
            </a:r>
            <a:endParaRPr dirty="0"/>
          </a:p>
        </p:txBody>
      </p:sp>
      <p:pic>
        <p:nvPicPr>
          <p:cNvPr id="146" name="Google Shape;146;g33e6099849b_0_6" descr="In this K20 ICAP interview, we sit down with Pam Bracken, a professional writer and copyeditor, to explore the do’s and don’ts of formal writing. From crafting the perfect email to polishing a résumé, learn the importance of how to communicate with clarity, confidence, and professionalism. Whether you're heading to college or straight into a career, these tips will help you write like a pro!" title="K20 ICAP - Writing for Success with Pam Bracken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1309350"/>
            <a:ext cx="6105066" cy="343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375</Words>
  <Application>Microsoft Office PowerPoint</Application>
  <PresentationFormat>On-screen Show (16:9)</PresentationFormat>
  <Paragraphs>32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 Symbols</vt:lpstr>
      <vt:lpstr>LEARN theme</vt:lpstr>
      <vt:lpstr>LEARN theme</vt:lpstr>
      <vt:lpstr>PowerPoint Presentation</vt:lpstr>
      <vt:lpstr>Adults Don’t Write Essays</vt:lpstr>
      <vt:lpstr>Essential Question</vt:lpstr>
      <vt:lpstr>Lesson Objectives</vt:lpstr>
      <vt:lpstr>ABC Graffiti</vt:lpstr>
      <vt:lpstr>Goblin Tools</vt:lpstr>
      <vt:lpstr>Communication Types Board</vt:lpstr>
      <vt:lpstr>Stoplight Stickies</vt:lpstr>
      <vt:lpstr>Career-Focused Video with Pam Bracken</vt:lpstr>
      <vt:lpstr>Scenario Choice Board</vt:lpstr>
      <vt:lpstr>Emoji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McLeod Porter, Delma</cp:lastModifiedBy>
  <cp:revision>4</cp:revision>
  <dcterms:modified xsi:type="dcterms:W3CDTF">2025-08-06T15:43:48Z</dcterms:modified>
</cp:coreProperties>
</file>