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24"/>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GoogleSlidesCustomDataVersion2">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28" roundtripDataSignature="AMtx7mj48uw0MyxYkk4+lYok9ALrKsiPkA=="/>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2FACB8CC-06E1-4557-9CFD-A2E6E4D562EC}">
  <a:tblStyle styleId="{2FACB8CC-06E1-4557-9CFD-A2E6E4D562EC}" styleName="Table_0">
    <a:wholeTbl>
      <a:tcTxStyle>
        <a:font>
          <a:latin typeface="Arial"/>
          <a:ea typeface="Arial"/>
          <a:cs typeface="Arial"/>
        </a:font>
        <a:srgbClr val="000000"/>
      </a:tcTxStyle>
      <a:tcStyle>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 styleId="{05BF845B-335D-4F37-AE8A-76924A6EE091}" styleName="Table_1">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30" d="100"/>
          <a:sy n="130" d="100"/>
        </p:scale>
        <p:origin x="125" y="8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customschemas.google.com/relationships/presentationmetadata" Target="metadata"/><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28600" algn="l" rtl="0">
              <a:spcBef>
                <a:spcPts val="0"/>
              </a:spcBef>
              <a:spcAft>
                <a:spcPts val="0"/>
              </a:spcAft>
              <a:buSzPts val="1400"/>
              <a:buNone/>
              <a:defRPr sz="1100" b="0" i="0" u="none" strike="noStrike" cap="none">
                <a:solidFill>
                  <a:schemeClr val="dk1"/>
                </a:solidFill>
                <a:latin typeface="Arial"/>
                <a:ea typeface="Arial"/>
                <a:cs typeface="Arial"/>
                <a:sym typeface="Arial"/>
              </a:defRPr>
            </a:lvl1pPr>
            <a:lvl2pPr marL="914400" marR="0" lvl="1" indent="-228600" algn="l" rtl="0">
              <a:spcBef>
                <a:spcPts val="0"/>
              </a:spcBef>
              <a:spcAft>
                <a:spcPts val="0"/>
              </a:spcAft>
              <a:buSzPts val="1400"/>
              <a:buNone/>
              <a:defRPr sz="1100" b="0" i="0" u="none" strike="noStrike" cap="none">
                <a:solidFill>
                  <a:schemeClr val="dk1"/>
                </a:solidFill>
                <a:latin typeface="Arial"/>
                <a:ea typeface="Arial"/>
                <a:cs typeface="Arial"/>
                <a:sym typeface="Arial"/>
              </a:defRPr>
            </a:lvl2pPr>
            <a:lvl3pPr marL="1371600" marR="0" lvl="2" indent="-228600" algn="l" rtl="0">
              <a:spcBef>
                <a:spcPts val="0"/>
              </a:spcBef>
              <a:spcAft>
                <a:spcPts val="0"/>
              </a:spcAft>
              <a:buSzPts val="1400"/>
              <a:buNone/>
              <a:defRPr sz="1100" b="0" i="0" u="none" strike="noStrike" cap="none">
                <a:solidFill>
                  <a:schemeClr val="dk1"/>
                </a:solidFill>
                <a:latin typeface="Arial"/>
                <a:ea typeface="Arial"/>
                <a:cs typeface="Arial"/>
                <a:sym typeface="Arial"/>
              </a:defRPr>
            </a:lvl3pPr>
            <a:lvl4pPr marL="1828800" marR="0" lvl="3" indent="-228600" algn="l" rtl="0">
              <a:spcBef>
                <a:spcPts val="0"/>
              </a:spcBef>
              <a:spcAft>
                <a:spcPts val="0"/>
              </a:spcAft>
              <a:buSzPts val="1400"/>
              <a:buNone/>
              <a:defRPr sz="1100" b="0" i="0" u="none" strike="noStrike" cap="none">
                <a:solidFill>
                  <a:schemeClr val="dk1"/>
                </a:solidFill>
                <a:latin typeface="Arial"/>
                <a:ea typeface="Arial"/>
                <a:cs typeface="Arial"/>
                <a:sym typeface="Arial"/>
              </a:defRPr>
            </a:lvl4pPr>
            <a:lvl5pPr marL="2286000" marR="0" lvl="4" indent="-228600" algn="l" rtl="0">
              <a:spcBef>
                <a:spcPts val="0"/>
              </a:spcBef>
              <a:spcAft>
                <a:spcPts val="0"/>
              </a:spcAft>
              <a:buSzPts val="1400"/>
              <a:buNone/>
              <a:defRPr sz="1100" b="0" i="0" u="none" strike="noStrike" cap="none">
                <a:solidFill>
                  <a:schemeClr val="dk1"/>
                </a:solidFill>
                <a:latin typeface="Arial"/>
                <a:ea typeface="Arial"/>
                <a:cs typeface="Arial"/>
                <a:sym typeface="Arial"/>
              </a:defRPr>
            </a:lvl5pPr>
            <a:lvl6pPr marL="2743200" marR="0" lvl="5" indent="-228600" algn="l" rtl="0">
              <a:spcBef>
                <a:spcPts val="0"/>
              </a:spcBef>
              <a:spcAft>
                <a:spcPts val="0"/>
              </a:spcAft>
              <a:buSzPts val="1400"/>
              <a:buNone/>
              <a:defRPr sz="1100" b="0" i="0" u="none" strike="noStrike" cap="none">
                <a:solidFill>
                  <a:schemeClr val="dk1"/>
                </a:solidFill>
                <a:latin typeface="Arial"/>
                <a:ea typeface="Arial"/>
                <a:cs typeface="Arial"/>
                <a:sym typeface="Arial"/>
              </a:defRPr>
            </a:lvl6pPr>
            <a:lvl7pPr marL="3200400" marR="0" lvl="6" indent="-228600" algn="l" rtl="0">
              <a:spcBef>
                <a:spcPts val="0"/>
              </a:spcBef>
              <a:spcAft>
                <a:spcPts val="0"/>
              </a:spcAft>
              <a:buSzPts val="1400"/>
              <a:buNone/>
              <a:defRPr sz="1100" b="0" i="0" u="none" strike="noStrike" cap="none">
                <a:solidFill>
                  <a:schemeClr val="dk1"/>
                </a:solidFill>
                <a:latin typeface="Arial"/>
                <a:ea typeface="Arial"/>
                <a:cs typeface="Arial"/>
                <a:sym typeface="Arial"/>
              </a:defRPr>
            </a:lvl7pPr>
            <a:lvl8pPr marL="3657600" marR="0" lvl="7" indent="-228600" algn="l" rtl="0">
              <a:spcBef>
                <a:spcPts val="0"/>
              </a:spcBef>
              <a:spcAft>
                <a:spcPts val="0"/>
              </a:spcAft>
              <a:buSzPts val="1400"/>
              <a:buNone/>
              <a:defRPr sz="1100" b="0" i="0" u="none" strike="noStrike" cap="none">
                <a:solidFill>
                  <a:schemeClr val="dk1"/>
                </a:solidFill>
                <a:latin typeface="Arial"/>
                <a:ea typeface="Arial"/>
                <a:cs typeface="Arial"/>
                <a:sym typeface="Arial"/>
              </a:defRPr>
            </a:lvl8pPr>
            <a:lvl9pPr marL="4114800" marR="0" lvl="8" indent="-228600" algn="l" rtl="0">
              <a:spcBef>
                <a:spcPts val="0"/>
              </a:spcBef>
              <a:spcAft>
                <a:spcPts val="0"/>
              </a:spcAft>
              <a:buSzPts val="1400"/>
              <a:buNone/>
              <a:defRPr sz="1100" b="0" i="0" u="none" strike="noStrike" cap="none">
                <a:solidFill>
                  <a:schemeClr val="dk1"/>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5"/>
        <p:cNvGrpSpPr/>
        <p:nvPr/>
      </p:nvGrpSpPr>
      <p:grpSpPr>
        <a:xfrm>
          <a:off x="0" y="0"/>
          <a:ext cx="0" cy="0"/>
          <a:chOff x="0" y="0"/>
          <a:chExt cx="0" cy="0"/>
        </a:xfrm>
      </p:grpSpPr>
      <p:sp>
        <p:nvSpPr>
          <p:cNvPr id="76" name="Google Shape;76;p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77" name="Google Shape;77;p1:notes"/>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3"/>
        <p:cNvGrpSpPr/>
        <p:nvPr/>
      </p:nvGrpSpPr>
      <p:grpSpPr>
        <a:xfrm>
          <a:off x="0" y="0"/>
          <a:ext cx="0" cy="0"/>
          <a:chOff x="0" y="0"/>
          <a:chExt cx="0" cy="0"/>
        </a:xfrm>
      </p:grpSpPr>
      <p:sp>
        <p:nvSpPr>
          <p:cNvPr id="134" name="Google Shape;134;g33e4440527a_0_2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35" name="Google Shape;135;g33e4440527a_0_2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0"/>
        <p:cNvGrpSpPr/>
        <p:nvPr/>
      </p:nvGrpSpPr>
      <p:grpSpPr>
        <a:xfrm>
          <a:off x="0" y="0"/>
          <a:ext cx="0" cy="0"/>
          <a:chOff x="0" y="0"/>
          <a:chExt cx="0" cy="0"/>
        </a:xfrm>
      </p:grpSpPr>
      <p:sp>
        <p:nvSpPr>
          <p:cNvPr id="141" name="Google Shape;141;g33e4440527a_0_2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42" name="Google Shape;142;g33e4440527a_0_2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7"/>
        <p:cNvGrpSpPr/>
        <p:nvPr/>
      </p:nvGrpSpPr>
      <p:grpSpPr>
        <a:xfrm>
          <a:off x="0" y="0"/>
          <a:ext cx="0" cy="0"/>
          <a:chOff x="0" y="0"/>
          <a:chExt cx="0" cy="0"/>
        </a:xfrm>
      </p:grpSpPr>
      <p:sp>
        <p:nvSpPr>
          <p:cNvPr id="148" name="Google Shape;148;g33e4440527a_0_3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49" name="Google Shape;149;g33e4440527a_0_3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4"/>
        <p:cNvGrpSpPr/>
        <p:nvPr/>
      </p:nvGrpSpPr>
      <p:grpSpPr>
        <a:xfrm>
          <a:off x="0" y="0"/>
          <a:ext cx="0" cy="0"/>
          <a:chOff x="0" y="0"/>
          <a:chExt cx="0" cy="0"/>
        </a:xfrm>
      </p:grpSpPr>
      <p:sp>
        <p:nvSpPr>
          <p:cNvPr id="155" name="Google Shape;155;g33e4440527a_0_3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6" name="Google Shape;156;g33e4440527a_0_3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1"/>
        <p:cNvGrpSpPr/>
        <p:nvPr/>
      </p:nvGrpSpPr>
      <p:grpSpPr>
        <a:xfrm>
          <a:off x="0" y="0"/>
          <a:ext cx="0" cy="0"/>
          <a:chOff x="0" y="0"/>
          <a:chExt cx="0" cy="0"/>
        </a:xfrm>
      </p:grpSpPr>
      <p:sp>
        <p:nvSpPr>
          <p:cNvPr id="162" name="Google Shape;162;g33e4440527a_0_4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63" name="Google Shape;163;g33e4440527a_0_4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8"/>
        <p:cNvGrpSpPr/>
        <p:nvPr/>
      </p:nvGrpSpPr>
      <p:grpSpPr>
        <a:xfrm>
          <a:off x="0" y="0"/>
          <a:ext cx="0" cy="0"/>
          <a:chOff x="0" y="0"/>
          <a:chExt cx="0" cy="0"/>
        </a:xfrm>
      </p:grpSpPr>
      <p:sp>
        <p:nvSpPr>
          <p:cNvPr id="169" name="Google Shape;169;g33e4440527a_0_4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70" name="Google Shape;170;g33e4440527a_0_4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5"/>
        <p:cNvGrpSpPr/>
        <p:nvPr/>
      </p:nvGrpSpPr>
      <p:grpSpPr>
        <a:xfrm>
          <a:off x="0" y="0"/>
          <a:ext cx="0" cy="0"/>
          <a:chOff x="0" y="0"/>
          <a:chExt cx="0" cy="0"/>
        </a:xfrm>
      </p:grpSpPr>
      <p:sp>
        <p:nvSpPr>
          <p:cNvPr id="176" name="Google Shape;176;g33e4440527a_0_5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77" name="Google Shape;177;g33e4440527a_0_5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2"/>
        <p:cNvGrpSpPr/>
        <p:nvPr/>
      </p:nvGrpSpPr>
      <p:grpSpPr>
        <a:xfrm>
          <a:off x="0" y="0"/>
          <a:ext cx="0" cy="0"/>
          <a:chOff x="0" y="0"/>
          <a:chExt cx="0" cy="0"/>
        </a:xfrm>
      </p:grpSpPr>
      <p:sp>
        <p:nvSpPr>
          <p:cNvPr id="183" name="Google Shape;183;g33e4440527a_0_5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84" name="Google Shape;184;g33e4440527a_0_5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9"/>
        <p:cNvGrpSpPr/>
        <p:nvPr/>
      </p:nvGrpSpPr>
      <p:grpSpPr>
        <a:xfrm>
          <a:off x="0" y="0"/>
          <a:ext cx="0" cy="0"/>
          <a:chOff x="0" y="0"/>
          <a:chExt cx="0" cy="0"/>
        </a:xfrm>
      </p:grpSpPr>
      <p:sp>
        <p:nvSpPr>
          <p:cNvPr id="190" name="Google Shape;190;g33e4440527a_0_6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91" name="Google Shape;191;g33e4440527a_0_6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6"/>
        <p:cNvGrpSpPr/>
        <p:nvPr/>
      </p:nvGrpSpPr>
      <p:grpSpPr>
        <a:xfrm>
          <a:off x="0" y="0"/>
          <a:ext cx="0" cy="0"/>
          <a:chOff x="0" y="0"/>
          <a:chExt cx="0" cy="0"/>
        </a:xfrm>
      </p:grpSpPr>
      <p:sp>
        <p:nvSpPr>
          <p:cNvPr id="197" name="Google Shape;197;g33e4440527a_0_6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98" name="Google Shape;198;g33e4440527a_0_6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9"/>
        <p:cNvGrpSpPr/>
        <p:nvPr/>
      </p:nvGrpSpPr>
      <p:grpSpPr>
        <a:xfrm>
          <a:off x="0" y="0"/>
          <a:ext cx="0" cy="0"/>
          <a:chOff x="0" y="0"/>
          <a:chExt cx="0" cy="0"/>
        </a:xfrm>
      </p:grpSpPr>
      <p:sp>
        <p:nvSpPr>
          <p:cNvPr id="80" name="Google Shape;80;p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81" name="Google Shape;81;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3"/>
        <p:cNvGrpSpPr/>
        <p:nvPr/>
      </p:nvGrpSpPr>
      <p:grpSpPr>
        <a:xfrm>
          <a:off x="0" y="0"/>
          <a:ext cx="0" cy="0"/>
          <a:chOff x="0" y="0"/>
          <a:chExt cx="0" cy="0"/>
        </a:xfrm>
      </p:grpSpPr>
      <p:sp>
        <p:nvSpPr>
          <p:cNvPr id="204" name="Google Shape;204;g33e4440527a_0_7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05" name="Google Shape;205;g33e4440527a_0_7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0"/>
        <p:cNvGrpSpPr/>
        <p:nvPr/>
      </p:nvGrpSpPr>
      <p:grpSpPr>
        <a:xfrm>
          <a:off x="0" y="0"/>
          <a:ext cx="0" cy="0"/>
          <a:chOff x="0" y="0"/>
          <a:chExt cx="0" cy="0"/>
        </a:xfrm>
      </p:grpSpPr>
      <p:sp>
        <p:nvSpPr>
          <p:cNvPr id="211" name="Google Shape;211;g33e4440527a_0_7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12" name="Google Shape;212;g33e4440527a_0_7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8"/>
        <p:cNvGrpSpPr/>
        <p:nvPr/>
      </p:nvGrpSpPr>
      <p:grpSpPr>
        <a:xfrm>
          <a:off x="0" y="0"/>
          <a:ext cx="0" cy="0"/>
          <a:chOff x="0" y="0"/>
          <a:chExt cx="0" cy="0"/>
        </a:xfrm>
      </p:grpSpPr>
      <p:sp>
        <p:nvSpPr>
          <p:cNvPr id="219" name="Google Shape;219;g33e4440527a_0_8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20" name="Google Shape;220;g33e4440527a_0_8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p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86" name="Google Shape;86;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1"/>
        <p:cNvGrpSpPr/>
        <p:nvPr/>
      </p:nvGrpSpPr>
      <p:grpSpPr>
        <a:xfrm>
          <a:off x="0" y="0"/>
          <a:ext cx="0" cy="0"/>
          <a:chOff x="0" y="0"/>
          <a:chExt cx="0" cy="0"/>
        </a:xfrm>
      </p:grpSpPr>
      <p:sp>
        <p:nvSpPr>
          <p:cNvPr id="92" name="Google Shape;92;p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93" name="Google Shape;9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8"/>
        <p:cNvGrpSpPr/>
        <p:nvPr/>
      </p:nvGrpSpPr>
      <p:grpSpPr>
        <a:xfrm>
          <a:off x="0" y="0"/>
          <a:ext cx="0" cy="0"/>
          <a:chOff x="0" y="0"/>
          <a:chExt cx="0" cy="0"/>
        </a:xfrm>
      </p:grpSpPr>
      <p:sp>
        <p:nvSpPr>
          <p:cNvPr id="99" name="Google Shape;99;p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00" name="Google Shape;100;p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5"/>
        <p:cNvGrpSpPr/>
        <p:nvPr/>
      </p:nvGrpSpPr>
      <p:grpSpPr>
        <a:xfrm>
          <a:off x="0" y="0"/>
          <a:ext cx="0" cy="0"/>
          <a:chOff x="0" y="0"/>
          <a:chExt cx="0" cy="0"/>
        </a:xfrm>
      </p:grpSpPr>
      <p:sp>
        <p:nvSpPr>
          <p:cNvPr id="106" name="Google Shape;106;g33e4440527a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07" name="Google Shape;107;g33e4440527a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2"/>
        <p:cNvGrpSpPr/>
        <p:nvPr/>
      </p:nvGrpSpPr>
      <p:grpSpPr>
        <a:xfrm>
          <a:off x="0" y="0"/>
          <a:ext cx="0" cy="0"/>
          <a:chOff x="0" y="0"/>
          <a:chExt cx="0" cy="0"/>
        </a:xfrm>
      </p:grpSpPr>
      <p:sp>
        <p:nvSpPr>
          <p:cNvPr id="113" name="Google Shape;113;g33e4440527a_0_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14" name="Google Shape;114;g33e4440527a_0_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9"/>
        <p:cNvGrpSpPr/>
        <p:nvPr/>
      </p:nvGrpSpPr>
      <p:grpSpPr>
        <a:xfrm>
          <a:off x="0" y="0"/>
          <a:ext cx="0" cy="0"/>
          <a:chOff x="0" y="0"/>
          <a:chExt cx="0" cy="0"/>
        </a:xfrm>
      </p:grpSpPr>
      <p:sp>
        <p:nvSpPr>
          <p:cNvPr id="120" name="Google Shape;120;g33e4440527a_0_1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21" name="Google Shape;121;g33e4440527a_0_1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6"/>
        <p:cNvGrpSpPr/>
        <p:nvPr/>
      </p:nvGrpSpPr>
      <p:grpSpPr>
        <a:xfrm>
          <a:off x="0" y="0"/>
          <a:ext cx="0" cy="0"/>
          <a:chOff x="0" y="0"/>
          <a:chExt cx="0" cy="0"/>
        </a:xfrm>
      </p:grpSpPr>
      <p:sp>
        <p:nvSpPr>
          <p:cNvPr id="127" name="Google Shape;127;g33e4440527a_0_1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28" name="Google Shape;128;g33e4440527a_0_1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LEARN Logo" type="blank">
  <p:cSld name="BLANK">
    <p:spTree>
      <p:nvGrpSpPr>
        <p:cNvPr id="1" name="Shape 8"/>
        <p:cNvGrpSpPr/>
        <p:nvPr/>
      </p:nvGrpSpPr>
      <p:grpSpPr>
        <a:xfrm>
          <a:off x="0" y="0"/>
          <a:ext cx="0" cy="0"/>
          <a:chOff x="0" y="0"/>
          <a:chExt cx="0" cy="0"/>
        </a:xfrm>
      </p:grpSpPr>
      <p:pic>
        <p:nvPicPr>
          <p:cNvPr id="9" name="Google Shape;9;p7"/>
          <p:cNvPicPr preferRelativeResize="0"/>
          <p:nvPr/>
        </p:nvPicPr>
        <p:blipFill rotWithShape="1">
          <a:blip r:embed="rId2">
            <a:alphaModFix/>
          </a:blip>
          <a:srcRect/>
          <a:stretch/>
        </p:blipFill>
        <p:spPr>
          <a:xfrm>
            <a:off x="3616452" y="1028700"/>
            <a:ext cx="1911096" cy="3122792"/>
          </a:xfrm>
          <a:prstGeom prst="rect">
            <a:avLst/>
          </a:prstGeom>
          <a:noFill/>
          <a:ln>
            <a:noFill/>
          </a:ln>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Video">
  <p:cSld name="Video">
    <p:spTree>
      <p:nvGrpSpPr>
        <p:cNvPr id="1" name="Shape 44"/>
        <p:cNvGrpSpPr/>
        <p:nvPr/>
      </p:nvGrpSpPr>
      <p:grpSpPr>
        <a:xfrm>
          <a:off x="0" y="0"/>
          <a:ext cx="0" cy="0"/>
          <a:chOff x="0" y="0"/>
          <a:chExt cx="0" cy="0"/>
        </a:xfrm>
      </p:grpSpPr>
      <p:pic>
        <p:nvPicPr>
          <p:cNvPr id="45" name="Google Shape;45;p16"/>
          <p:cNvPicPr preferRelativeResize="0"/>
          <p:nvPr/>
        </p:nvPicPr>
        <p:blipFill rotWithShape="1">
          <a:blip r:embed="rId2">
            <a:alphaModFix/>
          </a:blip>
          <a:srcRect/>
          <a:stretch/>
        </p:blipFill>
        <p:spPr>
          <a:xfrm>
            <a:off x="7927848" y="3943350"/>
            <a:ext cx="914400" cy="914400"/>
          </a:xfrm>
          <a:prstGeom prst="rect">
            <a:avLst/>
          </a:prstGeom>
          <a:noFill/>
          <a:ln>
            <a:noFill/>
          </a:ln>
        </p:spPr>
      </p:pic>
      <p:sp>
        <p:nvSpPr>
          <p:cNvPr id="46" name="Google Shape;46;p16"/>
          <p:cNvSpPr>
            <a:spLocks noGrp="1"/>
          </p:cNvSpPr>
          <p:nvPr>
            <p:ph type="media" idx="2"/>
          </p:nvPr>
        </p:nvSpPr>
        <p:spPr>
          <a:xfrm>
            <a:off x="457200" y="1343696"/>
            <a:ext cx="6125827" cy="3408340"/>
          </a:xfrm>
          <a:prstGeom prst="rect">
            <a:avLst/>
          </a:prstGeom>
          <a:noFill/>
          <a:ln>
            <a:noFill/>
          </a:ln>
        </p:spPr>
        <p:txBody>
          <a:bodyPr spcFirstLastPara="1" wrap="square" lIns="91425" tIns="45700" rIns="91425" bIns="45700" anchor="t" anchorCtr="0">
            <a:normAutofit/>
          </a:bodyPr>
          <a:lstStyle>
            <a:lvl1pPr marR="0" lvl="0" algn="l" rtl="0">
              <a:spcBef>
                <a:spcPts val="520"/>
              </a:spcBef>
              <a:spcAft>
                <a:spcPts val="0"/>
              </a:spcAft>
              <a:buClr>
                <a:schemeClr val="accent4"/>
              </a:buClr>
              <a:buSzPts val="2600"/>
              <a:buFont typeface="Arial"/>
              <a:buChar char="•"/>
              <a:defRPr sz="2600" b="0" i="0" u="none" strike="noStrike" cap="none">
                <a:solidFill>
                  <a:schemeClr val="dk1"/>
                </a:solidFill>
                <a:latin typeface="Calibri"/>
                <a:ea typeface="Calibri"/>
                <a:cs typeface="Calibri"/>
                <a:sym typeface="Calibri"/>
              </a:defRPr>
            </a:lvl1pPr>
            <a:lvl2pPr marR="0" lvl="1" algn="l" rtl="0">
              <a:spcBef>
                <a:spcPts val="360"/>
              </a:spcBef>
              <a:spcAft>
                <a:spcPts val="0"/>
              </a:spcAft>
              <a:buClr>
                <a:schemeClr val="accent1"/>
              </a:buClr>
              <a:buSzPts val="1530"/>
              <a:buFont typeface="Noto Sans Symbols"/>
              <a:buChar char="⚫"/>
              <a:defRPr sz="1800" b="0" i="0" u="none" strike="noStrike" cap="none">
                <a:solidFill>
                  <a:schemeClr val="dk1"/>
                </a:solidFill>
                <a:latin typeface="Calibri"/>
                <a:ea typeface="Calibri"/>
                <a:cs typeface="Calibri"/>
                <a:sym typeface="Calibri"/>
              </a:defRPr>
            </a:lvl2pPr>
            <a:lvl3pPr marR="0" lvl="2" algn="l" rtl="0">
              <a:spcBef>
                <a:spcPts val="315"/>
              </a:spcBef>
              <a:spcAft>
                <a:spcPts val="0"/>
              </a:spcAft>
              <a:buClr>
                <a:schemeClr val="accent2"/>
              </a:buClr>
              <a:buSzPts val="1103"/>
              <a:buFont typeface="Noto Sans Symbols"/>
              <a:buChar char="⚫"/>
              <a:defRPr sz="1575" b="0" i="0" u="none" strike="noStrike" cap="none">
                <a:solidFill>
                  <a:schemeClr val="dk1"/>
                </a:solidFill>
                <a:latin typeface="Calibri"/>
                <a:ea typeface="Calibri"/>
                <a:cs typeface="Calibri"/>
                <a:sym typeface="Calibri"/>
              </a:defRPr>
            </a:lvl3pPr>
            <a:lvl4pPr marR="0" lvl="3" algn="l" rtl="0">
              <a:spcBef>
                <a:spcPts val="300"/>
              </a:spcBef>
              <a:spcAft>
                <a:spcPts val="0"/>
              </a:spcAft>
              <a:buClr>
                <a:schemeClr val="accent3"/>
              </a:buClr>
              <a:buSzPts val="975"/>
              <a:buFont typeface="Noto Sans Symbols"/>
              <a:buChar char="⚫"/>
              <a:defRPr sz="1500" b="0" i="0" u="none" strike="noStrike" cap="none">
                <a:solidFill>
                  <a:schemeClr val="dk1"/>
                </a:solidFill>
                <a:latin typeface="Calibri"/>
                <a:ea typeface="Calibri"/>
                <a:cs typeface="Calibri"/>
                <a:sym typeface="Calibri"/>
              </a:defRPr>
            </a:lvl4pPr>
            <a:lvl5pPr marR="0" lvl="4" algn="l" rtl="0">
              <a:spcBef>
                <a:spcPts val="300"/>
              </a:spcBef>
              <a:spcAft>
                <a:spcPts val="0"/>
              </a:spcAft>
              <a:buClr>
                <a:schemeClr val="accent4"/>
              </a:buClr>
              <a:buSzPts val="975"/>
              <a:buFont typeface="Noto Sans Symbols"/>
              <a:buChar char="⚫"/>
              <a:defRPr sz="1500" b="0" i="0" u="none" strike="noStrike" cap="none">
                <a:solidFill>
                  <a:schemeClr val="dk1"/>
                </a:solidFill>
                <a:latin typeface="Calibri"/>
                <a:ea typeface="Calibri"/>
                <a:cs typeface="Calibri"/>
                <a:sym typeface="Calibri"/>
              </a:defRPr>
            </a:lvl5pPr>
            <a:lvl6pPr marR="0" lvl="5" algn="l" rtl="0">
              <a:spcBef>
                <a:spcPts val="270"/>
              </a:spcBef>
              <a:spcAft>
                <a:spcPts val="0"/>
              </a:spcAft>
              <a:buClr>
                <a:schemeClr val="accent5"/>
              </a:buClr>
              <a:buSzPts val="1080"/>
              <a:buFont typeface="Noto Sans Symbols"/>
              <a:buChar char="⚫"/>
              <a:defRPr sz="1350" b="0" i="0" u="none" strike="noStrike" cap="none">
                <a:solidFill>
                  <a:schemeClr val="dk1"/>
                </a:solidFill>
                <a:latin typeface="Calibri"/>
                <a:ea typeface="Calibri"/>
                <a:cs typeface="Calibri"/>
                <a:sym typeface="Calibri"/>
              </a:defRPr>
            </a:lvl6pPr>
            <a:lvl7pPr marR="0" lvl="6" algn="l" rtl="0">
              <a:spcBef>
                <a:spcPts val="240"/>
              </a:spcBef>
              <a:spcAft>
                <a:spcPts val="0"/>
              </a:spcAft>
              <a:buClr>
                <a:schemeClr val="accent6"/>
              </a:buClr>
              <a:buSzPts val="960"/>
              <a:buFont typeface="Noto Sans Symbols"/>
              <a:buChar char="⚫"/>
              <a:defRPr sz="1200" b="0" i="0" u="none" strike="noStrike" cap="none">
                <a:solidFill>
                  <a:schemeClr val="dk1"/>
                </a:solidFill>
                <a:latin typeface="Calibri"/>
                <a:ea typeface="Calibri"/>
                <a:cs typeface="Calibri"/>
                <a:sym typeface="Calibri"/>
              </a:defRPr>
            </a:lvl7pPr>
            <a:lvl8pPr marR="0" lvl="7" algn="l" rtl="0">
              <a:spcBef>
                <a:spcPts val="240"/>
              </a:spcBef>
              <a:spcAft>
                <a:spcPts val="0"/>
              </a:spcAft>
              <a:buClr>
                <a:schemeClr val="dk2"/>
              </a:buClr>
              <a:buSzPts val="1200"/>
              <a:buFont typeface="Calibri"/>
              <a:buChar char="•"/>
              <a:defRPr sz="1200" b="0" i="0" u="none" strike="noStrike" cap="none">
                <a:solidFill>
                  <a:schemeClr val="dk1"/>
                </a:solidFill>
                <a:latin typeface="Calibri"/>
                <a:ea typeface="Calibri"/>
                <a:cs typeface="Calibri"/>
                <a:sym typeface="Calibri"/>
              </a:defRPr>
            </a:lvl8pPr>
            <a:lvl9pPr marR="0" lvl="8" algn="l" rtl="0">
              <a:spcBef>
                <a:spcPts val="210"/>
              </a:spcBef>
              <a:spcAft>
                <a:spcPts val="0"/>
              </a:spcAft>
              <a:buClr>
                <a:schemeClr val="dk2"/>
              </a:buClr>
              <a:buSzPts val="1050"/>
              <a:buFont typeface="Calibri"/>
              <a:buChar char="•"/>
              <a:defRPr sz="1050" b="0" i="0" u="none" strike="noStrike" cap="none">
                <a:solidFill>
                  <a:schemeClr val="dk1"/>
                </a:solidFill>
                <a:latin typeface="Calibri"/>
                <a:ea typeface="Calibri"/>
                <a:cs typeface="Calibri"/>
                <a:sym typeface="Calibri"/>
              </a:defRPr>
            </a:lvl9pPr>
          </a:lstStyle>
          <a:p>
            <a:endParaRPr/>
          </a:p>
        </p:txBody>
      </p:sp>
      <p:sp>
        <p:nvSpPr>
          <p:cNvPr id="47" name="Google Shape;47;p16"/>
          <p:cNvSpPr txBox="1">
            <a:spLocks noGrp="1"/>
          </p:cNvSpPr>
          <p:nvPr>
            <p:ph type="title"/>
          </p:nvPr>
        </p:nvSpPr>
        <p:spPr>
          <a:xfrm>
            <a:off x="457200" y="307247"/>
            <a:ext cx="8229600" cy="857250"/>
          </a:xfrm>
          <a:prstGeom prst="rect">
            <a:avLst/>
          </a:prstGeom>
          <a:noFill/>
          <a:ln>
            <a:noFill/>
          </a:ln>
        </p:spPr>
        <p:txBody>
          <a:bodyPr spcFirstLastPara="1" wrap="square" lIns="0" tIns="45700" rIns="0" bIns="0" anchor="b" anchorCtr="0">
            <a:normAutofit/>
          </a:bodyPr>
          <a:lstStyle>
            <a:lvl1pPr lvl="0" algn="l">
              <a:spcBef>
                <a:spcPts val="0"/>
              </a:spcBef>
              <a:spcAft>
                <a:spcPts val="0"/>
              </a:spcAft>
              <a:buClr>
                <a:schemeClr val="accent4"/>
              </a:buClr>
              <a:buSzPts val="3600"/>
              <a:buFont typeface="Calibri"/>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able">
  <p:cSld name="Table">
    <p:spTree>
      <p:nvGrpSpPr>
        <p:cNvPr id="1" name="Shape 48"/>
        <p:cNvGrpSpPr/>
        <p:nvPr/>
      </p:nvGrpSpPr>
      <p:grpSpPr>
        <a:xfrm>
          <a:off x="0" y="0"/>
          <a:ext cx="0" cy="0"/>
          <a:chOff x="0" y="0"/>
          <a:chExt cx="0" cy="0"/>
        </a:xfrm>
      </p:grpSpPr>
      <p:pic>
        <p:nvPicPr>
          <p:cNvPr id="49" name="Google Shape;49;p17"/>
          <p:cNvPicPr preferRelativeResize="0"/>
          <p:nvPr/>
        </p:nvPicPr>
        <p:blipFill rotWithShape="1">
          <a:blip r:embed="rId2">
            <a:alphaModFix/>
          </a:blip>
          <a:srcRect/>
          <a:stretch/>
        </p:blipFill>
        <p:spPr>
          <a:xfrm>
            <a:off x="7927848" y="3943350"/>
            <a:ext cx="914400" cy="914400"/>
          </a:xfrm>
          <a:prstGeom prst="rect">
            <a:avLst/>
          </a:prstGeom>
          <a:noFill/>
          <a:ln>
            <a:noFill/>
          </a:ln>
        </p:spPr>
      </p:pic>
      <p:sp>
        <p:nvSpPr>
          <p:cNvPr id="50" name="Google Shape;50;p17"/>
          <p:cNvSpPr txBox="1">
            <a:spLocks noGrp="1"/>
          </p:cNvSpPr>
          <p:nvPr>
            <p:ph type="title"/>
          </p:nvPr>
        </p:nvSpPr>
        <p:spPr>
          <a:xfrm>
            <a:off x="457200" y="307247"/>
            <a:ext cx="8229600" cy="857250"/>
          </a:xfrm>
          <a:prstGeom prst="rect">
            <a:avLst/>
          </a:prstGeom>
          <a:noFill/>
          <a:ln>
            <a:noFill/>
          </a:ln>
        </p:spPr>
        <p:txBody>
          <a:bodyPr spcFirstLastPara="1" wrap="square" lIns="0" tIns="45700" rIns="0" bIns="0" anchor="b" anchorCtr="0">
            <a:normAutofit/>
          </a:bodyPr>
          <a:lstStyle>
            <a:lvl1pPr lvl="0" algn="l">
              <a:spcBef>
                <a:spcPts val="0"/>
              </a:spcBef>
              <a:spcAft>
                <a:spcPts val="0"/>
              </a:spcAft>
              <a:buClr>
                <a:schemeClr val="accent4"/>
              </a:buClr>
              <a:buSzPts val="3600"/>
              <a:buFont typeface="Calibri"/>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Strategy v1">
  <p:cSld name="Strategy v1">
    <p:spTree>
      <p:nvGrpSpPr>
        <p:cNvPr id="1" name="Shape 51"/>
        <p:cNvGrpSpPr/>
        <p:nvPr/>
      </p:nvGrpSpPr>
      <p:grpSpPr>
        <a:xfrm>
          <a:off x="0" y="0"/>
          <a:ext cx="0" cy="0"/>
          <a:chOff x="0" y="0"/>
          <a:chExt cx="0" cy="0"/>
        </a:xfrm>
      </p:grpSpPr>
      <p:pic>
        <p:nvPicPr>
          <p:cNvPr id="52" name="Google Shape;52;p18"/>
          <p:cNvPicPr preferRelativeResize="0"/>
          <p:nvPr/>
        </p:nvPicPr>
        <p:blipFill rotWithShape="1">
          <a:blip r:embed="rId2">
            <a:alphaModFix/>
          </a:blip>
          <a:srcRect/>
          <a:stretch/>
        </p:blipFill>
        <p:spPr>
          <a:xfrm>
            <a:off x="7927848" y="3943350"/>
            <a:ext cx="914400" cy="914400"/>
          </a:xfrm>
          <a:prstGeom prst="rect">
            <a:avLst/>
          </a:prstGeom>
          <a:noFill/>
          <a:ln>
            <a:noFill/>
          </a:ln>
        </p:spPr>
      </p:pic>
      <p:sp>
        <p:nvSpPr>
          <p:cNvPr id="53" name="Google Shape;53;p18"/>
          <p:cNvSpPr txBox="1">
            <a:spLocks noGrp="1"/>
          </p:cNvSpPr>
          <p:nvPr>
            <p:ph type="title"/>
          </p:nvPr>
        </p:nvSpPr>
        <p:spPr>
          <a:xfrm>
            <a:off x="457200" y="307247"/>
            <a:ext cx="8229600" cy="857250"/>
          </a:xfrm>
          <a:prstGeom prst="rect">
            <a:avLst/>
          </a:prstGeom>
          <a:noFill/>
          <a:ln>
            <a:noFill/>
          </a:ln>
        </p:spPr>
        <p:txBody>
          <a:bodyPr spcFirstLastPara="1" wrap="square" lIns="0" tIns="45700" rIns="0" bIns="0" anchor="b" anchorCtr="0">
            <a:normAutofit/>
          </a:bodyPr>
          <a:lstStyle>
            <a:lvl1pPr lvl="0" algn="l">
              <a:spcBef>
                <a:spcPts val="0"/>
              </a:spcBef>
              <a:spcAft>
                <a:spcPts val="0"/>
              </a:spcAft>
              <a:buClr>
                <a:schemeClr val="accent4"/>
              </a:buClr>
              <a:buSzPts val="3600"/>
              <a:buFont typeface="Calibri"/>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4" name="Google Shape;54;p18"/>
          <p:cNvSpPr txBox="1">
            <a:spLocks noGrp="1"/>
          </p:cNvSpPr>
          <p:nvPr>
            <p:ph type="body" idx="1"/>
          </p:nvPr>
        </p:nvSpPr>
        <p:spPr>
          <a:xfrm>
            <a:off x="457200" y="1305059"/>
            <a:ext cx="5020614" cy="3620866"/>
          </a:xfrm>
          <a:prstGeom prst="rect">
            <a:avLst/>
          </a:prstGeom>
          <a:noFill/>
          <a:ln>
            <a:noFill/>
          </a:ln>
        </p:spPr>
        <p:txBody>
          <a:bodyPr spcFirstLastPara="1" wrap="square" lIns="91400" tIns="91400" rIns="91400" bIns="91400" anchor="t" anchorCtr="0">
            <a:normAutofit/>
          </a:bodyPr>
          <a:lstStyle>
            <a:lvl1pPr marL="457200" lvl="0" indent="-393700" algn="l">
              <a:spcBef>
                <a:spcPts val="520"/>
              </a:spcBef>
              <a:spcAft>
                <a:spcPts val="0"/>
              </a:spcAft>
              <a:buSzPts val="2600"/>
              <a:buChar char="•"/>
              <a:defRPr/>
            </a:lvl1pPr>
            <a:lvl2pPr marL="914400" lvl="1" indent="-325755" algn="l">
              <a:spcBef>
                <a:spcPts val="360"/>
              </a:spcBef>
              <a:spcAft>
                <a:spcPts val="0"/>
              </a:spcAft>
              <a:buSzPts val="1530"/>
              <a:buChar char="⚫"/>
              <a:defRPr/>
            </a:lvl2pPr>
            <a:lvl3pPr marL="1371600" lvl="2" indent="-298608" algn="l">
              <a:spcBef>
                <a:spcPts val="315"/>
              </a:spcBef>
              <a:spcAft>
                <a:spcPts val="0"/>
              </a:spcAft>
              <a:buSzPts val="1103"/>
              <a:buChar char="⚫"/>
              <a:defRPr/>
            </a:lvl3pPr>
            <a:lvl4pPr marL="1828800" lvl="3" indent="-290512" algn="l">
              <a:spcBef>
                <a:spcPts val="300"/>
              </a:spcBef>
              <a:spcAft>
                <a:spcPts val="0"/>
              </a:spcAft>
              <a:buSzPts val="975"/>
              <a:buChar char="⚫"/>
              <a:defRPr/>
            </a:lvl4pPr>
            <a:lvl5pPr marL="2286000" lvl="4" indent="-284321" algn="l">
              <a:spcBef>
                <a:spcPts val="270"/>
              </a:spcBef>
              <a:spcAft>
                <a:spcPts val="0"/>
              </a:spcAft>
              <a:buSzPts val="877"/>
              <a:buChar char="⚫"/>
              <a:defRPr sz="1350"/>
            </a:lvl5pPr>
            <a:lvl6pPr marL="2743200" lvl="5" indent="-297179" algn="l">
              <a:spcBef>
                <a:spcPts val="270"/>
              </a:spcBef>
              <a:spcAft>
                <a:spcPts val="0"/>
              </a:spcAft>
              <a:buSzPts val="1080"/>
              <a:buChar char="⚫"/>
              <a:defRPr sz="1350"/>
            </a:lvl6pPr>
            <a:lvl7pPr marL="3200400" lvl="6" indent="-297179" algn="l">
              <a:spcBef>
                <a:spcPts val="270"/>
              </a:spcBef>
              <a:spcAft>
                <a:spcPts val="0"/>
              </a:spcAft>
              <a:buSzPts val="1080"/>
              <a:buChar char="⚫"/>
              <a:defRPr sz="1350"/>
            </a:lvl7pPr>
            <a:lvl8pPr marL="3657600" lvl="7" indent="-314325" algn="l">
              <a:spcBef>
                <a:spcPts val="270"/>
              </a:spcBef>
              <a:spcAft>
                <a:spcPts val="0"/>
              </a:spcAft>
              <a:buSzPts val="1350"/>
              <a:buFont typeface="Calibri"/>
              <a:buChar char="•"/>
              <a:defRPr sz="1350"/>
            </a:lvl8pPr>
            <a:lvl9pPr marL="4114800" lvl="8" indent="-314325" algn="l">
              <a:spcBef>
                <a:spcPts val="270"/>
              </a:spcBef>
              <a:spcAft>
                <a:spcPts val="0"/>
              </a:spcAft>
              <a:buSzPts val="1350"/>
              <a:buFont typeface="Calibri"/>
              <a:buChar char="•"/>
              <a:defRPr sz="1350"/>
            </a:lvl9pPr>
          </a:lstStyle>
          <a:p>
            <a:endParaRPr/>
          </a:p>
        </p:txBody>
      </p:sp>
      <p:sp>
        <p:nvSpPr>
          <p:cNvPr id="55" name="Google Shape;55;p18"/>
          <p:cNvSpPr>
            <a:spLocks noGrp="1"/>
          </p:cNvSpPr>
          <p:nvPr>
            <p:ph type="pic" idx="2"/>
          </p:nvPr>
        </p:nvSpPr>
        <p:spPr>
          <a:xfrm>
            <a:off x="5911850" y="1663336"/>
            <a:ext cx="1828800" cy="1828009"/>
          </a:xfrm>
          <a:prstGeom prst="rect">
            <a:avLst/>
          </a:prstGeom>
          <a:noFill/>
          <a:ln>
            <a:noFill/>
          </a:ln>
        </p:spPr>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Strategy v2">
  <p:cSld name="Strategy v2">
    <p:spTree>
      <p:nvGrpSpPr>
        <p:cNvPr id="1" name="Shape 56"/>
        <p:cNvGrpSpPr/>
        <p:nvPr/>
      </p:nvGrpSpPr>
      <p:grpSpPr>
        <a:xfrm>
          <a:off x="0" y="0"/>
          <a:ext cx="0" cy="0"/>
          <a:chOff x="0" y="0"/>
          <a:chExt cx="0" cy="0"/>
        </a:xfrm>
      </p:grpSpPr>
      <p:pic>
        <p:nvPicPr>
          <p:cNvPr id="57" name="Google Shape;57;p19"/>
          <p:cNvPicPr preferRelativeResize="0"/>
          <p:nvPr/>
        </p:nvPicPr>
        <p:blipFill rotWithShape="1">
          <a:blip r:embed="rId2">
            <a:alphaModFix/>
          </a:blip>
          <a:srcRect/>
          <a:stretch/>
        </p:blipFill>
        <p:spPr>
          <a:xfrm>
            <a:off x="7927848" y="3943350"/>
            <a:ext cx="914400" cy="914400"/>
          </a:xfrm>
          <a:prstGeom prst="rect">
            <a:avLst/>
          </a:prstGeom>
          <a:noFill/>
          <a:ln>
            <a:noFill/>
          </a:ln>
        </p:spPr>
      </p:pic>
      <p:sp>
        <p:nvSpPr>
          <p:cNvPr id="58" name="Google Shape;58;p19"/>
          <p:cNvSpPr txBox="1">
            <a:spLocks noGrp="1"/>
          </p:cNvSpPr>
          <p:nvPr>
            <p:ph type="title"/>
          </p:nvPr>
        </p:nvSpPr>
        <p:spPr>
          <a:xfrm>
            <a:off x="457200" y="307247"/>
            <a:ext cx="8229600" cy="857250"/>
          </a:xfrm>
          <a:prstGeom prst="rect">
            <a:avLst/>
          </a:prstGeom>
          <a:noFill/>
          <a:ln>
            <a:noFill/>
          </a:ln>
        </p:spPr>
        <p:txBody>
          <a:bodyPr spcFirstLastPara="1" wrap="square" lIns="0" tIns="45700" rIns="0" bIns="0" anchor="b" anchorCtr="0">
            <a:normAutofit/>
          </a:bodyPr>
          <a:lstStyle>
            <a:lvl1pPr lvl="0" algn="l">
              <a:spcBef>
                <a:spcPts val="0"/>
              </a:spcBef>
              <a:spcAft>
                <a:spcPts val="0"/>
              </a:spcAft>
              <a:buClr>
                <a:schemeClr val="accent4"/>
              </a:buClr>
              <a:buSzPts val="3600"/>
              <a:buFont typeface="Calibri"/>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9" name="Google Shape;59;p19"/>
          <p:cNvSpPr txBox="1">
            <a:spLocks noGrp="1"/>
          </p:cNvSpPr>
          <p:nvPr>
            <p:ph type="body" idx="1"/>
          </p:nvPr>
        </p:nvSpPr>
        <p:spPr>
          <a:xfrm>
            <a:off x="457200" y="1305059"/>
            <a:ext cx="3994500" cy="3620866"/>
          </a:xfrm>
          <a:prstGeom prst="rect">
            <a:avLst/>
          </a:prstGeom>
          <a:noFill/>
          <a:ln>
            <a:noFill/>
          </a:ln>
        </p:spPr>
        <p:txBody>
          <a:bodyPr spcFirstLastPara="1" wrap="square" lIns="91400" tIns="91400" rIns="91400" bIns="91400" anchor="t" anchorCtr="0">
            <a:normAutofit/>
          </a:bodyPr>
          <a:lstStyle>
            <a:lvl1pPr marL="457200" lvl="0" indent="-393700" algn="l">
              <a:spcBef>
                <a:spcPts val="520"/>
              </a:spcBef>
              <a:spcAft>
                <a:spcPts val="0"/>
              </a:spcAft>
              <a:buSzPts val="2600"/>
              <a:buChar char="•"/>
              <a:defRPr/>
            </a:lvl1pPr>
            <a:lvl2pPr marL="914400" lvl="1" indent="-325755" algn="l">
              <a:spcBef>
                <a:spcPts val="360"/>
              </a:spcBef>
              <a:spcAft>
                <a:spcPts val="0"/>
              </a:spcAft>
              <a:buSzPts val="1530"/>
              <a:buChar char="⚫"/>
              <a:defRPr/>
            </a:lvl2pPr>
            <a:lvl3pPr marL="1371600" lvl="2" indent="-298608" algn="l">
              <a:spcBef>
                <a:spcPts val="315"/>
              </a:spcBef>
              <a:spcAft>
                <a:spcPts val="0"/>
              </a:spcAft>
              <a:buSzPts val="1103"/>
              <a:buChar char="⚫"/>
              <a:defRPr/>
            </a:lvl3pPr>
            <a:lvl4pPr marL="1828800" lvl="3" indent="-290512" algn="l">
              <a:spcBef>
                <a:spcPts val="300"/>
              </a:spcBef>
              <a:spcAft>
                <a:spcPts val="0"/>
              </a:spcAft>
              <a:buSzPts val="975"/>
              <a:buChar char="⚫"/>
              <a:defRPr/>
            </a:lvl4pPr>
            <a:lvl5pPr marL="2286000" lvl="4" indent="-284321" algn="l">
              <a:spcBef>
                <a:spcPts val="270"/>
              </a:spcBef>
              <a:spcAft>
                <a:spcPts val="0"/>
              </a:spcAft>
              <a:buSzPts val="877"/>
              <a:buChar char="⚫"/>
              <a:defRPr sz="1350"/>
            </a:lvl5pPr>
            <a:lvl6pPr marL="2743200" lvl="5" indent="-297179" algn="l">
              <a:spcBef>
                <a:spcPts val="270"/>
              </a:spcBef>
              <a:spcAft>
                <a:spcPts val="0"/>
              </a:spcAft>
              <a:buSzPts val="1080"/>
              <a:buChar char="⚫"/>
              <a:defRPr sz="1350"/>
            </a:lvl6pPr>
            <a:lvl7pPr marL="3200400" lvl="6" indent="-297179" algn="l">
              <a:spcBef>
                <a:spcPts val="270"/>
              </a:spcBef>
              <a:spcAft>
                <a:spcPts val="0"/>
              </a:spcAft>
              <a:buSzPts val="1080"/>
              <a:buChar char="⚫"/>
              <a:defRPr sz="1350"/>
            </a:lvl7pPr>
            <a:lvl8pPr marL="3657600" lvl="7" indent="-314325" algn="l">
              <a:spcBef>
                <a:spcPts val="270"/>
              </a:spcBef>
              <a:spcAft>
                <a:spcPts val="0"/>
              </a:spcAft>
              <a:buSzPts val="1350"/>
              <a:buFont typeface="Calibri"/>
              <a:buChar char="•"/>
              <a:defRPr sz="1350"/>
            </a:lvl8pPr>
            <a:lvl9pPr marL="4114800" lvl="8" indent="-314325" algn="l">
              <a:spcBef>
                <a:spcPts val="270"/>
              </a:spcBef>
              <a:spcAft>
                <a:spcPts val="0"/>
              </a:spcAft>
              <a:buSzPts val="1350"/>
              <a:buFont typeface="Calibri"/>
              <a:buChar char="•"/>
              <a:defRPr sz="1350"/>
            </a:lvl9pPr>
          </a:lstStyle>
          <a:p>
            <a:endParaRPr/>
          </a:p>
        </p:txBody>
      </p:sp>
      <p:sp>
        <p:nvSpPr>
          <p:cNvPr id="60" name="Google Shape;60;p19"/>
          <p:cNvSpPr>
            <a:spLocks noGrp="1"/>
          </p:cNvSpPr>
          <p:nvPr>
            <p:ph type="pic" idx="2"/>
          </p:nvPr>
        </p:nvSpPr>
        <p:spPr>
          <a:xfrm>
            <a:off x="4692302" y="1305059"/>
            <a:ext cx="3994150" cy="1420813"/>
          </a:xfrm>
          <a:prstGeom prst="rect">
            <a:avLst/>
          </a:prstGeom>
          <a:noFill/>
          <a:ln w="9525" cap="flat" cmpd="sng">
            <a:solidFill>
              <a:srgbClr val="BCD4E9"/>
            </a:solidFill>
            <a:prstDash val="solid"/>
            <a:round/>
            <a:headEnd type="none" w="sm" len="sm"/>
            <a:tailEnd type="none" w="sm" len="sm"/>
          </a:ln>
        </p:spPr>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Pull Quote">
  <p:cSld name="Pull Quote">
    <p:spTree>
      <p:nvGrpSpPr>
        <p:cNvPr id="1" name="Shape 61"/>
        <p:cNvGrpSpPr/>
        <p:nvPr/>
      </p:nvGrpSpPr>
      <p:grpSpPr>
        <a:xfrm>
          <a:off x="0" y="0"/>
          <a:ext cx="0" cy="0"/>
          <a:chOff x="0" y="0"/>
          <a:chExt cx="0" cy="0"/>
        </a:xfrm>
      </p:grpSpPr>
      <p:sp>
        <p:nvSpPr>
          <p:cNvPr id="62" name="Google Shape;62;p20"/>
          <p:cNvSpPr/>
          <p:nvPr/>
        </p:nvSpPr>
        <p:spPr>
          <a:xfrm>
            <a:off x="1721476" y="1313644"/>
            <a:ext cx="5701048" cy="3206840"/>
          </a:xfrm>
          <a:prstGeom prst="snip2DiagRect">
            <a:avLst>
              <a:gd name="adj1" fmla="val 0"/>
              <a:gd name="adj2" fmla="val 16667"/>
            </a:avLst>
          </a:prstGeom>
          <a:solidFill>
            <a:srgbClr val="1C3C58"/>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400" b="0" i="0" u="none" strike="noStrike" cap="none">
              <a:solidFill>
                <a:schemeClr val="lt1"/>
              </a:solidFill>
              <a:latin typeface="Arial"/>
              <a:ea typeface="Arial"/>
              <a:cs typeface="Arial"/>
              <a:sym typeface="Arial"/>
            </a:endParaRPr>
          </a:p>
        </p:txBody>
      </p:sp>
      <p:pic>
        <p:nvPicPr>
          <p:cNvPr id="63" name="Google Shape;63;p20"/>
          <p:cNvPicPr preferRelativeResize="0"/>
          <p:nvPr/>
        </p:nvPicPr>
        <p:blipFill rotWithShape="1">
          <a:blip r:embed="rId2">
            <a:alphaModFix/>
          </a:blip>
          <a:srcRect/>
          <a:stretch/>
        </p:blipFill>
        <p:spPr>
          <a:xfrm>
            <a:off x="7927848" y="3943350"/>
            <a:ext cx="914400" cy="914400"/>
          </a:xfrm>
          <a:prstGeom prst="rect">
            <a:avLst/>
          </a:prstGeom>
          <a:noFill/>
          <a:ln>
            <a:noFill/>
          </a:ln>
        </p:spPr>
      </p:pic>
      <p:sp>
        <p:nvSpPr>
          <p:cNvPr id="64" name="Google Shape;64;p20"/>
          <p:cNvSpPr txBox="1">
            <a:spLocks noGrp="1"/>
          </p:cNvSpPr>
          <p:nvPr>
            <p:ph type="title"/>
          </p:nvPr>
        </p:nvSpPr>
        <p:spPr>
          <a:xfrm>
            <a:off x="457200" y="307247"/>
            <a:ext cx="8229600" cy="857250"/>
          </a:xfrm>
          <a:prstGeom prst="rect">
            <a:avLst/>
          </a:prstGeom>
          <a:noFill/>
          <a:ln>
            <a:noFill/>
          </a:ln>
        </p:spPr>
        <p:txBody>
          <a:bodyPr spcFirstLastPara="1" wrap="square" lIns="0" tIns="45700" rIns="0" bIns="0" anchor="b" anchorCtr="0">
            <a:normAutofit/>
          </a:bodyPr>
          <a:lstStyle>
            <a:lvl1pPr lvl="0" algn="l">
              <a:spcBef>
                <a:spcPts val="0"/>
              </a:spcBef>
              <a:spcAft>
                <a:spcPts val="0"/>
              </a:spcAft>
              <a:buClr>
                <a:schemeClr val="accent4"/>
              </a:buClr>
              <a:buSzPts val="3600"/>
              <a:buFont typeface="Calibri"/>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5" name="Google Shape;65;p20"/>
          <p:cNvSpPr txBox="1">
            <a:spLocks noGrp="1"/>
          </p:cNvSpPr>
          <p:nvPr>
            <p:ph type="body" idx="1"/>
          </p:nvPr>
        </p:nvSpPr>
        <p:spPr>
          <a:xfrm>
            <a:off x="2574750" y="1534732"/>
            <a:ext cx="3994500" cy="2376154"/>
          </a:xfrm>
          <a:prstGeom prst="rect">
            <a:avLst/>
          </a:prstGeom>
          <a:noFill/>
          <a:ln>
            <a:noFill/>
          </a:ln>
        </p:spPr>
        <p:txBody>
          <a:bodyPr spcFirstLastPara="1" wrap="square" lIns="91400" tIns="91400" rIns="91400" bIns="91400" anchor="t" anchorCtr="0">
            <a:normAutofit/>
          </a:bodyPr>
          <a:lstStyle>
            <a:lvl1pPr marL="457200" lvl="0" indent="-228600" algn="l">
              <a:spcBef>
                <a:spcPts val="520"/>
              </a:spcBef>
              <a:spcAft>
                <a:spcPts val="0"/>
              </a:spcAft>
              <a:buSzPts val="2600"/>
              <a:buNone/>
              <a:defRPr b="1">
                <a:solidFill>
                  <a:schemeClr val="lt1"/>
                </a:solidFill>
              </a:defRPr>
            </a:lvl1pPr>
            <a:lvl2pPr marL="914400" lvl="1" indent="-325755" algn="l">
              <a:spcBef>
                <a:spcPts val="360"/>
              </a:spcBef>
              <a:spcAft>
                <a:spcPts val="0"/>
              </a:spcAft>
              <a:buSzPts val="1530"/>
              <a:buChar char="⚫"/>
              <a:defRPr/>
            </a:lvl2pPr>
            <a:lvl3pPr marL="1371600" lvl="2" indent="-298608" algn="l">
              <a:spcBef>
                <a:spcPts val="315"/>
              </a:spcBef>
              <a:spcAft>
                <a:spcPts val="0"/>
              </a:spcAft>
              <a:buSzPts val="1103"/>
              <a:buChar char="⚫"/>
              <a:defRPr/>
            </a:lvl3pPr>
            <a:lvl4pPr marL="1828800" lvl="3" indent="-290512" algn="l">
              <a:spcBef>
                <a:spcPts val="300"/>
              </a:spcBef>
              <a:spcAft>
                <a:spcPts val="0"/>
              </a:spcAft>
              <a:buSzPts val="975"/>
              <a:buChar char="⚫"/>
              <a:defRPr/>
            </a:lvl4pPr>
            <a:lvl5pPr marL="2286000" lvl="4" indent="-284321" algn="l">
              <a:spcBef>
                <a:spcPts val="270"/>
              </a:spcBef>
              <a:spcAft>
                <a:spcPts val="0"/>
              </a:spcAft>
              <a:buSzPts val="877"/>
              <a:buChar char="⚫"/>
              <a:defRPr sz="1350"/>
            </a:lvl5pPr>
            <a:lvl6pPr marL="2743200" lvl="5" indent="-297179" algn="l">
              <a:spcBef>
                <a:spcPts val="270"/>
              </a:spcBef>
              <a:spcAft>
                <a:spcPts val="0"/>
              </a:spcAft>
              <a:buSzPts val="1080"/>
              <a:buChar char="⚫"/>
              <a:defRPr sz="1350"/>
            </a:lvl6pPr>
            <a:lvl7pPr marL="3200400" lvl="6" indent="-297179" algn="l">
              <a:spcBef>
                <a:spcPts val="270"/>
              </a:spcBef>
              <a:spcAft>
                <a:spcPts val="0"/>
              </a:spcAft>
              <a:buSzPts val="1080"/>
              <a:buChar char="⚫"/>
              <a:defRPr sz="1350"/>
            </a:lvl7pPr>
            <a:lvl8pPr marL="3657600" lvl="7" indent="-314325" algn="l">
              <a:spcBef>
                <a:spcPts val="270"/>
              </a:spcBef>
              <a:spcAft>
                <a:spcPts val="0"/>
              </a:spcAft>
              <a:buSzPts val="1350"/>
              <a:buFont typeface="Calibri"/>
              <a:buChar char="•"/>
              <a:defRPr sz="1350"/>
            </a:lvl8pPr>
            <a:lvl9pPr marL="4114800" lvl="8" indent="-314325" algn="l">
              <a:spcBef>
                <a:spcPts val="270"/>
              </a:spcBef>
              <a:spcAft>
                <a:spcPts val="0"/>
              </a:spcAft>
              <a:buSzPts val="1350"/>
              <a:buFont typeface="Calibri"/>
              <a:buChar char="•"/>
              <a:defRPr sz="1350"/>
            </a:lvl9pPr>
          </a:lstStyle>
          <a:p>
            <a:endParaRPr/>
          </a:p>
        </p:txBody>
      </p:sp>
      <p:sp>
        <p:nvSpPr>
          <p:cNvPr id="66" name="Google Shape;66;p20"/>
          <p:cNvSpPr txBox="1">
            <a:spLocks noGrp="1"/>
          </p:cNvSpPr>
          <p:nvPr>
            <p:ph type="body" idx="2"/>
          </p:nvPr>
        </p:nvSpPr>
        <p:spPr>
          <a:xfrm>
            <a:off x="3017949" y="3943350"/>
            <a:ext cx="3108101" cy="521326"/>
          </a:xfrm>
          <a:prstGeom prst="rect">
            <a:avLst/>
          </a:prstGeom>
          <a:noFill/>
          <a:ln>
            <a:noFill/>
          </a:ln>
        </p:spPr>
        <p:txBody>
          <a:bodyPr spcFirstLastPara="1" wrap="square" lIns="91400" tIns="91400" rIns="91400" bIns="91400" anchor="t" anchorCtr="0">
            <a:normAutofit/>
          </a:bodyPr>
          <a:lstStyle>
            <a:lvl1pPr marL="457200" lvl="0" indent="-228600" algn="l">
              <a:spcBef>
                <a:spcPts val="320"/>
              </a:spcBef>
              <a:spcAft>
                <a:spcPts val="0"/>
              </a:spcAft>
              <a:buSzPts val="1600"/>
              <a:buNone/>
              <a:defRPr sz="1600" b="1" i="1">
                <a:solidFill>
                  <a:schemeClr val="lt1"/>
                </a:solidFill>
              </a:defRPr>
            </a:lvl1pPr>
            <a:lvl2pPr marL="914400" lvl="1" indent="-325755" algn="l">
              <a:spcBef>
                <a:spcPts val="360"/>
              </a:spcBef>
              <a:spcAft>
                <a:spcPts val="0"/>
              </a:spcAft>
              <a:buSzPts val="1530"/>
              <a:buChar char="⚫"/>
              <a:defRPr/>
            </a:lvl2pPr>
            <a:lvl3pPr marL="1371600" lvl="2" indent="-298608" algn="l">
              <a:spcBef>
                <a:spcPts val="315"/>
              </a:spcBef>
              <a:spcAft>
                <a:spcPts val="0"/>
              </a:spcAft>
              <a:buSzPts val="1103"/>
              <a:buChar char="⚫"/>
              <a:defRPr/>
            </a:lvl3pPr>
            <a:lvl4pPr marL="1828800" lvl="3" indent="-290512" algn="l">
              <a:spcBef>
                <a:spcPts val="300"/>
              </a:spcBef>
              <a:spcAft>
                <a:spcPts val="0"/>
              </a:spcAft>
              <a:buSzPts val="975"/>
              <a:buChar char="⚫"/>
              <a:defRPr/>
            </a:lvl4pPr>
            <a:lvl5pPr marL="2286000" lvl="4" indent="-284321" algn="l">
              <a:spcBef>
                <a:spcPts val="270"/>
              </a:spcBef>
              <a:spcAft>
                <a:spcPts val="0"/>
              </a:spcAft>
              <a:buSzPts val="877"/>
              <a:buChar char="⚫"/>
              <a:defRPr sz="1350"/>
            </a:lvl5pPr>
            <a:lvl6pPr marL="2743200" lvl="5" indent="-297179" algn="l">
              <a:spcBef>
                <a:spcPts val="270"/>
              </a:spcBef>
              <a:spcAft>
                <a:spcPts val="0"/>
              </a:spcAft>
              <a:buSzPts val="1080"/>
              <a:buChar char="⚫"/>
              <a:defRPr sz="1350"/>
            </a:lvl6pPr>
            <a:lvl7pPr marL="3200400" lvl="6" indent="-297179" algn="l">
              <a:spcBef>
                <a:spcPts val="270"/>
              </a:spcBef>
              <a:spcAft>
                <a:spcPts val="0"/>
              </a:spcAft>
              <a:buSzPts val="1080"/>
              <a:buChar char="⚫"/>
              <a:defRPr sz="1350"/>
            </a:lvl7pPr>
            <a:lvl8pPr marL="3657600" lvl="7" indent="-314325" algn="l">
              <a:spcBef>
                <a:spcPts val="270"/>
              </a:spcBef>
              <a:spcAft>
                <a:spcPts val="0"/>
              </a:spcAft>
              <a:buSzPts val="1350"/>
              <a:buFont typeface="Calibri"/>
              <a:buChar char="•"/>
              <a:defRPr sz="1350"/>
            </a:lvl8pPr>
            <a:lvl9pPr marL="4114800" lvl="8" indent="-314325" algn="l">
              <a:spcBef>
                <a:spcPts val="270"/>
              </a:spcBef>
              <a:spcAft>
                <a:spcPts val="0"/>
              </a:spcAft>
              <a:buSzPts val="1350"/>
              <a:buFont typeface="Calibri"/>
              <a:buChar char="•"/>
              <a:defRPr sz="1350"/>
            </a:lvl9pPr>
          </a:lstStyle>
          <a:p>
            <a:endParaRPr/>
          </a:p>
        </p:txBody>
      </p:sp>
      <p:pic>
        <p:nvPicPr>
          <p:cNvPr id="67" name="Google Shape;67;p20" descr="A picture containing icon&#10;&#10;Description automatically generated"/>
          <p:cNvPicPr preferRelativeResize="0"/>
          <p:nvPr/>
        </p:nvPicPr>
        <p:blipFill rotWithShape="1">
          <a:blip r:embed="rId3">
            <a:alphaModFix/>
          </a:blip>
          <a:srcRect l="34179" t="21571" r="32617" b="56088"/>
          <a:stretch/>
        </p:blipFill>
        <p:spPr>
          <a:xfrm>
            <a:off x="1828288" y="1352281"/>
            <a:ext cx="639651" cy="536620"/>
          </a:xfrm>
          <a:prstGeom prst="rect">
            <a:avLst/>
          </a:prstGeom>
          <a:solidFill>
            <a:srgbClr val="1C3C58"/>
          </a:solidFill>
          <a:ln>
            <a:noFill/>
          </a:ln>
        </p:spPr>
      </p:pic>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1_Title Only">
  <p:cSld name="1_Title Only">
    <p:spTree>
      <p:nvGrpSpPr>
        <p:cNvPr id="1" name="Shape 68"/>
        <p:cNvGrpSpPr/>
        <p:nvPr/>
      </p:nvGrpSpPr>
      <p:grpSpPr>
        <a:xfrm>
          <a:off x="0" y="0"/>
          <a:ext cx="0" cy="0"/>
          <a:chOff x="0" y="0"/>
          <a:chExt cx="0" cy="0"/>
        </a:xfrm>
      </p:grpSpPr>
      <p:pic>
        <p:nvPicPr>
          <p:cNvPr id="69" name="Google Shape;69;p21"/>
          <p:cNvPicPr preferRelativeResize="0"/>
          <p:nvPr/>
        </p:nvPicPr>
        <p:blipFill rotWithShape="1">
          <a:blip r:embed="rId2">
            <a:alphaModFix/>
          </a:blip>
          <a:srcRect/>
          <a:stretch/>
        </p:blipFill>
        <p:spPr>
          <a:xfrm>
            <a:off x="7927848" y="3943350"/>
            <a:ext cx="914400" cy="914400"/>
          </a:xfrm>
          <a:prstGeom prst="rect">
            <a:avLst/>
          </a:prstGeom>
          <a:noFill/>
          <a:ln>
            <a:noFill/>
          </a:ln>
        </p:spPr>
      </p:pic>
      <p:sp>
        <p:nvSpPr>
          <p:cNvPr id="70" name="Google Shape;70;p21"/>
          <p:cNvSpPr txBox="1">
            <a:spLocks noGrp="1"/>
          </p:cNvSpPr>
          <p:nvPr>
            <p:ph type="title"/>
          </p:nvPr>
        </p:nvSpPr>
        <p:spPr>
          <a:xfrm>
            <a:off x="457200" y="307247"/>
            <a:ext cx="8229600" cy="857250"/>
          </a:xfrm>
          <a:prstGeom prst="rect">
            <a:avLst/>
          </a:prstGeom>
          <a:noFill/>
          <a:ln>
            <a:noFill/>
          </a:ln>
        </p:spPr>
        <p:txBody>
          <a:bodyPr spcFirstLastPara="1" wrap="square" lIns="0" tIns="45700" rIns="0" bIns="0" anchor="b" anchorCtr="0">
            <a:normAutofit/>
          </a:bodyPr>
          <a:lstStyle>
            <a:lvl1pPr lvl="0" algn="l">
              <a:spcBef>
                <a:spcPts val="0"/>
              </a:spcBef>
              <a:spcAft>
                <a:spcPts val="0"/>
              </a:spcAft>
              <a:buClr>
                <a:schemeClr val="accent4"/>
              </a:buClr>
              <a:buSzPts val="3600"/>
              <a:buFont typeface="Calibri"/>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Blank 1">
  <p:cSld name="Blank 1">
    <p:spTree>
      <p:nvGrpSpPr>
        <p:cNvPr id="1" name="Shape 71"/>
        <p:cNvGrpSpPr/>
        <p:nvPr/>
      </p:nvGrpSpPr>
      <p:grpSpPr>
        <a:xfrm>
          <a:off x="0" y="0"/>
          <a:ext cx="0" cy="0"/>
          <a:chOff x="0" y="0"/>
          <a:chExt cx="0" cy="0"/>
        </a:xfrm>
      </p:grpSpPr>
      <p:pic>
        <p:nvPicPr>
          <p:cNvPr id="72" name="Google Shape;72;p22"/>
          <p:cNvPicPr preferRelativeResize="0"/>
          <p:nvPr/>
        </p:nvPicPr>
        <p:blipFill rotWithShape="1">
          <a:blip r:embed="rId2">
            <a:alphaModFix/>
          </a:blip>
          <a:srcRect/>
          <a:stretch/>
        </p:blipFill>
        <p:spPr>
          <a:xfrm>
            <a:off x="7927848" y="3943350"/>
            <a:ext cx="914400" cy="914400"/>
          </a:xfrm>
          <a:prstGeom prst="rect">
            <a:avLst/>
          </a:prstGeom>
          <a:noFill/>
          <a:ln>
            <a:noFill/>
          </a:ln>
        </p:spPr>
      </p:pic>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Blank White BG">
  <p:cSld name="Blank White BG">
    <p:bg>
      <p:bgPr>
        <a:solidFill>
          <a:schemeClr val="lt1"/>
        </a:solidFill>
        <a:effectLst/>
      </p:bgPr>
    </p:bg>
    <p:spTree>
      <p:nvGrpSpPr>
        <p:cNvPr id="1" name="Shape 73"/>
        <p:cNvGrpSpPr/>
        <p:nvPr/>
      </p:nvGrpSpPr>
      <p:grpSpPr>
        <a:xfrm>
          <a:off x="0" y="0"/>
          <a:ext cx="0" cy="0"/>
          <a:chOff x="0" y="0"/>
          <a:chExt cx="0" cy="0"/>
        </a:xfrm>
      </p:grpSpPr>
      <p:pic>
        <p:nvPicPr>
          <p:cNvPr id="74" name="Google Shape;74;p23"/>
          <p:cNvPicPr preferRelativeResize="0"/>
          <p:nvPr/>
        </p:nvPicPr>
        <p:blipFill rotWithShape="1">
          <a:blip r:embed="rId2">
            <a:alphaModFix/>
          </a:blip>
          <a:srcRect/>
          <a:stretch/>
        </p:blipFill>
        <p:spPr>
          <a:xfrm>
            <a:off x="7927848" y="3943350"/>
            <a:ext cx="914400" cy="914400"/>
          </a:xfrm>
          <a:prstGeom prst="rect">
            <a:avLst/>
          </a:prstGeom>
          <a:noFill/>
          <a:ln>
            <a:noFill/>
          </a:ln>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Blank No Logo">
  <p:cSld name="Blank No Logo">
    <p:spTree>
      <p:nvGrpSpPr>
        <p:cNvPr id="1" name="Shape 10"/>
        <p:cNvGrpSpPr/>
        <p:nvPr/>
      </p:nvGrpSpPr>
      <p:grpSpPr>
        <a:xfrm>
          <a:off x="0" y="0"/>
          <a:ext cx="0" cy="0"/>
          <a:chOff x="0" y="0"/>
          <a:chExt cx="0" cy="0"/>
        </a:xfrm>
      </p:grpSpPr>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Slide" type="title">
  <p:cSld name="TITLE">
    <p:bg>
      <p:bgPr>
        <a:gradFill>
          <a:gsLst>
            <a:gs pos="0">
              <a:schemeClr val="accent4"/>
            </a:gs>
            <a:gs pos="85000">
              <a:schemeClr val="accent6"/>
            </a:gs>
            <a:gs pos="100000">
              <a:schemeClr val="accent6"/>
            </a:gs>
          </a:gsLst>
          <a:lin ang="16200000" scaled="0"/>
        </a:gradFill>
        <a:effectLst/>
      </p:bgPr>
    </p:bg>
    <p:spTree>
      <p:nvGrpSpPr>
        <p:cNvPr id="1" name="Shape 11"/>
        <p:cNvGrpSpPr/>
        <p:nvPr/>
      </p:nvGrpSpPr>
      <p:grpSpPr>
        <a:xfrm>
          <a:off x="0" y="0"/>
          <a:ext cx="0" cy="0"/>
          <a:chOff x="0" y="0"/>
          <a:chExt cx="0" cy="0"/>
        </a:xfrm>
      </p:grpSpPr>
      <p:sp>
        <p:nvSpPr>
          <p:cNvPr id="12" name="Google Shape;12;p9"/>
          <p:cNvSpPr txBox="1">
            <a:spLocks noGrp="1"/>
          </p:cNvSpPr>
          <p:nvPr>
            <p:ph type="ctrTitle"/>
          </p:nvPr>
        </p:nvSpPr>
        <p:spPr>
          <a:xfrm>
            <a:off x="644652" y="1007598"/>
            <a:ext cx="7851648" cy="1371600"/>
          </a:xfrm>
          <a:prstGeom prst="rect">
            <a:avLst/>
          </a:prstGeom>
          <a:noFill/>
          <a:ln>
            <a:noFill/>
          </a:ln>
        </p:spPr>
        <p:txBody>
          <a:bodyPr spcFirstLastPara="1" wrap="square" lIns="0" tIns="0" rIns="18275" bIns="0" anchor="b" anchorCtr="0">
            <a:noAutofit/>
          </a:bodyPr>
          <a:lstStyle>
            <a:lvl1pPr lvl="0" algn="l">
              <a:spcBef>
                <a:spcPts val="0"/>
              </a:spcBef>
              <a:spcAft>
                <a:spcPts val="0"/>
              </a:spcAft>
              <a:buClr>
                <a:schemeClr val="lt1"/>
              </a:buClr>
              <a:buSzPts val="5000"/>
              <a:buFont typeface="Calibri"/>
              <a:buNone/>
              <a:defRPr sz="5000" b="0">
                <a:solidFill>
                  <a:schemeClr val="lt1"/>
                </a:solidFill>
                <a:latin typeface="Calibri"/>
                <a:ea typeface="Calibri"/>
                <a:cs typeface="Calibri"/>
                <a:sym typeface="Calibri"/>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3" name="Google Shape;13;p9"/>
          <p:cNvSpPr txBox="1">
            <a:spLocks noGrp="1"/>
          </p:cNvSpPr>
          <p:nvPr>
            <p:ph type="subTitle" idx="1"/>
          </p:nvPr>
        </p:nvSpPr>
        <p:spPr>
          <a:xfrm>
            <a:off x="644652" y="2400300"/>
            <a:ext cx="7854696" cy="1314450"/>
          </a:xfrm>
          <a:prstGeom prst="rect">
            <a:avLst/>
          </a:prstGeom>
          <a:noFill/>
          <a:ln>
            <a:noFill/>
          </a:ln>
        </p:spPr>
        <p:txBody>
          <a:bodyPr spcFirstLastPara="1" wrap="square" lIns="0" tIns="45700" rIns="18275" bIns="45700" anchor="t" anchorCtr="0">
            <a:normAutofit/>
          </a:bodyPr>
          <a:lstStyle>
            <a:lvl1pPr marR="34289" lvl="0" algn="l">
              <a:spcBef>
                <a:spcPts val="520"/>
              </a:spcBef>
              <a:spcAft>
                <a:spcPts val="0"/>
              </a:spcAft>
              <a:buSzPts val="2600"/>
              <a:buNone/>
              <a:defRPr sz="2600">
                <a:solidFill>
                  <a:schemeClr val="lt1"/>
                </a:solidFill>
                <a:latin typeface="Calibri"/>
                <a:ea typeface="Calibri"/>
                <a:cs typeface="Calibri"/>
                <a:sym typeface="Calibri"/>
              </a:defRPr>
            </a:lvl1pPr>
            <a:lvl2pPr lvl="1" algn="ctr">
              <a:spcBef>
                <a:spcPts val="360"/>
              </a:spcBef>
              <a:spcAft>
                <a:spcPts val="0"/>
              </a:spcAft>
              <a:buSzPts val="1530"/>
              <a:buNone/>
              <a:defRPr/>
            </a:lvl2pPr>
            <a:lvl3pPr lvl="2" algn="ctr">
              <a:spcBef>
                <a:spcPts val="360"/>
              </a:spcBef>
              <a:spcAft>
                <a:spcPts val="0"/>
              </a:spcAft>
              <a:buSzPts val="1260"/>
              <a:buNone/>
              <a:defRPr/>
            </a:lvl3pPr>
            <a:lvl4pPr lvl="3" algn="ctr">
              <a:spcBef>
                <a:spcPts val="360"/>
              </a:spcBef>
              <a:spcAft>
                <a:spcPts val="0"/>
              </a:spcAft>
              <a:buSzPts val="1170"/>
              <a:buNone/>
              <a:defRPr/>
            </a:lvl4pPr>
            <a:lvl5pPr lvl="4" algn="ctr">
              <a:spcBef>
                <a:spcPts val="360"/>
              </a:spcBef>
              <a:spcAft>
                <a:spcPts val="0"/>
              </a:spcAft>
              <a:buSzPts val="1170"/>
              <a:buNone/>
              <a:defRPr/>
            </a:lvl5pPr>
            <a:lvl6pPr lvl="5" algn="ctr">
              <a:spcBef>
                <a:spcPts val="360"/>
              </a:spcBef>
              <a:spcAft>
                <a:spcPts val="0"/>
              </a:spcAft>
              <a:buSzPts val="1440"/>
              <a:buNone/>
              <a:defRPr/>
            </a:lvl6pPr>
            <a:lvl7pPr lvl="6" algn="ctr">
              <a:spcBef>
                <a:spcPts val="360"/>
              </a:spcBef>
              <a:spcAft>
                <a:spcPts val="0"/>
              </a:spcAft>
              <a:buSzPts val="1440"/>
              <a:buNone/>
              <a:defRPr/>
            </a:lvl7pPr>
            <a:lvl8pPr lvl="7" algn="ctr">
              <a:spcBef>
                <a:spcPts val="360"/>
              </a:spcBef>
              <a:spcAft>
                <a:spcPts val="0"/>
              </a:spcAft>
              <a:buSzPts val="1800"/>
              <a:buNone/>
              <a:defRPr/>
            </a:lvl8pPr>
            <a:lvl9pPr lvl="8" algn="ctr">
              <a:spcBef>
                <a:spcPts val="360"/>
              </a:spcBef>
              <a:spcAft>
                <a:spcPts val="0"/>
              </a:spcAft>
              <a:buSzPts val="1800"/>
              <a:buNone/>
              <a:defRPr/>
            </a:lvl9pPr>
          </a:lstStyle>
          <a:p>
            <a:endParaRPr/>
          </a:p>
        </p:txBody>
      </p:sp>
      <p:pic>
        <p:nvPicPr>
          <p:cNvPr id="14" name="Google Shape;14;p9"/>
          <p:cNvPicPr preferRelativeResize="0"/>
          <p:nvPr/>
        </p:nvPicPr>
        <p:blipFill rotWithShape="1">
          <a:blip r:embed="rId2">
            <a:alphaModFix/>
          </a:blip>
          <a:srcRect/>
          <a:stretch/>
        </p:blipFill>
        <p:spPr>
          <a:xfrm>
            <a:off x="7927848" y="3943350"/>
            <a:ext cx="914400" cy="914400"/>
          </a:xfrm>
          <a:prstGeom prst="rect">
            <a:avLst/>
          </a:prstGeom>
          <a:noFill/>
          <a:ln>
            <a:noFill/>
          </a:ln>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Content">
  <p:cSld name="Title and Content">
    <p:spTree>
      <p:nvGrpSpPr>
        <p:cNvPr id="1" name="Shape 15"/>
        <p:cNvGrpSpPr/>
        <p:nvPr/>
      </p:nvGrpSpPr>
      <p:grpSpPr>
        <a:xfrm>
          <a:off x="0" y="0"/>
          <a:ext cx="0" cy="0"/>
          <a:chOff x="0" y="0"/>
          <a:chExt cx="0" cy="0"/>
        </a:xfrm>
      </p:grpSpPr>
      <p:sp>
        <p:nvSpPr>
          <p:cNvPr id="16" name="Google Shape;16;p10"/>
          <p:cNvSpPr txBox="1">
            <a:spLocks noGrp="1"/>
          </p:cNvSpPr>
          <p:nvPr>
            <p:ph type="body" idx="1"/>
          </p:nvPr>
        </p:nvSpPr>
        <p:spPr>
          <a:xfrm>
            <a:off x="457200" y="1309352"/>
            <a:ext cx="8229600" cy="3434098"/>
          </a:xfrm>
          <a:prstGeom prst="rect">
            <a:avLst/>
          </a:prstGeom>
          <a:noFill/>
          <a:ln>
            <a:noFill/>
          </a:ln>
        </p:spPr>
        <p:txBody>
          <a:bodyPr spcFirstLastPara="1" wrap="square" lIns="91425" tIns="45700" rIns="91425" bIns="45700" anchor="t" anchorCtr="0">
            <a:normAutofit/>
          </a:bodyPr>
          <a:lstStyle>
            <a:lvl1pPr marL="457200" lvl="0" indent="-393700" algn="l">
              <a:spcBef>
                <a:spcPts val="520"/>
              </a:spcBef>
              <a:spcAft>
                <a:spcPts val="0"/>
              </a:spcAft>
              <a:buClr>
                <a:schemeClr val="accent4"/>
              </a:buClr>
              <a:buSzPts val="2600"/>
              <a:buFont typeface="Arial"/>
              <a:buChar char="•"/>
              <a:defRPr sz="2600"/>
            </a:lvl1pPr>
            <a:lvl2pPr marL="914400" lvl="1" indent="-355600" algn="l">
              <a:spcBef>
                <a:spcPts val="400"/>
              </a:spcBef>
              <a:spcAft>
                <a:spcPts val="0"/>
              </a:spcAft>
              <a:buSzPts val="2000"/>
              <a:buFont typeface="Arial"/>
              <a:buChar char="•"/>
              <a:defRPr sz="2000"/>
            </a:lvl2pPr>
            <a:lvl3pPr marL="1371600" lvl="2" indent="-336550" algn="l">
              <a:spcBef>
                <a:spcPts val="340"/>
              </a:spcBef>
              <a:spcAft>
                <a:spcPts val="0"/>
              </a:spcAft>
              <a:buSzPts val="1700"/>
              <a:buFont typeface="Arial"/>
              <a:buChar char="•"/>
              <a:defRPr sz="1700"/>
            </a:lvl3pPr>
            <a:lvl4pPr marL="1828800" lvl="3" indent="-323850" algn="l">
              <a:spcBef>
                <a:spcPts val="300"/>
              </a:spcBef>
              <a:spcAft>
                <a:spcPts val="0"/>
              </a:spcAft>
              <a:buSzPts val="1500"/>
              <a:buFont typeface="Arial"/>
              <a:buChar char="•"/>
              <a:defRPr/>
            </a:lvl4pPr>
            <a:lvl5pPr marL="2286000" lvl="4" indent="-314325" algn="l">
              <a:spcBef>
                <a:spcPts val="270"/>
              </a:spcBef>
              <a:spcAft>
                <a:spcPts val="0"/>
              </a:spcAft>
              <a:buSzPts val="1350"/>
              <a:buFont typeface="Arial"/>
              <a:buChar char="•"/>
              <a:defRPr sz="1350"/>
            </a:lvl5pPr>
            <a:lvl6pPr marL="2743200" lvl="5" indent="-320039" algn="l">
              <a:spcBef>
                <a:spcPts val="360"/>
              </a:spcBef>
              <a:spcAft>
                <a:spcPts val="0"/>
              </a:spcAft>
              <a:buSzPts val="1440"/>
              <a:buChar char="⚫"/>
              <a:defRPr/>
            </a:lvl6pPr>
            <a:lvl7pPr marL="3200400" lvl="6" indent="-320039" algn="l">
              <a:spcBef>
                <a:spcPts val="360"/>
              </a:spcBef>
              <a:spcAft>
                <a:spcPts val="0"/>
              </a:spcAft>
              <a:buSzPts val="1440"/>
              <a:buChar char="⚫"/>
              <a:defRPr/>
            </a:lvl7pPr>
            <a:lvl8pPr marL="3657600" lvl="7" indent="-342900" algn="l">
              <a:spcBef>
                <a:spcPts val="360"/>
              </a:spcBef>
              <a:spcAft>
                <a:spcPts val="0"/>
              </a:spcAft>
              <a:buSzPts val="1800"/>
              <a:buChar char="•"/>
              <a:defRPr/>
            </a:lvl8pPr>
            <a:lvl9pPr marL="4114800" lvl="8" indent="-342900" algn="l">
              <a:spcBef>
                <a:spcPts val="360"/>
              </a:spcBef>
              <a:spcAft>
                <a:spcPts val="0"/>
              </a:spcAft>
              <a:buSzPts val="1800"/>
              <a:buChar char="•"/>
              <a:defRPr/>
            </a:lvl9pPr>
          </a:lstStyle>
          <a:p>
            <a:endParaRPr/>
          </a:p>
        </p:txBody>
      </p:sp>
      <p:pic>
        <p:nvPicPr>
          <p:cNvPr id="17" name="Google Shape;17;p10"/>
          <p:cNvPicPr preferRelativeResize="0"/>
          <p:nvPr/>
        </p:nvPicPr>
        <p:blipFill rotWithShape="1">
          <a:blip r:embed="rId2">
            <a:alphaModFix/>
          </a:blip>
          <a:srcRect/>
          <a:stretch/>
        </p:blipFill>
        <p:spPr>
          <a:xfrm>
            <a:off x="7927848" y="3943350"/>
            <a:ext cx="914400" cy="914400"/>
          </a:xfrm>
          <a:prstGeom prst="rect">
            <a:avLst/>
          </a:prstGeom>
          <a:noFill/>
          <a:ln>
            <a:noFill/>
          </a:ln>
        </p:spPr>
      </p:pic>
      <p:sp>
        <p:nvSpPr>
          <p:cNvPr id="18" name="Google Shape;18;p10"/>
          <p:cNvSpPr txBox="1">
            <a:spLocks noGrp="1"/>
          </p:cNvSpPr>
          <p:nvPr>
            <p:ph type="title"/>
          </p:nvPr>
        </p:nvSpPr>
        <p:spPr>
          <a:xfrm>
            <a:off x="457200" y="307247"/>
            <a:ext cx="8229600" cy="857250"/>
          </a:xfrm>
          <a:prstGeom prst="rect">
            <a:avLst/>
          </a:prstGeom>
          <a:noFill/>
          <a:ln>
            <a:noFill/>
          </a:ln>
        </p:spPr>
        <p:txBody>
          <a:bodyPr spcFirstLastPara="1" wrap="square" lIns="0" tIns="45700" rIns="0" bIns="0" anchor="b" anchorCtr="0">
            <a:normAutofit/>
          </a:bodyPr>
          <a:lstStyle>
            <a:lvl1pPr lvl="0" algn="l">
              <a:spcBef>
                <a:spcPts val="0"/>
              </a:spcBef>
              <a:spcAft>
                <a:spcPts val="0"/>
              </a:spcAft>
              <a:buClr>
                <a:schemeClr val="accent4"/>
              </a:buClr>
              <a:buSzPts val="3600"/>
              <a:buFont typeface="Calibri"/>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Ordered List">
  <p:cSld name="Ordered List">
    <p:spTree>
      <p:nvGrpSpPr>
        <p:cNvPr id="1" name="Shape 19"/>
        <p:cNvGrpSpPr/>
        <p:nvPr/>
      </p:nvGrpSpPr>
      <p:grpSpPr>
        <a:xfrm>
          <a:off x="0" y="0"/>
          <a:ext cx="0" cy="0"/>
          <a:chOff x="0" y="0"/>
          <a:chExt cx="0" cy="0"/>
        </a:xfrm>
      </p:grpSpPr>
      <p:sp>
        <p:nvSpPr>
          <p:cNvPr id="20" name="Google Shape;20;p11"/>
          <p:cNvSpPr txBox="1">
            <a:spLocks noGrp="1"/>
          </p:cNvSpPr>
          <p:nvPr>
            <p:ph type="body" idx="1"/>
          </p:nvPr>
        </p:nvSpPr>
        <p:spPr>
          <a:xfrm>
            <a:off x="457200" y="1309352"/>
            <a:ext cx="8229600" cy="3434098"/>
          </a:xfrm>
          <a:prstGeom prst="rect">
            <a:avLst/>
          </a:prstGeom>
          <a:noFill/>
          <a:ln>
            <a:noFill/>
          </a:ln>
        </p:spPr>
        <p:txBody>
          <a:bodyPr spcFirstLastPara="1" wrap="square" lIns="91425" tIns="45700" rIns="91425" bIns="45700" anchor="t" anchorCtr="0">
            <a:normAutofit/>
          </a:bodyPr>
          <a:lstStyle>
            <a:lvl1pPr marL="457200" lvl="0" indent="-393700" algn="l">
              <a:spcBef>
                <a:spcPts val="520"/>
              </a:spcBef>
              <a:spcAft>
                <a:spcPts val="0"/>
              </a:spcAft>
              <a:buClr>
                <a:schemeClr val="accent4"/>
              </a:buClr>
              <a:buSzPts val="2600"/>
              <a:buFont typeface="Calibri"/>
              <a:buAutoNum type="arabicPeriod"/>
              <a:defRPr sz="2600"/>
            </a:lvl1pPr>
            <a:lvl2pPr marL="914400" lvl="1" indent="-355600" algn="l">
              <a:spcBef>
                <a:spcPts val="400"/>
              </a:spcBef>
              <a:spcAft>
                <a:spcPts val="0"/>
              </a:spcAft>
              <a:buClr>
                <a:schemeClr val="accent4"/>
              </a:buClr>
              <a:buSzPts val="2000"/>
              <a:buFont typeface="Calibri"/>
              <a:buAutoNum type="alphaLcParenR"/>
              <a:defRPr sz="2000"/>
            </a:lvl2pPr>
            <a:lvl3pPr marL="1371600" lvl="2" indent="-336550" algn="l">
              <a:spcBef>
                <a:spcPts val="340"/>
              </a:spcBef>
              <a:spcAft>
                <a:spcPts val="0"/>
              </a:spcAft>
              <a:buClr>
                <a:schemeClr val="accent4"/>
              </a:buClr>
              <a:buSzPts val="1700"/>
              <a:buFont typeface="Calibri"/>
              <a:buAutoNum type="romanLcPeriod"/>
              <a:defRPr sz="1700"/>
            </a:lvl3pPr>
            <a:lvl4pPr marL="1828800" lvl="3" indent="-323850" algn="l">
              <a:spcBef>
                <a:spcPts val="300"/>
              </a:spcBef>
              <a:spcAft>
                <a:spcPts val="0"/>
              </a:spcAft>
              <a:buSzPts val="1500"/>
              <a:buFont typeface="Calibri"/>
              <a:buAutoNum type="arabicPeriod"/>
              <a:defRPr/>
            </a:lvl4pPr>
            <a:lvl5pPr marL="2286000" lvl="4" indent="-314325" algn="l">
              <a:spcBef>
                <a:spcPts val="270"/>
              </a:spcBef>
              <a:spcAft>
                <a:spcPts val="0"/>
              </a:spcAft>
              <a:buSzPts val="1350"/>
              <a:buFont typeface="Calibri"/>
              <a:buAutoNum type="arabicPeriod"/>
              <a:defRPr sz="1350"/>
            </a:lvl5pPr>
            <a:lvl6pPr marL="2743200" lvl="5" indent="-320039" algn="l">
              <a:spcBef>
                <a:spcPts val="360"/>
              </a:spcBef>
              <a:spcAft>
                <a:spcPts val="0"/>
              </a:spcAft>
              <a:buSzPts val="1440"/>
              <a:buChar char="⚫"/>
              <a:defRPr/>
            </a:lvl6pPr>
            <a:lvl7pPr marL="3200400" lvl="6" indent="-320039" algn="l">
              <a:spcBef>
                <a:spcPts val="360"/>
              </a:spcBef>
              <a:spcAft>
                <a:spcPts val="0"/>
              </a:spcAft>
              <a:buSzPts val="1440"/>
              <a:buChar char="⚫"/>
              <a:defRPr/>
            </a:lvl7pPr>
            <a:lvl8pPr marL="3657600" lvl="7" indent="-342900" algn="l">
              <a:spcBef>
                <a:spcPts val="360"/>
              </a:spcBef>
              <a:spcAft>
                <a:spcPts val="0"/>
              </a:spcAft>
              <a:buSzPts val="1800"/>
              <a:buChar char="•"/>
              <a:defRPr/>
            </a:lvl8pPr>
            <a:lvl9pPr marL="4114800" lvl="8" indent="-342900" algn="l">
              <a:spcBef>
                <a:spcPts val="360"/>
              </a:spcBef>
              <a:spcAft>
                <a:spcPts val="0"/>
              </a:spcAft>
              <a:buSzPts val="1800"/>
              <a:buChar char="•"/>
              <a:defRPr/>
            </a:lvl9pPr>
          </a:lstStyle>
          <a:p>
            <a:endParaRPr/>
          </a:p>
        </p:txBody>
      </p:sp>
      <p:pic>
        <p:nvPicPr>
          <p:cNvPr id="21" name="Google Shape;21;p11"/>
          <p:cNvPicPr preferRelativeResize="0"/>
          <p:nvPr/>
        </p:nvPicPr>
        <p:blipFill rotWithShape="1">
          <a:blip r:embed="rId2">
            <a:alphaModFix/>
          </a:blip>
          <a:srcRect/>
          <a:stretch/>
        </p:blipFill>
        <p:spPr>
          <a:xfrm>
            <a:off x="7927848" y="3943350"/>
            <a:ext cx="914400" cy="914400"/>
          </a:xfrm>
          <a:prstGeom prst="rect">
            <a:avLst/>
          </a:prstGeom>
          <a:noFill/>
          <a:ln>
            <a:noFill/>
          </a:ln>
        </p:spPr>
      </p:pic>
      <p:sp>
        <p:nvSpPr>
          <p:cNvPr id="22" name="Google Shape;22;p11"/>
          <p:cNvSpPr txBox="1">
            <a:spLocks noGrp="1"/>
          </p:cNvSpPr>
          <p:nvPr>
            <p:ph type="title"/>
          </p:nvPr>
        </p:nvSpPr>
        <p:spPr>
          <a:xfrm>
            <a:off x="457200" y="307247"/>
            <a:ext cx="8229600" cy="857250"/>
          </a:xfrm>
          <a:prstGeom prst="rect">
            <a:avLst/>
          </a:prstGeom>
          <a:noFill/>
          <a:ln>
            <a:noFill/>
          </a:ln>
        </p:spPr>
        <p:txBody>
          <a:bodyPr spcFirstLastPara="1" wrap="square" lIns="0" tIns="45700" rIns="0" bIns="0" anchor="b" anchorCtr="0">
            <a:normAutofit/>
          </a:bodyPr>
          <a:lstStyle>
            <a:lvl1pPr lvl="0" algn="l">
              <a:spcBef>
                <a:spcPts val="0"/>
              </a:spcBef>
              <a:spcAft>
                <a:spcPts val="0"/>
              </a:spcAft>
              <a:buClr>
                <a:schemeClr val="accent4"/>
              </a:buClr>
              <a:buSzPts val="3600"/>
              <a:buFont typeface="Calibri"/>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bg>
      <p:bgPr>
        <a:gradFill>
          <a:gsLst>
            <a:gs pos="0">
              <a:srgbClr val="659298"/>
            </a:gs>
            <a:gs pos="100000">
              <a:srgbClr val="4E6F74"/>
            </a:gs>
          </a:gsLst>
          <a:lin ang="15960000" scaled="0"/>
        </a:gradFill>
        <a:effectLst/>
      </p:bgPr>
    </p:bg>
    <p:spTree>
      <p:nvGrpSpPr>
        <p:cNvPr id="1" name="Shape 23"/>
        <p:cNvGrpSpPr/>
        <p:nvPr/>
      </p:nvGrpSpPr>
      <p:grpSpPr>
        <a:xfrm>
          <a:off x="0" y="0"/>
          <a:ext cx="0" cy="0"/>
          <a:chOff x="0" y="0"/>
          <a:chExt cx="0" cy="0"/>
        </a:xfrm>
      </p:grpSpPr>
      <p:sp>
        <p:nvSpPr>
          <p:cNvPr id="24" name="Google Shape;24;p12"/>
          <p:cNvSpPr txBox="1">
            <a:spLocks noGrp="1"/>
          </p:cNvSpPr>
          <p:nvPr>
            <p:ph type="title"/>
          </p:nvPr>
        </p:nvSpPr>
        <p:spPr>
          <a:xfrm>
            <a:off x="530352" y="987552"/>
            <a:ext cx="7772400" cy="1021842"/>
          </a:xfrm>
          <a:prstGeom prst="rect">
            <a:avLst/>
          </a:prstGeom>
          <a:noFill/>
          <a:ln>
            <a:noFill/>
          </a:ln>
        </p:spPr>
        <p:txBody>
          <a:bodyPr spcFirstLastPara="1" wrap="square" lIns="0" tIns="0" rIns="0" bIns="0" anchor="b" anchorCtr="0">
            <a:noAutofit/>
          </a:bodyPr>
          <a:lstStyle>
            <a:lvl1pPr lvl="0" algn="l">
              <a:spcBef>
                <a:spcPts val="0"/>
              </a:spcBef>
              <a:spcAft>
                <a:spcPts val="0"/>
              </a:spcAft>
              <a:buClr>
                <a:srgbClr val="FFFFFF"/>
              </a:buClr>
              <a:buSzPts val="5000"/>
              <a:buFont typeface="Calibri"/>
              <a:buNone/>
              <a:defRPr sz="5000" b="0" cap="none">
                <a:solidFill>
                  <a:srgbClr val="FFFFFF"/>
                </a:solidFill>
                <a:latin typeface="Calibri"/>
                <a:ea typeface="Calibri"/>
                <a:cs typeface="Calibri"/>
                <a:sym typeface="Calibri"/>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5" name="Google Shape;25;p12"/>
          <p:cNvSpPr txBox="1">
            <a:spLocks noGrp="1"/>
          </p:cNvSpPr>
          <p:nvPr>
            <p:ph type="body" idx="1"/>
          </p:nvPr>
        </p:nvSpPr>
        <p:spPr>
          <a:xfrm>
            <a:off x="530352" y="2028498"/>
            <a:ext cx="7772400" cy="1132284"/>
          </a:xfrm>
          <a:prstGeom prst="rect">
            <a:avLst/>
          </a:prstGeom>
          <a:noFill/>
          <a:ln>
            <a:noFill/>
          </a:ln>
        </p:spPr>
        <p:txBody>
          <a:bodyPr spcFirstLastPara="1" wrap="square" lIns="45700" tIns="45700" rIns="45700" bIns="45700" anchor="t" anchorCtr="0">
            <a:normAutofit/>
          </a:bodyPr>
          <a:lstStyle>
            <a:lvl1pPr marL="457200" lvl="0" indent="-393700" algn="l">
              <a:spcBef>
                <a:spcPts val="520"/>
              </a:spcBef>
              <a:spcAft>
                <a:spcPts val="0"/>
              </a:spcAft>
              <a:buClr>
                <a:schemeClr val="lt1"/>
              </a:buClr>
              <a:buSzPts val="2600"/>
              <a:buFont typeface="Arial"/>
              <a:buChar char="•"/>
              <a:defRPr sz="2600">
                <a:solidFill>
                  <a:schemeClr val="lt1"/>
                </a:solidFill>
              </a:defRPr>
            </a:lvl1pPr>
            <a:lvl2pPr marL="914400" lvl="1" indent="-228600" algn="l">
              <a:spcBef>
                <a:spcPts val="270"/>
              </a:spcBef>
              <a:spcAft>
                <a:spcPts val="0"/>
              </a:spcAft>
              <a:buSzPts val="1148"/>
              <a:buNone/>
              <a:defRPr sz="1350">
                <a:solidFill>
                  <a:schemeClr val="lt1"/>
                </a:solidFill>
              </a:defRPr>
            </a:lvl2pPr>
            <a:lvl3pPr marL="1371600" lvl="2" indent="-228600" algn="l">
              <a:spcBef>
                <a:spcPts val="240"/>
              </a:spcBef>
              <a:spcAft>
                <a:spcPts val="0"/>
              </a:spcAft>
              <a:buSzPts val="840"/>
              <a:buNone/>
              <a:defRPr sz="1200">
                <a:solidFill>
                  <a:schemeClr val="lt1"/>
                </a:solidFill>
              </a:defRPr>
            </a:lvl3pPr>
            <a:lvl4pPr marL="1828800" lvl="3" indent="-228600" algn="l">
              <a:spcBef>
                <a:spcPts val="210"/>
              </a:spcBef>
              <a:spcAft>
                <a:spcPts val="0"/>
              </a:spcAft>
              <a:buSzPts val="683"/>
              <a:buNone/>
              <a:defRPr sz="1050">
                <a:solidFill>
                  <a:schemeClr val="lt1"/>
                </a:solidFill>
              </a:defRPr>
            </a:lvl4pPr>
            <a:lvl5pPr marL="2286000" lvl="4" indent="-228600" algn="l">
              <a:spcBef>
                <a:spcPts val="210"/>
              </a:spcBef>
              <a:spcAft>
                <a:spcPts val="0"/>
              </a:spcAft>
              <a:buSzPts val="683"/>
              <a:buNone/>
              <a:defRPr sz="1050">
                <a:solidFill>
                  <a:schemeClr val="lt1"/>
                </a:solidFill>
              </a:defRPr>
            </a:lvl5pPr>
            <a:lvl6pPr marL="2743200" lvl="5" indent="-320039" algn="l">
              <a:spcBef>
                <a:spcPts val="360"/>
              </a:spcBef>
              <a:spcAft>
                <a:spcPts val="0"/>
              </a:spcAft>
              <a:buSzPts val="1440"/>
              <a:buChar char="⚫"/>
              <a:defRPr/>
            </a:lvl6pPr>
            <a:lvl7pPr marL="3200400" lvl="6" indent="-320039" algn="l">
              <a:spcBef>
                <a:spcPts val="360"/>
              </a:spcBef>
              <a:spcAft>
                <a:spcPts val="0"/>
              </a:spcAft>
              <a:buSzPts val="1440"/>
              <a:buChar char="⚫"/>
              <a:defRPr/>
            </a:lvl7pPr>
            <a:lvl8pPr marL="3657600" lvl="7" indent="-342900" algn="l">
              <a:spcBef>
                <a:spcPts val="360"/>
              </a:spcBef>
              <a:spcAft>
                <a:spcPts val="0"/>
              </a:spcAft>
              <a:buSzPts val="1800"/>
              <a:buChar char="•"/>
              <a:defRPr/>
            </a:lvl8pPr>
            <a:lvl9pPr marL="4114800" lvl="8" indent="-342900" algn="l">
              <a:spcBef>
                <a:spcPts val="360"/>
              </a:spcBef>
              <a:spcAft>
                <a:spcPts val="0"/>
              </a:spcAft>
              <a:buSzPts val="1800"/>
              <a:buChar char="•"/>
              <a:defRPr/>
            </a:lvl9pPr>
          </a:lstStyle>
          <a:p>
            <a:endParaRPr/>
          </a:p>
        </p:txBody>
      </p:sp>
      <p:pic>
        <p:nvPicPr>
          <p:cNvPr id="26" name="Google Shape;26;p12"/>
          <p:cNvPicPr preferRelativeResize="0"/>
          <p:nvPr/>
        </p:nvPicPr>
        <p:blipFill rotWithShape="1">
          <a:blip r:embed="rId2">
            <a:alphaModFix/>
          </a:blip>
          <a:srcRect/>
          <a:stretch/>
        </p:blipFill>
        <p:spPr>
          <a:xfrm>
            <a:off x="7927848" y="3943350"/>
            <a:ext cx="914400" cy="914400"/>
          </a:xfrm>
          <a:prstGeom prst="rect">
            <a:avLst/>
          </a:prstGeom>
          <a:noFill/>
          <a:ln>
            <a:noFill/>
          </a:ln>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wo Content">
  <p:cSld name="Two Content">
    <p:spTree>
      <p:nvGrpSpPr>
        <p:cNvPr id="1" name="Shape 27"/>
        <p:cNvGrpSpPr/>
        <p:nvPr/>
      </p:nvGrpSpPr>
      <p:grpSpPr>
        <a:xfrm>
          <a:off x="0" y="0"/>
          <a:ext cx="0" cy="0"/>
          <a:chOff x="0" y="0"/>
          <a:chExt cx="0" cy="0"/>
        </a:xfrm>
      </p:grpSpPr>
      <p:sp>
        <p:nvSpPr>
          <p:cNvPr id="28" name="Google Shape;28;p13"/>
          <p:cNvSpPr txBox="1">
            <a:spLocks noGrp="1"/>
          </p:cNvSpPr>
          <p:nvPr>
            <p:ph type="title"/>
          </p:nvPr>
        </p:nvSpPr>
        <p:spPr>
          <a:xfrm>
            <a:off x="457200" y="302954"/>
            <a:ext cx="8229600" cy="857250"/>
          </a:xfrm>
          <a:prstGeom prst="rect">
            <a:avLst/>
          </a:prstGeom>
          <a:noFill/>
          <a:ln>
            <a:noFill/>
          </a:ln>
        </p:spPr>
        <p:txBody>
          <a:bodyPr spcFirstLastPara="1" wrap="square" lIns="0" tIns="45700" rIns="0" bIns="0" anchor="b" anchorCtr="0">
            <a:normAutofit/>
          </a:bodyPr>
          <a:lstStyle>
            <a:lvl1pPr lvl="0" algn="l">
              <a:spcBef>
                <a:spcPts val="0"/>
              </a:spcBef>
              <a:spcAft>
                <a:spcPts val="0"/>
              </a:spcAft>
              <a:buClr>
                <a:schemeClr val="accent4"/>
              </a:buClr>
              <a:buSzPts val="3600"/>
              <a:buFont typeface="Calibri"/>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9" name="Google Shape;29;p13"/>
          <p:cNvSpPr txBox="1">
            <a:spLocks noGrp="1"/>
          </p:cNvSpPr>
          <p:nvPr>
            <p:ph type="body" idx="1"/>
          </p:nvPr>
        </p:nvSpPr>
        <p:spPr>
          <a:xfrm>
            <a:off x="457200" y="1317938"/>
            <a:ext cx="4038600" cy="3448256"/>
          </a:xfrm>
          <a:prstGeom prst="rect">
            <a:avLst/>
          </a:prstGeom>
          <a:noFill/>
          <a:ln>
            <a:noFill/>
          </a:ln>
        </p:spPr>
        <p:txBody>
          <a:bodyPr spcFirstLastPara="1" wrap="square" lIns="91425" tIns="45700" rIns="91425" bIns="45700" anchor="t" anchorCtr="0">
            <a:normAutofit/>
          </a:bodyPr>
          <a:lstStyle>
            <a:lvl1pPr marL="457200" lvl="0" indent="-381000" algn="l">
              <a:spcBef>
                <a:spcPts val="480"/>
              </a:spcBef>
              <a:spcAft>
                <a:spcPts val="0"/>
              </a:spcAft>
              <a:buSzPts val="2400"/>
              <a:buChar char="•"/>
              <a:defRPr sz="2400"/>
            </a:lvl1pPr>
            <a:lvl2pPr marL="914400" lvl="1" indent="-355600" algn="l">
              <a:spcBef>
                <a:spcPts val="400"/>
              </a:spcBef>
              <a:spcAft>
                <a:spcPts val="0"/>
              </a:spcAft>
              <a:buSzPts val="2000"/>
              <a:buFont typeface="Arial"/>
              <a:buChar char="•"/>
              <a:defRPr sz="2000"/>
            </a:lvl2pPr>
            <a:lvl3pPr marL="1371600" lvl="2" indent="-342900" algn="l">
              <a:spcBef>
                <a:spcPts val="360"/>
              </a:spcBef>
              <a:spcAft>
                <a:spcPts val="0"/>
              </a:spcAft>
              <a:buSzPts val="1800"/>
              <a:buFont typeface="Arial"/>
              <a:buChar char="•"/>
              <a:defRPr sz="1800"/>
            </a:lvl3pPr>
            <a:lvl4pPr marL="1828800" lvl="3" indent="-323850" algn="l">
              <a:spcBef>
                <a:spcPts val="300"/>
              </a:spcBef>
              <a:spcAft>
                <a:spcPts val="0"/>
              </a:spcAft>
              <a:buSzPts val="1500"/>
              <a:buFont typeface="Arial"/>
              <a:buChar char="•"/>
              <a:defRPr sz="1500"/>
            </a:lvl4pPr>
            <a:lvl5pPr marL="2286000" lvl="4" indent="-314325" algn="l">
              <a:spcBef>
                <a:spcPts val="270"/>
              </a:spcBef>
              <a:spcAft>
                <a:spcPts val="0"/>
              </a:spcAft>
              <a:buSzPts val="1350"/>
              <a:buFont typeface="Arial"/>
              <a:buChar char="•"/>
              <a:defRPr sz="1350"/>
            </a:lvl5pPr>
            <a:lvl6pPr marL="2743200" lvl="5" indent="-320039" algn="l">
              <a:spcBef>
                <a:spcPts val="360"/>
              </a:spcBef>
              <a:spcAft>
                <a:spcPts val="0"/>
              </a:spcAft>
              <a:buSzPts val="1440"/>
              <a:buChar char="⚫"/>
              <a:defRPr/>
            </a:lvl6pPr>
            <a:lvl7pPr marL="3200400" lvl="6" indent="-320039" algn="l">
              <a:spcBef>
                <a:spcPts val="360"/>
              </a:spcBef>
              <a:spcAft>
                <a:spcPts val="0"/>
              </a:spcAft>
              <a:buSzPts val="1440"/>
              <a:buChar char="⚫"/>
              <a:defRPr/>
            </a:lvl7pPr>
            <a:lvl8pPr marL="3657600" lvl="7" indent="-342900" algn="l">
              <a:spcBef>
                <a:spcPts val="360"/>
              </a:spcBef>
              <a:spcAft>
                <a:spcPts val="0"/>
              </a:spcAft>
              <a:buSzPts val="1800"/>
              <a:buChar char="•"/>
              <a:defRPr/>
            </a:lvl8pPr>
            <a:lvl9pPr marL="4114800" lvl="8" indent="-342900" algn="l">
              <a:spcBef>
                <a:spcPts val="360"/>
              </a:spcBef>
              <a:spcAft>
                <a:spcPts val="0"/>
              </a:spcAft>
              <a:buSzPts val="1800"/>
              <a:buChar char="•"/>
              <a:defRPr/>
            </a:lvl9pPr>
          </a:lstStyle>
          <a:p>
            <a:endParaRPr/>
          </a:p>
        </p:txBody>
      </p:sp>
      <p:pic>
        <p:nvPicPr>
          <p:cNvPr id="30" name="Google Shape;30;p13"/>
          <p:cNvPicPr preferRelativeResize="0"/>
          <p:nvPr/>
        </p:nvPicPr>
        <p:blipFill rotWithShape="1">
          <a:blip r:embed="rId2">
            <a:alphaModFix/>
          </a:blip>
          <a:srcRect/>
          <a:stretch/>
        </p:blipFill>
        <p:spPr>
          <a:xfrm>
            <a:off x="7927848" y="3943350"/>
            <a:ext cx="914400" cy="914400"/>
          </a:xfrm>
          <a:prstGeom prst="rect">
            <a:avLst/>
          </a:prstGeom>
          <a:noFill/>
          <a:ln>
            <a:noFill/>
          </a:ln>
        </p:spPr>
      </p:pic>
      <p:sp>
        <p:nvSpPr>
          <p:cNvPr id="31" name="Google Shape;31;p13"/>
          <p:cNvSpPr txBox="1">
            <a:spLocks noGrp="1"/>
          </p:cNvSpPr>
          <p:nvPr>
            <p:ph type="body" idx="2"/>
          </p:nvPr>
        </p:nvSpPr>
        <p:spPr>
          <a:xfrm>
            <a:off x="4648200" y="1317938"/>
            <a:ext cx="4038600" cy="3448256"/>
          </a:xfrm>
          <a:prstGeom prst="rect">
            <a:avLst/>
          </a:prstGeom>
          <a:noFill/>
          <a:ln>
            <a:noFill/>
          </a:ln>
        </p:spPr>
        <p:txBody>
          <a:bodyPr spcFirstLastPara="1" wrap="square" lIns="91425" tIns="45700" rIns="91425" bIns="45700" anchor="t" anchorCtr="0">
            <a:normAutofit/>
          </a:bodyPr>
          <a:lstStyle>
            <a:lvl1pPr marL="457200" lvl="0" indent="-381000" algn="l">
              <a:spcBef>
                <a:spcPts val="480"/>
              </a:spcBef>
              <a:spcAft>
                <a:spcPts val="0"/>
              </a:spcAft>
              <a:buSzPts val="2400"/>
              <a:buChar char="•"/>
              <a:defRPr sz="2400"/>
            </a:lvl1pPr>
            <a:lvl2pPr marL="914400" lvl="1" indent="-355600" algn="l">
              <a:spcBef>
                <a:spcPts val="400"/>
              </a:spcBef>
              <a:spcAft>
                <a:spcPts val="0"/>
              </a:spcAft>
              <a:buSzPts val="2000"/>
              <a:buFont typeface="Arial"/>
              <a:buChar char="•"/>
              <a:defRPr sz="2000"/>
            </a:lvl2pPr>
            <a:lvl3pPr marL="1371600" lvl="2" indent="-342900" algn="l">
              <a:spcBef>
                <a:spcPts val="360"/>
              </a:spcBef>
              <a:spcAft>
                <a:spcPts val="0"/>
              </a:spcAft>
              <a:buSzPts val="1800"/>
              <a:buFont typeface="Arial"/>
              <a:buChar char="•"/>
              <a:defRPr sz="1800"/>
            </a:lvl3pPr>
            <a:lvl4pPr marL="1828800" lvl="3" indent="-323850" algn="l">
              <a:spcBef>
                <a:spcPts val="300"/>
              </a:spcBef>
              <a:spcAft>
                <a:spcPts val="0"/>
              </a:spcAft>
              <a:buSzPts val="1500"/>
              <a:buFont typeface="Arial"/>
              <a:buChar char="•"/>
              <a:defRPr sz="1500"/>
            </a:lvl4pPr>
            <a:lvl5pPr marL="2286000" lvl="4" indent="-314325" algn="l">
              <a:spcBef>
                <a:spcPts val="270"/>
              </a:spcBef>
              <a:spcAft>
                <a:spcPts val="0"/>
              </a:spcAft>
              <a:buSzPts val="1350"/>
              <a:buFont typeface="Arial"/>
              <a:buChar char="•"/>
              <a:defRPr sz="1350"/>
            </a:lvl5pPr>
            <a:lvl6pPr marL="2743200" lvl="5" indent="-320039" algn="l">
              <a:spcBef>
                <a:spcPts val="360"/>
              </a:spcBef>
              <a:spcAft>
                <a:spcPts val="0"/>
              </a:spcAft>
              <a:buSzPts val="1440"/>
              <a:buChar char="⚫"/>
              <a:defRPr/>
            </a:lvl6pPr>
            <a:lvl7pPr marL="3200400" lvl="6" indent="-320039" algn="l">
              <a:spcBef>
                <a:spcPts val="360"/>
              </a:spcBef>
              <a:spcAft>
                <a:spcPts val="0"/>
              </a:spcAft>
              <a:buSzPts val="1440"/>
              <a:buChar char="⚫"/>
              <a:defRPr/>
            </a:lvl7pPr>
            <a:lvl8pPr marL="3657600" lvl="7" indent="-342900" algn="l">
              <a:spcBef>
                <a:spcPts val="360"/>
              </a:spcBef>
              <a:spcAft>
                <a:spcPts val="0"/>
              </a:spcAft>
              <a:buSzPts val="1800"/>
              <a:buChar char="•"/>
              <a:defRPr/>
            </a:lvl8pPr>
            <a:lvl9pPr marL="4114800" lvl="8" indent="-342900" algn="l">
              <a:spcBef>
                <a:spcPts val="360"/>
              </a:spcBef>
              <a:spcAft>
                <a:spcPts val="0"/>
              </a:spcAft>
              <a:buSzPts val="1800"/>
              <a:buChar char="•"/>
              <a:defRPr/>
            </a:lvl9pPr>
          </a:lstStyle>
          <a:p>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mparison">
  <p:cSld name="Comparison">
    <p:spTree>
      <p:nvGrpSpPr>
        <p:cNvPr id="1" name="Shape 32"/>
        <p:cNvGrpSpPr/>
        <p:nvPr/>
      </p:nvGrpSpPr>
      <p:grpSpPr>
        <a:xfrm>
          <a:off x="0" y="0"/>
          <a:ext cx="0" cy="0"/>
          <a:chOff x="0" y="0"/>
          <a:chExt cx="0" cy="0"/>
        </a:xfrm>
      </p:grpSpPr>
      <p:sp>
        <p:nvSpPr>
          <p:cNvPr id="33" name="Google Shape;33;p14"/>
          <p:cNvSpPr txBox="1">
            <a:spLocks noGrp="1"/>
          </p:cNvSpPr>
          <p:nvPr>
            <p:ph type="title"/>
          </p:nvPr>
        </p:nvSpPr>
        <p:spPr>
          <a:xfrm>
            <a:off x="457200" y="307247"/>
            <a:ext cx="8229600" cy="857250"/>
          </a:xfrm>
          <a:prstGeom prst="rect">
            <a:avLst/>
          </a:prstGeom>
          <a:noFill/>
          <a:ln>
            <a:noFill/>
          </a:ln>
        </p:spPr>
        <p:txBody>
          <a:bodyPr spcFirstLastPara="1" wrap="square" lIns="0" tIns="45700" rIns="0" bIns="0" anchor="b" anchorCtr="0">
            <a:normAutofit/>
          </a:bodyPr>
          <a:lstStyle>
            <a:lvl1pPr lvl="0" algn="l">
              <a:spcBef>
                <a:spcPts val="0"/>
              </a:spcBef>
              <a:spcAft>
                <a:spcPts val="0"/>
              </a:spcAft>
              <a:buClr>
                <a:schemeClr val="accent4"/>
              </a:buClr>
              <a:buSzPts val="3600"/>
              <a:buFont typeface="Calibri"/>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4" name="Google Shape;34;p14"/>
          <p:cNvSpPr txBox="1">
            <a:spLocks noGrp="1"/>
          </p:cNvSpPr>
          <p:nvPr>
            <p:ph type="body" idx="1"/>
          </p:nvPr>
        </p:nvSpPr>
        <p:spPr>
          <a:xfrm>
            <a:off x="457200" y="1391436"/>
            <a:ext cx="4040188" cy="494514"/>
          </a:xfrm>
          <a:prstGeom prst="rect">
            <a:avLst/>
          </a:prstGeom>
          <a:noFill/>
          <a:ln>
            <a:noFill/>
          </a:ln>
        </p:spPr>
        <p:txBody>
          <a:bodyPr spcFirstLastPara="1" wrap="square" lIns="45700" tIns="0" rIns="45700" bIns="0" anchor="ctr" anchorCtr="0">
            <a:noAutofit/>
          </a:bodyPr>
          <a:lstStyle>
            <a:lvl1pPr marL="457200" lvl="0" indent="-228600" algn="l">
              <a:spcBef>
                <a:spcPts val="480"/>
              </a:spcBef>
              <a:spcAft>
                <a:spcPts val="0"/>
              </a:spcAft>
              <a:buSzPts val="2400"/>
              <a:buNone/>
              <a:defRPr sz="2400" b="1" cap="none">
                <a:solidFill>
                  <a:schemeClr val="dk2"/>
                </a:solidFill>
              </a:defRPr>
            </a:lvl1pPr>
            <a:lvl2pPr marL="914400" lvl="1" indent="-228600" algn="l">
              <a:spcBef>
                <a:spcPts val="300"/>
              </a:spcBef>
              <a:spcAft>
                <a:spcPts val="0"/>
              </a:spcAft>
              <a:buSzPts val="1275"/>
              <a:buNone/>
              <a:defRPr sz="1500" b="1"/>
            </a:lvl2pPr>
            <a:lvl3pPr marL="1371600" lvl="2" indent="-228600" algn="l">
              <a:spcBef>
                <a:spcPts val="270"/>
              </a:spcBef>
              <a:spcAft>
                <a:spcPts val="0"/>
              </a:spcAft>
              <a:buSzPts val="945"/>
              <a:buNone/>
              <a:defRPr sz="1350" b="1"/>
            </a:lvl3pPr>
            <a:lvl4pPr marL="1828800" lvl="3" indent="-228600" algn="l">
              <a:spcBef>
                <a:spcPts val="240"/>
              </a:spcBef>
              <a:spcAft>
                <a:spcPts val="0"/>
              </a:spcAft>
              <a:buSzPts val="780"/>
              <a:buNone/>
              <a:defRPr sz="1200" b="1"/>
            </a:lvl4pPr>
            <a:lvl5pPr marL="2286000" lvl="4" indent="-228600" algn="l">
              <a:spcBef>
                <a:spcPts val="240"/>
              </a:spcBef>
              <a:spcAft>
                <a:spcPts val="0"/>
              </a:spcAft>
              <a:buSzPts val="780"/>
              <a:buNone/>
              <a:defRPr sz="1200" b="1"/>
            </a:lvl5pPr>
            <a:lvl6pPr marL="2743200" lvl="5" indent="-320039" algn="l">
              <a:spcBef>
                <a:spcPts val="360"/>
              </a:spcBef>
              <a:spcAft>
                <a:spcPts val="0"/>
              </a:spcAft>
              <a:buSzPts val="1440"/>
              <a:buChar char="⚫"/>
              <a:defRPr/>
            </a:lvl6pPr>
            <a:lvl7pPr marL="3200400" lvl="6" indent="-320039" algn="l">
              <a:spcBef>
                <a:spcPts val="360"/>
              </a:spcBef>
              <a:spcAft>
                <a:spcPts val="0"/>
              </a:spcAft>
              <a:buSzPts val="1440"/>
              <a:buChar char="⚫"/>
              <a:defRPr/>
            </a:lvl7pPr>
            <a:lvl8pPr marL="3657600" lvl="7" indent="-342900" algn="l">
              <a:spcBef>
                <a:spcPts val="360"/>
              </a:spcBef>
              <a:spcAft>
                <a:spcPts val="0"/>
              </a:spcAft>
              <a:buSzPts val="1800"/>
              <a:buChar char="•"/>
              <a:defRPr/>
            </a:lvl8pPr>
            <a:lvl9pPr marL="4114800" lvl="8" indent="-342900" algn="l">
              <a:spcBef>
                <a:spcPts val="360"/>
              </a:spcBef>
              <a:spcAft>
                <a:spcPts val="0"/>
              </a:spcAft>
              <a:buSzPts val="1800"/>
              <a:buChar char="•"/>
              <a:defRPr/>
            </a:lvl9pPr>
          </a:lstStyle>
          <a:p>
            <a:endParaRPr/>
          </a:p>
        </p:txBody>
      </p:sp>
      <p:sp>
        <p:nvSpPr>
          <p:cNvPr id="35" name="Google Shape;35;p14"/>
          <p:cNvSpPr txBox="1">
            <a:spLocks noGrp="1"/>
          </p:cNvSpPr>
          <p:nvPr>
            <p:ph type="body" idx="2"/>
          </p:nvPr>
        </p:nvSpPr>
        <p:spPr>
          <a:xfrm>
            <a:off x="4645027" y="1394820"/>
            <a:ext cx="4041775" cy="491132"/>
          </a:xfrm>
          <a:prstGeom prst="rect">
            <a:avLst/>
          </a:prstGeom>
          <a:noFill/>
          <a:ln>
            <a:noFill/>
          </a:ln>
        </p:spPr>
        <p:txBody>
          <a:bodyPr spcFirstLastPara="1" wrap="square" lIns="45700" tIns="0" rIns="45700" bIns="0" anchor="ctr" anchorCtr="0">
            <a:normAutofit/>
          </a:bodyPr>
          <a:lstStyle>
            <a:lvl1pPr marL="457200" lvl="0" indent="-228600" algn="l">
              <a:spcBef>
                <a:spcPts val="480"/>
              </a:spcBef>
              <a:spcAft>
                <a:spcPts val="0"/>
              </a:spcAft>
              <a:buSzPts val="2400"/>
              <a:buNone/>
              <a:defRPr sz="2400" b="1" cap="none">
                <a:solidFill>
                  <a:schemeClr val="dk2"/>
                </a:solidFill>
              </a:defRPr>
            </a:lvl1pPr>
            <a:lvl2pPr marL="914400" lvl="1" indent="-228600" algn="l">
              <a:spcBef>
                <a:spcPts val="300"/>
              </a:spcBef>
              <a:spcAft>
                <a:spcPts val="0"/>
              </a:spcAft>
              <a:buSzPts val="1275"/>
              <a:buNone/>
              <a:defRPr sz="1500" b="1"/>
            </a:lvl2pPr>
            <a:lvl3pPr marL="1371600" lvl="2" indent="-228600" algn="l">
              <a:spcBef>
                <a:spcPts val="270"/>
              </a:spcBef>
              <a:spcAft>
                <a:spcPts val="0"/>
              </a:spcAft>
              <a:buSzPts val="945"/>
              <a:buNone/>
              <a:defRPr sz="1350" b="1"/>
            </a:lvl3pPr>
            <a:lvl4pPr marL="1828800" lvl="3" indent="-228600" algn="l">
              <a:spcBef>
                <a:spcPts val="240"/>
              </a:spcBef>
              <a:spcAft>
                <a:spcPts val="0"/>
              </a:spcAft>
              <a:buSzPts val="780"/>
              <a:buNone/>
              <a:defRPr sz="1200" b="1"/>
            </a:lvl4pPr>
            <a:lvl5pPr marL="2286000" lvl="4" indent="-228600" algn="l">
              <a:spcBef>
                <a:spcPts val="240"/>
              </a:spcBef>
              <a:spcAft>
                <a:spcPts val="0"/>
              </a:spcAft>
              <a:buSzPts val="780"/>
              <a:buNone/>
              <a:defRPr sz="1200" b="1"/>
            </a:lvl5pPr>
            <a:lvl6pPr marL="2743200" lvl="5" indent="-320039" algn="l">
              <a:spcBef>
                <a:spcPts val="360"/>
              </a:spcBef>
              <a:spcAft>
                <a:spcPts val="0"/>
              </a:spcAft>
              <a:buSzPts val="1440"/>
              <a:buChar char="⚫"/>
              <a:defRPr/>
            </a:lvl6pPr>
            <a:lvl7pPr marL="3200400" lvl="6" indent="-320039" algn="l">
              <a:spcBef>
                <a:spcPts val="360"/>
              </a:spcBef>
              <a:spcAft>
                <a:spcPts val="0"/>
              </a:spcAft>
              <a:buSzPts val="1440"/>
              <a:buChar char="⚫"/>
              <a:defRPr/>
            </a:lvl7pPr>
            <a:lvl8pPr marL="3657600" lvl="7" indent="-342900" algn="l">
              <a:spcBef>
                <a:spcPts val="360"/>
              </a:spcBef>
              <a:spcAft>
                <a:spcPts val="0"/>
              </a:spcAft>
              <a:buSzPts val="1800"/>
              <a:buChar char="•"/>
              <a:defRPr/>
            </a:lvl8pPr>
            <a:lvl9pPr marL="4114800" lvl="8" indent="-342900" algn="l">
              <a:spcBef>
                <a:spcPts val="360"/>
              </a:spcBef>
              <a:spcAft>
                <a:spcPts val="0"/>
              </a:spcAft>
              <a:buSzPts val="1800"/>
              <a:buChar char="•"/>
              <a:defRPr/>
            </a:lvl9pPr>
          </a:lstStyle>
          <a:p>
            <a:endParaRPr/>
          </a:p>
        </p:txBody>
      </p:sp>
      <p:sp>
        <p:nvSpPr>
          <p:cNvPr id="36" name="Google Shape;36;p14"/>
          <p:cNvSpPr txBox="1">
            <a:spLocks noGrp="1"/>
          </p:cNvSpPr>
          <p:nvPr>
            <p:ph type="body" idx="3"/>
          </p:nvPr>
        </p:nvSpPr>
        <p:spPr>
          <a:xfrm>
            <a:off x="457200" y="1974760"/>
            <a:ext cx="4040188" cy="2795480"/>
          </a:xfrm>
          <a:prstGeom prst="rect">
            <a:avLst/>
          </a:prstGeom>
          <a:noFill/>
          <a:ln>
            <a:noFill/>
          </a:ln>
        </p:spPr>
        <p:txBody>
          <a:bodyPr spcFirstLastPara="1" wrap="square" lIns="91425" tIns="0" rIns="91425" bIns="45700" anchor="t" anchorCtr="0">
            <a:normAutofit/>
          </a:bodyPr>
          <a:lstStyle>
            <a:lvl1pPr marL="457200" lvl="0" indent="-342900" algn="l">
              <a:spcBef>
                <a:spcPts val="360"/>
              </a:spcBef>
              <a:spcAft>
                <a:spcPts val="0"/>
              </a:spcAft>
              <a:buSzPts val="1800"/>
              <a:buChar char="•"/>
              <a:defRPr sz="1800"/>
            </a:lvl1pPr>
            <a:lvl2pPr marL="914400" lvl="1" indent="-323850" algn="l">
              <a:spcBef>
                <a:spcPts val="300"/>
              </a:spcBef>
              <a:spcAft>
                <a:spcPts val="0"/>
              </a:spcAft>
              <a:buSzPts val="1500"/>
              <a:buFont typeface="Arial"/>
              <a:buChar char="•"/>
              <a:defRPr sz="1500"/>
            </a:lvl2pPr>
            <a:lvl3pPr marL="1371600" lvl="2" indent="-314325" algn="l">
              <a:spcBef>
                <a:spcPts val="270"/>
              </a:spcBef>
              <a:spcAft>
                <a:spcPts val="0"/>
              </a:spcAft>
              <a:buSzPts val="1350"/>
              <a:buFont typeface="Arial"/>
              <a:buChar char="•"/>
              <a:defRPr sz="1350"/>
            </a:lvl3pPr>
            <a:lvl4pPr marL="1828800" lvl="3" indent="-304800" algn="l">
              <a:spcBef>
                <a:spcPts val="240"/>
              </a:spcBef>
              <a:spcAft>
                <a:spcPts val="0"/>
              </a:spcAft>
              <a:buSzPts val="1200"/>
              <a:buFont typeface="Arial"/>
              <a:buChar char="•"/>
              <a:defRPr sz="1200"/>
            </a:lvl4pPr>
            <a:lvl5pPr marL="2286000" lvl="4" indent="-304800" algn="l">
              <a:spcBef>
                <a:spcPts val="240"/>
              </a:spcBef>
              <a:spcAft>
                <a:spcPts val="0"/>
              </a:spcAft>
              <a:buSzPts val="1200"/>
              <a:buFont typeface="Arial"/>
              <a:buChar char="•"/>
              <a:defRPr sz="1200"/>
            </a:lvl5pPr>
            <a:lvl6pPr marL="2743200" lvl="5" indent="-320039" algn="l">
              <a:spcBef>
                <a:spcPts val="360"/>
              </a:spcBef>
              <a:spcAft>
                <a:spcPts val="0"/>
              </a:spcAft>
              <a:buSzPts val="1440"/>
              <a:buChar char="⚫"/>
              <a:defRPr/>
            </a:lvl6pPr>
            <a:lvl7pPr marL="3200400" lvl="6" indent="-320039" algn="l">
              <a:spcBef>
                <a:spcPts val="360"/>
              </a:spcBef>
              <a:spcAft>
                <a:spcPts val="0"/>
              </a:spcAft>
              <a:buSzPts val="1440"/>
              <a:buChar char="⚫"/>
              <a:defRPr/>
            </a:lvl7pPr>
            <a:lvl8pPr marL="3657600" lvl="7" indent="-342900" algn="l">
              <a:spcBef>
                <a:spcPts val="360"/>
              </a:spcBef>
              <a:spcAft>
                <a:spcPts val="0"/>
              </a:spcAft>
              <a:buSzPts val="1800"/>
              <a:buChar char="•"/>
              <a:defRPr/>
            </a:lvl8pPr>
            <a:lvl9pPr marL="4114800" lvl="8" indent="-342900" algn="l">
              <a:spcBef>
                <a:spcPts val="360"/>
              </a:spcBef>
              <a:spcAft>
                <a:spcPts val="0"/>
              </a:spcAft>
              <a:buSzPts val="1800"/>
              <a:buChar char="•"/>
              <a:defRPr/>
            </a:lvl9pPr>
          </a:lstStyle>
          <a:p>
            <a:endParaRPr/>
          </a:p>
        </p:txBody>
      </p:sp>
      <p:pic>
        <p:nvPicPr>
          <p:cNvPr id="37" name="Google Shape;37;p14"/>
          <p:cNvPicPr preferRelativeResize="0"/>
          <p:nvPr/>
        </p:nvPicPr>
        <p:blipFill rotWithShape="1">
          <a:blip r:embed="rId2">
            <a:alphaModFix/>
          </a:blip>
          <a:srcRect/>
          <a:stretch/>
        </p:blipFill>
        <p:spPr>
          <a:xfrm>
            <a:off x="7927848" y="3943350"/>
            <a:ext cx="914400" cy="914400"/>
          </a:xfrm>
          <a:prstGeom prst="rect">
            <a:avLst/>
          </a:prstGeom>
          <a:noFill/>
          <a:ln>
            <a:noFill/>
          </a:ln>
        </p:spPr>
      </p:pic>
      <p:sp>
        <p:nvSpPr>
          <p:cNvPr id="38" name="Google Shape;38;p14"/>
          <p:cNvSpPr txBox="1">
            <a:spLocks noGrp="1"/>
          </p:cNvSpPr>
          <p:nvPr>
            <p:ph type="body" idx="4"/>
          </p:nvPr>
        </p:nvSpPr>
        <p:spPr>
          <a:xfrm>
            <a:off x="4649788" y="1974760"/>
            <a:ext cx="4040188" cy="2795481"/>
          </a:xfrm>
          <a:prstGeom prst="rect">
            <a:avLst/>
          </a:prstGeom>
          <a:noFill/>
          <a:ln>
            <a:noFill/>
          </a:ln>
        </p:spPr>
        <p:txBody>
          <a:bodyPr spcFirstLastPara="1" wrap="square" lIns="91425" tIns="0" rIns="91425" bIns="45700" anchor="t" anchorCtr="0">
            <a:normAutofit/>
          </a:bodyPr>
          <a:lstStyle>
            <a:lvl1pPr marL="457200" lvl="0" indent="-342900" algn="l">
              <a:spcBef>
                <a:spcPts val="360"/>
              </a:spcBef>
              <a:spcAft>
                <a:spcPts val="0"/>
              </a:spcAft>
              <a:buSzPts val="1800"/>
              <a:buChar char="•"/>
              <a:defRPr sz="1800"/>
            </a:lvl1pPr>
            <a:lvl2pPr marL="914400" lvl="1" indent="-323850" algn="l">
              <a:spcBef>
                <a:spcPts val="300"/>
              </a:spcBef>
              <a:spcAft>
                <a:spcPts val="0"/>
              </a:spcAft>
              <a:buSzPts val="1500"/>
              <a:buFont typeface="Arial"/>
              <a:buChar char="•"/>
              <a:defRPr sz="1500"/>
            </a:lvl2pPr>
            <a:lvl3pPr marL="1371600" lvl="2" indent="-314325" algn="l">
              <a:spcBef>
                <a:spcPts val="270"/>
              </a:spcBef>
              <a:spcAft>
                <a:spcPts val="0"/>
              </a:spcAft>
              <a:buSzPts val="1350"/>
              <a:buFont typeface="Arial"/>
              <a:buChar char="•"/>
              <a:defRPr sz="1350"/>
            </a:lvl3pPr>
            <a:lvl4pPr marL="1828800" lvl="3" indent="-304800" algn="l">
              <a:spcBef>
                <a:spcPts val="240"/>
              </a:spcBef>
              <a:spcAft>
                <a:spcPts val="0"/>
              </a:spcAft>
              <a:buSzPts val="1200"/>
              <a:buFont typeface="Arial"/>
              <a:buChar char="•"/>
              <a:defRPr sz="1200"/>
            </a:lvl4pPr>
            <a:lvl5pPr marL="2286000" lvl="4" indent="-304800" algn="l">
              <a:spcBef>
                <a:spcPts val="240"/>
              </a:spcBef>
              <a:spcAft>
                <a:spcPts val="0"/>
              </a:spcAft>
              <a:buSzPts val="1200"/>
              <a:buFont typeface="Arial"/>
              <a:buChar char="•"/>
              <a:defRPr sz="1200"/>
            </a:lvl5pPr>
            <a:lvl6pPr marL="2743200" lvl="5" indent="-320039" algn="l">
              <a:spcBef>
                <a:spcPts val="360"/>
              </a:spcBef>
              <a:spcAft>
                <a:spcPts val="0"/>
              </a:spcAft>
              <a:buSzPts val="1440"/>
              <a:buChar char="⚫"/>
              <a:defRPr/>
            </a:lvl6pPr>
            <a:lvl7pPr marL="3200400" lvl="6" indent="-320039" algn="l">
              <a:spcBef>
                <a:spcPts val="360"/>
              </a:spcBef>
              <a:spcAft>
                <a:spcPts val="0"/>
              </a:spcAft>
              <a:buSzPts val="1440"/>
              <a:buChar char="⚫"/>
              <a:defRPr/>
            </a:lvl7pPr>
            <a:lvl8pPr marL="3657600" lvl="7" indent="-342900" algn="l">
              <a:spcBef>
                <a:spcPts val="360"/>
              </a:spcBef>
              <a:spcAft>
                <a:spcPts val="0"/>
              </a:spcAft>
              <a:buSzPts val="1800"/>
              <a:buChar char="•"/>
              <a:defRPr/>
            </a:lvl8pPr>
            <a:lvl9pPr marL="4114800" lvl="8" indent="-342900" algn="l">
              <a:spcBef>
                <a:spcPts val="360"/>
              </a:spcBef>
              <a:spcAft>
                <a:spcPts val="0"/>
              </a:spcAft>
              <a:buSzPts val="1800"/>
              <a:buChar char="•"/>
              <a:defRPr/>
            </a:lvl9pPr>
          </a:lstStyle>
          <a:p>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ontent with Graphic">
  <p:cSld name="Content with Graphic">
    <p:spTree>
      <p:nvGrpSpPr>
        <p:cNvPr id="1" name="Shape 39"/>
        <p:cNvGrpSpPr/>
        <p:nvPr/>
      </p:nvGrpSpPr>
      <p:grpSpPr>
        <a:xfrm>
          <a:off x="0" y="0"/>
          <a:ext cx="0" cy="0"/>
          <a:chOff x="0" y="0"/>
          <a:chExt cx="0" cy="0"/>
        </a:xfrm>
      </p:grpSpPr>
      <p:sp>
        <p:nvSpPr>
          <p:cNvPr id="40" name="Google Shape;40;p15"/>
          <p:cNvSpPr txBox="1">
            <a:spLocks noGrp="1"/>
          </p:cNvSpPr>
          <p:nvPr>
            <p:ph type="body" idx="1"/>
          </p:nvPr>
        </p:nvSpPr>
        <p:spPr>
          <a:xfrm>
            <a:off x="3581400" y="1330012"/>
            <a:ext cx="5111750" cy="3257550"/>
          </a:xfrm>
          <a:prstGeom prst="rect">
            <a:avLst/>
          </a:prstGeom>
          <a:noFill/>
          <a:ln>
            <a:noFill/>
          </a:ln>
        </p:spPr>
        <p:txBody>
          <a:bodyPr spcFirstLastPara="1" wrap="square" lIns="91425" tIns="0" rIns="91425" bIns="45700" anchor="t" anchorCtr="0">
            <a:normAutofit/>
          </a:bodyPr>
          <a:lstStyle>
            <a:lvl1pPr marL="457200" lvl="0" indent="-228600" algn="l">
              <a:spcBef>
                <a:spcPts val="420"/>
              </a:spcBef>
              <a:spcAft>
                <a:spcPts val="0"/>
              </a:spcAft>
              <a:buSzPts val="2100"/>
              <a:buNone/>
              <a:defRPr sz="2100"/>
            </a:lvl1pPr>
            <a:lvl2pPr marL="914400" lvl="1" indent="-333851" algn="l">
              <a:spcBef>
                <a:spcPts val="390"/>
              </a:spcBef>
              <a:spcAft>
                <a:spcPts val="0"/>
              </a:spcAft>
              <a:buSzPts val="1658"/>
              <a:buChar char="⚫"/>
              <a:defRPr sz="1950"/>
            </a:lvl2pPr>
            <a:lvl3pPr marL="1371600" lvl="2" indent="-308610" algn="l">
              <a:spcBef>
                <a:spcPts val="360"/>
              </a:spcBef>
              <a:spcAft>
                <a:spcPts val="0"/>
              </a:spcAft>
              <a:buSzPts val="1260"/>
              <a:buChar char="⚫"/>
              <a:defRPr sz="1800"/>
            </a:lvl3pPr>
            <a:lvl4pPr marL="1828800" lvl="3" indent="-290512" algn="l">
              <a:spcBef>
                <a:spcPts val="300"/>
              </a:spcBef>
              <a:spcAft>
                <a:spcPts val="0"/>
              </a:spcAft>
              <a:buSzPts val="975"/>
              <a:buChar char="⚫"/>
              <a:defRPr sz="1500"/>
            </a:lvl4pPr>
            <a:lvl5pPr marL="2286000" lvl="4" indent="-284321" algn="l">
              <a:spcBef>
                <a:spcPts val="270"/>
              </a:spcBef>
              <a:spcAft>
                <a:spcPts val="0"/>
              </a:spcAft>
              <a:buSzPts val="877"/>
              <a:buChar char="⚫"/>
              <a:defRPr sz="1350"/>
            </a:lvl5pPr>
            <a:lvl6pPr marL="2743200" lvl="5" indent="-320039" algn="l">
              <a:spcBef>
                <a:spcPts val="360"/>
              </a:spcBef>
              <a:spcAft>
                <a:spcPts val="0"/>
              </a:spcAft>
              <a:buSzPts val="1440"/>
              <a:buChar char="⚫"/>
              <a:defRPr/>
            </a:lvl6pPr>
            <a:lvl7pPr marL="3200400" lvl="6" indent="-320039" algn="l">
              <a:spcBef>
                <a:spcPts val="360"/>
              </a:spcBef>
              <a:spcAft>
                <a:spcPts val="0"/>
              </a:spcAft>
              <a:buSzPts val="1440"/>
              <a:buChar char="⚫"/>
              <a:defRPr/>
            </a:lvl7pPr>
            <a:lvl8pPr marL="3657600" lvl="7" indent="-342900" algn="l">
              <a:spcBef>
                <a:spcPts val="360"/>
              </a:spcBef>
              <a:spcAft>
                <a:spcPts val="0"/>
              </a:spcAft>
              <a:buSzPts val="1800"/>
              <a:buChar char="•"/>
              <a:defRPr/>
            </a:lvl8pPr>
            <a:lvl9pPr marL="4114800" lvl="8" indent="-342900" algn="l">
              <a:spcBef>
                <a:spcPts val="360"/>
              </a:spcBef>
              <a:spcAft>
                <a:spcPts val="0"/>
              </a:spcAft>
              <a:buSzPts val="1800"/>
              <a:buChar char="•"/>
              <a:defRPr/>
            </a:lvl9pPr>
          </a:lstStyle>
          <a:p>
            <a:endParaRPr/>
          </a:p>
        </p:txBody>
      </p:sp>
      <p:sp>
        <p:nvSpPr>
          <p:cNvPr id="41" name="Google Shape;41;p15"/>
          <p:cNvSpPr txBox="1">
            <a:spLocks noGrp="1"/>
          </p:cNvSpPr>
          <p:nvPr>
            <p:ph type="body" idx="2"/>
          </p:nvPr>
        </p:nvSpPr>
        <p:spPr>
          <a:xfrm>
            <a:off x="450850" y="1330012"/>
            <a:ext cx="3124200" cy="3257550"/>
          </a:xfrm>
          <a:prstGeom prst="rect">
            <a:avLst/>
          </a:prstGeom>
          <a:noFill/>
          <a:ln>
            <a:noFill/>
          </a:ln>
        </p:spPr>
        <p:txBody>
          <a:bodyPr spcFirstLastPara="1" wrap="square" lIns="91425" tIns="0" rIns="91425" bIns="45700" anchor="t" anchorCtr="0">
            <a:normAutofit/>
          </a:bodyPr>
          <a:lstStyle>
            <a:lvl1pPr marL="457200" lvl="0" indent="-342900" algn="l">
              <a:spcBef>
                <a:spcPts val="360"/>
              </a:spcBef>
              <a:spcAft>
                <a:spcPts val="0"/>
              </a:spcAft>
              <a:buSzPts val="1800"/>
              <a:buChar char="•"/>
              <a:defRPr sz="1800"/>
            </a:lvl1pPr>
            <a:lvl2pPr marL="914400" lvl="1" indent="-330200" algn="l">
              <a:spcBef>
                <a:spcPts val="320"/>
              </a:spcBef>
              <a:spcAft>
                <a:spcPts val="0"/>
              </a:spcAft>
              <a:buSzPts val="1600"/>
              <a:buFont typeface="Arial"/>
              <a:buChar char="•"/>
              <a:defRPr sz="1600"/>
            </a:lvl2pPr>
            <a:lvl3pPr marL="1371600" lvl="2" indent="-317500" algn="l">
              <a:spcBef>
                <a:spcPts val="280"/>
              </a:spcBef>
              <a:spcAft>
                <a:spcPts val="0"/>
              </a:spcAft>
              <a:buSzPts val="1400"/>
              <a:buFont typeface="Arial"/>
              <a:buChar char="•"/>
              <a:defRPr sz="1400"/>
            </a:lvl3pPr>
            <a:lvl4pPr marL="1828800" lvl="3" indent="-311150" algn="l">
              <a:spcBef>
                <a:spcPts val="260"/>
              </a:spcBef>
              <a:spcAft>
                <a:spcPts val="0"/>
              </a:spcAft>
              <a:buSzPts val="1300"/>
              <a:buFont typeface="Arial"/>
              <a:buChar char="•"/>
              <a:defRPr sz="1300"/>
            </a:lvl4pPr>
            <a:lvl5pPr marL="2286000" lvl="4" indent="-304800" algn="l">
              <a:spcBef>
                <a:spcPts val="240"/>
              </a:spcBef>
              <a:spcAft>
                <a:spcPts val="0"/>
              </a:spcAft>
              <a:buSzPts val="1200"/>
              <a:buFont typeface="Arial"/>
              <a:buChar char="•"/>
              <a:defRPr sz="1200"/>
            </a:lvl5pPr>
            <a:lvl6pPr marL="2743200" lvl="5" indent="-320039" algn="l">
              <a:spcBef>
                <a:spcPts val="360"/>
              </a:spcBef>
              <a:spcAft>
                <a:spcPts val="0"/>
              </a:spcAft>
              <a:buSzPts val="1440"/>
              <a:buChar char="⚫"/>
              <a:defRPr/>
            </a:lvl6pPr>
            <a:lvl7pPr marL="3200400" lvl="6" indent="-320039" algn="l">
              <a:spcBef>
                <a:spcPts val="360"/>
              </a:spcBef>
              <a:spcAft>
                <a:spcPts val="0"/>
              </a:spcAft>
              <a:buSzPts val="1440"/>
              <a:buChar char="⚫"/>
              <a:defRPr/>
            </a:lvl7pPr>
            <a:lvl8pPr marL="3657600" lvl="7" indent="-342900" algn="l">
              <a:spcBef>
                <a:spcPts val="360"/>
              </a:spcBef>
              <a:spcAft>
                <a:spcPts val="0"/>
              </a:spcAft>
              <a:buSzPts val="1800"/>
              <a:buChar char="•"/>
              <a:defRPr/>
            </a:lvl8pPr>
            <a:lvl9pPr marL="4114800" lvl="8" indent="-342900" algn="l">
              <a:spcBef>
                <a:spcPts val="360"/>
              </a:spcBef>
              <a:spcAft>
                <a:spcPts val="0"/>
              </a:spcAft>
              <a:buSzPts val="1800"/>
              <a:buChar char="•"/>
              <a:defRPr/>
            </a:lvl9pPr>
          </a:lstStyle>
          <a:p>
            <a:endParaRPr/>
          </a:p>
        </p:txBody>
      </p:sp>
      <p:pic>
        <p:nvPicPr>
          <p:cNvPr id="42" name="Google Shape;42;p15"/>
          <p:cNvPicPr preferRelativeResize="0"/>
          <p:nvPr/>
        </p:nvPicPr>
        <p:blipFill rotWithShape="1">
          <a:blip r:embed="rId2">
            <a:alphaModFix/>
          </a:blip>
          <a:srcRect/>
          <a:stretch/>
        </p:blipFill>
        <p:spPr>
          <a:xfrm>
            <a:off x="7927848" y="3943350"/>
            <a:ext cx="914400" cy="914400"/>
          </a:xfrm>
          <a:prstGeom prst="rect">
            <a:avLst/>
          </a:prstGeom>
          <a:noFill/>
          <a:ln>
            <a:noFill/>
          </a:ln>
        </p:spPr>
      </p:pic>
      <p:sp>
        <p:nvSpPr>
          <p:cNvPr id="43" name="Google Shape;43;p15"/>
          <p:cNvSpPr txBox="1">
            <a:spLocks noGrp="1"/>
          </p:cNvSpPr>
          <p:nvPr>
            <p:ph type="title"/>
          </p:nvPr>
        </p:nvSpPr>
        <p:spPr>
          <a:xfrm>
            <a:off x="457200" y="307247"/>
            <a:ext cx="8229600" cy="857250"/>
          </a:xfrm>
          <a:prstGeom prst="rect">
            <a:avLst/>
          </a:prstGeom>
          <a:noFill/>
          <a:ln>
            <a:noFill/>
          </a:ln>
        </p:spPr>
        <p:txBody>
          <a:bodyPr spcFirstLastPara="1" wrap="square" lIns="0" tIns="45700" rIns="0" bIns="0" anchor="b" anchorCtr="0">
            <a:normAutofit/>
          </a:bodyPr>
          <a:lstStyle>
            <a:lvl1pPr lvl="0" algn="l">
              <a:spcBef>
                <a:spcPts val="0"/>
              </a:spcBef>
              <a:spcAft>
                <a:spcPts val="0"/>
              </a:spcAft>
              <a:buClr>
                <a:schemeClr val="accent4"/>
              </a:buClr>
              <a:buSzPts val="3600"/>
              <a:buFont typeface="Calibri"/>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a:gsLst>
            <a:gs pos="0">
              <a:srgbClr val="FFFFFF"/>
            </a:gs>
            <a:gs pos="100000">
              <a:srgbClr val="D8D8D8"/>
            </a:gs>
          </a:gsLst>
          <a:lin ang="5640000" scaled="0"/>
        </a:gradFill>
        <a:effectLst/>
      </p:bgPr>
    </p:bg>
    <p:spTree>
      <p:nvGrpSpPr>
        <p:cNvPr id="1" name="Shape 5"/>
        <p:cNvGrpSpPr/>
        <p:nvPr/>
      </p:nvGrpSpPr>
      <p:grpSpPr>
        <a:xfrm>
          <a:off x="0" y="0"/>
          <a:ext cx="0" cy="0"/>
          <a:chOff x="0" y="0"/>
          <a:chExt cx="0" cy="0"/>
        </a:xfrm>
      </p:grpSpPr>
      <p:sp>
        <p:nvSpPr>
          <p:cNvPr id="6" name="Google Shape;6;p6"/>
          <p:cNvSpPr txBox="1">
            <a:spLocks noGrp="1"/>
          </p:cNvSpPr>
          <p:nvPr>
            <p:ph type="title"/>
          </p:nvPr>
        </p:nvSpPr>
        <p:spPr>
          <a:xfrm>
            <a:off x="457200" y="528066"/>
            <a:ext cx="8229600" cy="857250"/>
          </a:xfrm>
          <a:prstGeom prst="rect">
            <a:avLst/>
          </a:prstGeom>
          <a:noFill/>
          <a:ln>
            <a:noFill/>
          </a:ln>
        </p:spPr>
        <p:txBody>
          <a:bodyPr spcFirstLastPara="1" wrap="square" lIns="0" tIns="45700" rIns="0" bIns="0" anchor="b" anchorCtr="0">
            <a:normAutofit/>
          </a:bodyPr>
          <a:lstStyle>
            <a:lvl1pPr marR="0" lvl="0" algn="l" rtl="0">
              <a:spcBef>
                <a:spcPts val="0"/>
              </a:spcBef>
              <a:spcAft>
                <a:spcPts val="0"/>
              </a:spcAft>
              <a:buClr>
                <a:schemeClr val="accent4"/>
              </a:buClr>
              <a:buSzPts val="3600"/>
              <a:buFont typeface="Calibri"/>
              <a:buNone/>
              <a:defRPr sz="3600" b="0" i="0" u="none" strike="noStrike" cap="none">
                <a:solidFill>
                  <a:schemeClr val="accent4"/>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7" name="Google Shape;7;p6"/>
          <p:cNvSpPr txBox="1">
            <a:spLocks noGrp="1"/>
          </p:cNvSpPr>
          <p:nvPr>
            <p:ph type="body" idx="1"/>
          </p:nvPr>
        </p:nvSpPr>
        <p:spPr>
          <a:xfrm>
            <a:off x="457200" y="1451610"/>
            <a:ext cx="8229600" cy="3291840"/>
          </a:xfrm>
          <a:prstGeom prst="rect">
            <a:avLst/>
          </a:prstGeom>
          <a:noFill/>
          <a:ln>
            <a:noFill/>
          </a:ln>
        </p:spPr>
        <p:txBody>
          <a:bodyPr spcFirstLastPara="1" wrap="square" lIns="91425" tIns="45700" rIns="91425" bIns="45700" anchor="t" anchorCtr="0">
            <a:normAutofit/>
          </a:bodyPr>
          <a:lstStyle>
            <a:lvl1pPr marL="457200" marR="0" lvl="0" indent="-393700" algn="l" rtl="0">
              <a:spcBef>
                <a:spcPts val="520"/>
              </a:spcBef>
              <a:spcAft>
                <a:spcPts val="0"/>
              </a:spcAft>
              <a:buClr>
                <a:schemeClr val="accent4"/>
              </a:buClr>
              <a:buSzPts val="2600"/>
              <a:buFont typeface="Arial"/>
              <a:buChar char="•"/>
              <a:defRPr sz="2600" b="0" i="0" u="none" strike="noStrike" cap="none">
                <a:solidFill>
                  <a:schemeClr val="dk1"/>
                </a:solidFill>
                <a:latin typeface="Calibri"/>
                <a:ea typeface="Calibri"/>
                <a:cs typeface="Calibri"/>
                <a:sym typeface="Calibri"/>
              </a:defRPr>
            </a:lvl1pPr>
            <a:lvl2pPr marL="914400" marR="0" lvl="1" indent="-325755" algn="l" rtl="0">
              <a:spcBef>
                <a:spcPts val="360"/>
              </a:spcBef>
              <a:spcAft>
                <a:spcPts val="0"/>
              </a:spcAft>
              <a:buClr>
                <a:schemeClr val="accent1"/>
              </a:buClr>
              <a:buSzPts val="1530"/>
              <a:buFont typeface="Noto Sans Symbols"/>
              <a:buChar char="⚫"/>
              <a:defRPr sz="1800" b="0" i="0" u="none" strike="noStrike" cap="none">
                <a:solidFill>
                  <a:schemeClr val="dk1"/>
                </a:solidFill>
                <a:latin typeface="Calibri"/>
                <a:ea typeface="Calibri"/>
                <a:cs typeface="Calibri"/>
                <a:sym typeface="Calibri"/>
              </a:defRPr>
            </a:lvl2pPr>
            <a:lvl3pPr marL="1371600" marR="0" lvl="2" indent="-298608" algn="l" rtl="0">
              <a:spcBef>
                <a:spcPts val="315"/>
              </a:spcBef>
              <a:spcAft>
                <a:spcPts val="0"/>
              </a:spcAft>
              <a:buClr>
                <a:schemeClr val="accent2"/>
              </a:buClr>
              <a:buSzPts val="1103"/>
              <a:buFont typeface="Noto Sans Symbols"/>
              <a:buChar char="⚫"/>
              <a:defRPr sz="1575" b="0" i="0" u="none" strike="noStrike" cap="none">
                <a:solidFill>
                  <a:schemeClr val="dk1"/>
                </a:solidFill>
                <a:latin typeface="Calibri"/>
                <a:ea typeface="Calibri"/>
                <a:cs typeface="Calibri"/>
                <a:sym typeface="Calibri"/>
              </a:defRPr>
            </a:lvl3pPr>
            <a:lvl4pPr marL="1828800" marR="0" lvl="3" indent="-290512" algn="l" rtl="0">
              <a:spcBef>
                <a:spcPts val="300"/>
              </a:spcBef>
              <a:spcAft>
                <a:spcPts val="0"/>
              </a:spcAft>
              <a:buClr>
                <a:schemeClr val="accent3"/>
              </a:buClr>
              <a:buSzPts val="975"/>
              <a:buFont typeface="Noto Sans Symbols"/>
              <a:buChar char="⚫"/>
              <a:defRPr sz="1500" b="0" i="0" u="none" strike="noStrike" cap="none">
                <a:solidFill>
                  <a:schemeClr val="dk1"/>
                </a:solidFill>
                <a:latin typeface="Calibri"/>
                <a:ea typeface="Calibri"/>
                <a:cs typeface="Calibri"/>
                <a:sym typeface="Calibri"/>
              </a:defRPr>
            </a:lvl4pPr>
            <a:lvl5pPr marL="2286000" marR="0" lvl="4" indent="-290512" algn="l" rtl="0">
              <a:spcBef>
                <a:spcPts val="300"/>
              </a:spcBef>
              <a:spcAft>
                <a:spcPts val="0"/>
              </a:spcAft>
              <a:buClr>
                <a:schemeClr val="accent4"/>
              </a:buClr>
              <a:buSzPts val="975"/>
              <a:buFont typeface="Noto Sans Symbols"/>
              <a:buChar char="⚫"/>
              <a:defRPr sz="1500" b="0" i="0" u="none" strike="noStrike" cap="none">
                <a:solidFill>
                  <a:schemeClr val="dk1"/>
                </a:solidFill>
                <a:latin typeface="Calibri"/>
                <a:ea typeface="Calibri"/>
                <a:cs typeface="Calibri"/>
                <a:sym typeface="Calibri"/>
              </a:defRPr>
            </a:lvl5pPr>
            <a:lvl6pPr marL="2743200" marR="0" lvl="5" indent="-297179" algn="l" rtl="0">
              <a:spcBef>
                <a:spcPts val="270"/>
              </a:spcBef>
              <a:spcAft>
                <a:spcPts val="0"/>
              </a:spcAft>
              <a:buClr>
                <a:schemeClr val="accent5"/>
              </a:buClr>
              <a:buSzPts val="1080"/>
              <a:buFont typeface="Noto Sans Symbols"/>
              <a:buChar char="⚫"/>
              <a:defRPr sz="1350" b="0" i="0" u="none" strike="noStrike" cap="none">
                <a:solidFill>
                  <a:schemeClr val="dk1"/>
                </a:solidFill>
                <a:latin typeface="Calibri"/>
                <a:ea typeface="Calibri"/>
                <a:cs typeface="Calibri"/>
                <a:sym typeface="Calibri"/>
              </a:defRPr>
            </a:lvl6pPr>
            <a:lvl7pPr marL="3200400" marR="0" lvl="6" indent="-289560" algn="l" rtl="0">
              <a:spcBef>
                <a:spcPts val="240"/>
              </a:spcBef>
              <a:spcAft>
                <a:spcPts val="0"/>
              </a:spcAft>
              <a:buClr>
                <a:schemeClr val="accent6"/>
              </a:buClr>
              <a:buSzPts val="960"/>
              <a:buFont typeface="Noto Sans Symbols"/>
              <a:buChar char="⚫"/>
              <a:defRPr sz="1200" b="0" i="0" u="none" strike="noStrike" cap="none">
                <a:solidFill>
                  <a:schemeClr val="dk1"/>
                </a:solidFill>
                <a:latin typeface="Calibri"/>
                <a:ea typeface="Calibri"/>
                <a:cs typeface="Calibri"/>
                <a:sym typeface="Calibri"/>
              </a:defRPr>
            </a:lvl7pPr>
            <a:lvl8pPr marL="3657600" marR="0" lvl="7" indent="-304800" algn="l" rtl="0">
              <a:spcBef>
                <a:spcPts val="240"/>
              </a:spcBef>
              <a:spcAft>
                <a:spcPts val="0"/>
              </a:spcAft>
              <a:buClr>
                <a:schemeClr val="dk2"/>
              </a:buClr>
              <a:buSzPts val="1200"/>
              <a:buFont typeface="Calibri"/>
              <a:buChar char="•"/>
              <a:defRPr sz="1200" b="0" i="0" u="none" strike="noStrike" cap="none">
                <a:solidFill>
                  <a:schemeClr val="dk1"/>
                </a:solidFill>
                <a:latin typeface="Calibri"/>
                <a:ea typeface="Calibri"/>
                <a:cs typeface="Calibri"/>
                <a:sym typeface="Calibri"/>
              </a:defRPr>
            </a:lvl8pPr>
            <a:lvl9pPr marL="4114800" marR="0" lvl="8" indent="-295275" algn="l" rtl="0">
              <a:spcBef>
                <a:spcPts val="210"/>
              </a:spcBef>
              <a:spcAft>
                <a:spcPts val="0"/>
              </a:spcAft>
              <a:buClr>
                <a:schemeClr val="dk2"/>
              </a:buClr>
              <a:buSzPts val="1050"/>
              <a:buFont typeface="Calibri"/>
              <a:buChar char="•"/>
              <a:defRPr sz="1050" b="0" i="0" u="none" strike="noStrike" cap="none">
                <a:solidFill>
                  <a:schemeClr val="dk1"/>
                </a:solidFill>
                <a:latin typeface="Calibri"/>
                <a:ea typeface="Calibri"/>
                <a:cs typeface="Calibri"/>
                <a:sym typeface="Calibri"/>
              </a:defRPr>
            </a:lvl9pPr>
          </a:lstStyle>
          <a:p>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 id="2147483665" r:id="rId17"/>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slide" Target="slide16.xml"/><Relationship Id="rId13" Type="http://schemas.openxmlformats.org/officeDocument/2006/relationships/slide" Target="slide22.xml"/><Relationship Id="rId18" Type="http://schemas.openxmlformats.org/officeDocument/2006/relationships/slide" Target="slide15.xml"/><Relationship Id="rId3" Type="http://schemas.openxmlformats.org/officeDocument/2006/relationships/slide" Target="slide14.xml"/><Relationship Id="rId21" Type="http://schemas.openxmlformats.org/officeDocument/2006/relationships/slide" Target="slide17.xml"/><Relationship Id="rId7" Type="http://schemas.openxmlformats.org/officeDocument/2006/relationships/slide" Target="slide9.xml"/><Relationship Id="rId12" Type="http://schemas.openxmlformats.org/officeDocument/2006/relationships/slide" Target="slide12.xml"/><Relationship Id="rId17" Type="http://schemas.openxmlformats.org/officeDocument/2006/relationships/slide" Target="slide11.xml"/><Relationship Id="rId2" Type="http://schemas.openxmlformats.org/officeDocument/2006/relationships/notesSlide" Target="../notesSlides/notesSlide2.xml"/><Relationship Id="rId16" Type="http://schemas.openxmlformats.org/officeDocument/2006/relationships/slide" Target="slide10.xml"/><Relationship Id="rId20" Type="http://schemas.openxmlformats.org/officeDocument/2006/relationships/slide" Target="slide21.xml"/><Relationship Id="rId1" Type="http://schemas.openxmlformats.org/officeDocument/2006/relationships/slideLayout" Target="../slideLayouts/slideLayout2.xml"/><Relationship Id="rId6" Type="http://schemas.openxmlformats.org/officeDocument/2006/relationships/slide" Target="slide7.xml"/><Relationship Id="rId11" Type="http://schemas.openxmlformats.org/officeDocument/2006/relationships/slide" Target="slide8.xml"/><Relationship Id="rId5" Type="http://schemas.openxmlformats.org/officeDocument/2006/relationships/slide" Target="slide20.xml"/><Relationship Id="rId15" Type="http://schemas.openxmlformats.org/officeDocument/2006/relationships/slide" Target="slide3.xml"/><Relationship Id="rId10" Type="http://schemas.openxmlformats.org/officeDocument/2006/relationships/slide" Target="slide6.xml"/><Relationship Id="rId19" Type="http://schemas.openxmlformats.org/officeDocument/2006/relationships/slide" Target="slide18.xml"/><Relationship Id="rId4" Type="http://schemas.openxmlformats.org/officeDocument/2006/relationships/slide" Target="slide19.xml"/><Relationship Id="rId9" Type="http://schemas.openxmlformats.org/officeDocument/2006/relationships/slide" Target="slide5.xml"/><Relationship Id="rId14" Type="http://schemas.openxmlformats.org/officeDocument/2006/relationships/slide" Target="slide4.xml"/><Relationship Id="rId22" Type="http://schemas.openxmlformats.org/officeDocument/2006/relationships/slide" Target="slide13.xml"/></Relationships>
</file>

<file path=ppt/slides/_rels/slide20.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78"/>
        <p:cNvGrpSpPr/>
        <p:nvPr/>
      </p:nvGrpSpPr>
      <p:grpSpPr>
        <a:xfrm>
          <a:off x="0" y="0"/>
          <a:ext cx="0" cy="0"/>
          <a:chOff x="0" y="0"/>
          <a:chExt cx="0" cy="0"/>
        </a:xfrm>
      </p:grpSpPr>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gradFill>
          <a:gsLst>
            <a:gs pos="0">
              <a:srgbClr val="659298"/>
            </a:gs>
            <a:gs pos="100000">
              <a:srgbClr val="4E6F74"/>
            </a:gs>
          </a:gsLst>
          <a:lin ang="15960083" scaled="0"/>
        </a:gradFill>
        <a:effectLst/>
      </p:bgPr>
    </p:bg>
    <p:spTree>
      <p:nvGrpSpPr>
        <p:cNvPr id="1" name="Shape 136"/>
        <p:cNvGrpSpPr/>
        <p:nvPr/>
      </p:nvGrpSpPr>
      <p:grpSpPr>
        <a:xfrm>
          <a:off x="0" y="0"/>
          <a:ext cx="0" cy="0"/>
          <a:chOff x="0" y="0"/>
          <a:chExt cx="0" cy="0"/>
        </a:xfrm>
      </p:grpSpPr>
      <p:sp>
        <p:nvSpPr>
          <p:cNvPr id="137" name="Google Shape;137;g33e4440527a_0_21"/>
          <p:cNvSpPr txBox="1"/>
          <p:nvPr/>
        </p:nvSpPr>
        <p:spPr>
          <a:xfrm>
            <a:off x="530352" y="611034"/>
            <a:ext cx="7772400" cy="10218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FFFFFF"/>
              </a:buClr>
              <a:buSzPts val="3600"/>
              <a:buFont typeface="Calibri"/>
              <a:buNone/>
            </a:pPr>
            <a:r>
              <a:rPr lang="en-US" sz="3600">
                <a:solidFill>
                  <a:srgbClr val="FFFFFF"/>
                </a:solidFill>
                <a:latin typeface="Calibri"/>
                <a:ea typeface="Calibri"/>
                <a:cs typeface="Calibri"/>
                <a:sym typeface="Calibri"/>
              </a:rPr>
              <a:t>Facebook Marketplace</a:t>
            </a:r>
            <a:endParaRPr/>
          </a:p>
        </p:txBody>
      </p:sp>
      <p:sp>
        <p:nvSpPr>
          <p:cNvPr id="138" name="Google Shape;138;g33e4440527a_0_21"/>
          <p:cNvSpPr txBox="1"/>
          <p:nvPr/>
        </p:nvSpPr>
        <p:spPr>
          <a:xfrm>
            <a:off x="530352" y="1425388"/>
            <a:ext cx="7383300" cy="3314700"/>
          </a:xfrm>
          <a:prstGeom prst="rect">
            <a:avLst/>
          </a:prstGeom>
          <a:noFill/>
          <a:ln>
            <a:noFill/>
          </a:ln>
        </p:spPr>
        <p:txBody>
          <a:bodyPr spcFirstLastPara="1" wrap="square" lIns="91425" tIns="45700" rIns="91425" bIns="45700" anchor="t" anchorCtr="0">
            <a:normAutofit/>
          </a:bodyPr>
          <a:lstStyle/>
          <a:p>
            <a:pPr marL="101600" lvl="0" algn="l" rtl="0">
              <a:lnSpc>
                <a:spcPct val="115000"/>
              </a:lnSpc>
              <a:spcBef>
                <a:spcPts val="0"/>
              </a:spcBef>
              <a:spcAft>
                <a:spcPts val="0"/>
              </a:spcAft>
              <a:buClr>
                <a:schemeClr val="lt1"/>
              </a:buClr>
              <a:buSzPts val="2000"/>
            </a:pPr>
            <a:r>
              <a:rPr lang="en-US" sz="2000" dirty="0">
                <a:solidFill>
                  <a:schemeClr val="lt1"/>
                </a:solidFill>
              </a:rPr>
              <a:t>You have just inherited something from a long lost relative. You have decided that you need to sell it. </a:t>
            </a:r>
          </a:p>
          <a:p>
            <a:pPr marL="101600" lvl="0" algn="l" rtl="0">
              <a:lnSpc>
                <a:spcPct val="115000"/>
              </a:lnSpc>
              <a:spcBef>
                <a:spcPts val="0"/>
              </a:spcBef>
              <a:spcAft>
                <a:spcPts val="0"/>
              </a:spcAft>
              <a:buClr>
                <a:schemeClr val="lt1"/>
              </a:buClr>
              <a:buSzPts val="2000"/>
            </a:pPr>
            <a:endParaRPr lang="en-US" sz="2000" dirty="0">
              <a:solidFill>
                <a:schemeClr val="lt1"/>
              </a:solidFill>
            </a:endParaRPr>
          </a:p>
          <a:p>
            <a:pPr marL="101600" lvl="0" algn="l" rtl="0">
              <a:lnSpc>
                <a:spcPct val="115000"/>
              </a:lnSpc>
              <a:spcBef>
                <a:spcPts val="0"/>
              </a:spcBef>
              <a:spcAft>
                <a:spcPts val="0"/>
              </a:spcAft>
              <a:buClr>
                <a:schemeClr val="lt1"/>
              </a:buClr>
              <a:buSzPts val="2000"/>
            </a:pPr>
            <a:r>
              <a:rPr lang="en-US" sz="2000" dirty="0">
                <a:solidFill>
                  <a:schemeClr val="lt1"/>
                </a:solidFill>
              </a:rPr>
              <a:t>Create a social media post describing what you inherited and post it for sale. Make sure you set a price for the item and include a detailed description.</a:t>
            </a:r>
            <a:endParaRPr sz="2000" dirty="0">
              <a:solidFill>
                <a:schemeClr val="lt1"/>
              </a:solidFill>
            </a:endParaRPr>
          </a:p>
        </p:txBody>
      </p:sp>
      <p:sp>
        <p:nvSpPr>
          <p:cNvPr id="2" name="Google Shape;90;p3">
            <a:hlinkClick r:id="rId3" action="ppaction://hlinksldjump"/>
            <a:extLst>
              <a:ext uri="{FF2B5EF4-FFF2-40B4-BE49-F238E27FC236}">
                <a16:creationId xmlns:a16="http://schemas.microsoft.com/office/drawing/2014/main" id="{0B19705E-3728-9774-AC6B-988F52A437E8}"/>
              </a:ext>
            </a:extLst>
          </p:cNvPr>
          <p:cNvSpPr/>
          <p:nvPr/>
        </p:nvSpPr>
        <p:spPr>
          <a:xfrm>
            <a:off x="178698" y="4500149"/>
            <a:ext cx="1542600" cy="486600"/>
          </a:xfrm>
          <a:prstGeom prst="leftArrow">
            <a:avLst>
              <a:gd name="adj1" fmla="val 50000"/>
              <a:gd name="adj2" fmla="val 50000"/>
            </a:avLst>
          </a:prstGeom>
          <a:solidFill>
            <a:schemeClr val="accent6"/>
          </a:solidFill>
          <a:ln w="9525" cap="flat" cmpd="sng">
            <a:noFill/>
            <a:prstDash val="solid"/>
            <a:round/>
            <a:headEnd type="none" w="sm" len="sm"/>
            <a:tailEnd type="none" w="sm" len="sm"/>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spcFirstLastPara="1" wrap="square" lIns="91425" tIns="91425" rIns="91425" bIns="91425"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400" b="0" i="0" u="none" strike="noStrike" kern="0" cap="none" spc="0" normalizeH="0" baseline="0" noProof="0" dirty="0">
                <a:ln>
                  <a:noFill/>
                </a:ln>
                <a:solidFill>
                  <a:srgbClr val="FFFFFF"/>
                </a:solidFill>
                <a:effectLst/>
                <a:uLnTx/>
                <a:uFillTx/>
                <a:latin typeface="Calibri"/>
                <a:ea typeface="Calibri"/>
                <a:cs typeface="Calibri"/>
                <a:sym typeface="Calibri"/>
              </a:rPr>
              <a:t>Back to Board</a:t>
            </a:r>
            <a:endParaRPr kumimoji="0" sz="1400" b="0" i="0" u="none" strike="noStrike" kern="0" cap="none" spc="0" normalizeH="0" baseline="0" noProof="0" dirty="0">
              <a:ln>
                <a:noFill/>
              </a:ln>
              <a:solidFill>
                <a:srgbClr val="FFFFFF"/>
              </a:solidFill>
              <a:effectLst/>
              <a:uLnTx/>
              <a:uFillTx/>
              <a:latin typeface="Calibri"/>
              <a:ea typeface="Calibri"/>
              <a:cs typeface="Calibri"/>
              <a:sym typeface="Calibri"/>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gradFill>
          <a:gsLst>
            <a:gs pos="0">
              <a:srgbClr val="659298"/>
            </a:gs>
            <a:gs pos="100000">
              <a:srgbClr val="4E6F74"/>
            </a:gs>
          </a:gsLst>
          <a:lin ang="15960083" scaled="0"/>
        </a:gradFill>
        <a:effectLst/>
      </p:bgPr>
    </p:bg>
    <p:spTree>
      <p:nvGrpSpPr>
        <p:cNvPr id="1" name="Shape 143"/>
        <p:cNvGrpSpPr/>
        <p:nvPr/>
      </p:nvGrpSpPr>
      <p:grpSpPr>
        <a:xfrm>
          <a:off x="0" y="0"/>
          <a:ext cx="0" cy="0"/>
          <a:chOff x="0" y="0"/>
          <a:chExt cx="0" cy="0"/>
        </a:xfrm>
      </p:grpSpPr>
      <p:sp>
        <p:nvSpPr>
          <p:cNvPr id="144" name="Google Shape;144;g33e4440527a_0_26"/>
          <p:cNvSpPr txBox="1"/>
          <p:nvPr/>
        </p:nvSpPr>
        <p:spPr>
          <a:xfrm>
            <a:off x="530352" y="611034"/>
            <a:ext cx="7772400" cy="10218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FFFFFF"/>
              </a:buClr>
              <a:buSzPts val="3600"/>
              <a:buFont typeface="Calibri"/>
              <a:buNone/>
            </a:pPr>
            <a:r>
              <a:rPr lang="en-US" sz="3600">
                <a:solidFill>
                  <a:srgbClr val="FFFFFF"/>
                </a:solidFill>
                <a:latin typeface="Calibri"/>
                <a:ea typeface="Calibri"/>
                <a:cs typeface="Calibri"/>
                <a:sym typeface="Calibri"/>
              </a:rPr>
              <a:t>Address an Envelope</a:t>
            </a:r>
            <a:endParaRPr/>
          </a:p>
        </p:txBody>
      </p:sp>
      <p:sp>
        <p:nvSpPr>
          <p:cNvPr id="145" name="Google Shape;145;g33e4440527a_0_26"/>
          <p:cNvSpPr txBox="1"/>
          <p:nvPr/>
        </p:nvSpPr>
        <p:spPr>
          <a:xfrm>
            <a:off x="530352" y="1425388"/>
            <a:ext cx="7383300" cy="3314700"/>
          </a:xfrm>
          <a:prstGeom prst="rect">
            <a:avLst/>
          </a:prstGeom>
          <a:noFill/>
          <a:ln>
            <a:noFill/>
          </a:ln>
        </p:spPr>
        <p:txBody>
          <a:bodyPr spcFirstLastPara="1" wrap="square" lIns="91425" tIns="45700" rIns="91425" bIns="45700" anchor="t" anchorCtr="0">
            <a:normAutofit/>
          </a:bodyPr>
          <a:lstStyle/>
          <a:p>
            <a:pPr marL="101600" lvl="0" algn="l" rtl="0">
              <a:lnSpc>
                <a:spcPct val="115000"/>
              </a:lnSpc>
              <a:spcBef>
                <a:spcPts val="0"/>
              </a:spcBef>
              <a:spcAft>
                <a:spcPts val="0"/>
              </a:spcAft>
              <a:buClr>
                <a:schemeClr val="lt1"/>
              </a:buClr>
              <a:buSzPts val="2000"/>
            </a:pPr>
            <a:r>
              <a:rPr lang="en-US" sz="2000" dirty="0">
                <a:solidFill>
                  <a:schemeClr val="lt1"/>
                </a:solidFill>
              </a:rPr>
              <a:t>Address an envelope to the following address: </a:t>
            </a:r>
          </a:p>
          <a:p>
            <a:pPr marL="101600" lvl="0" algn="l" rtl="0">
              <a:lnSpc>
                <a:spcPct val="115000"/>
              </a:lnSpc>
              <a:spcBef>
                <a:spcPts val="0"/>
              </a:spcBef>
              <a:spcAft>
                <a:spcPts val="0"/>
              </a:spcAft>
              <a:buClr>
                <a:schemeClr val="lt1"/>
              </a:buClr>
              <a:buSzPts val="2000"/>
            </a:pPr>
            <a:endParaRPr lang="en-US" sz="2000" dirty="0">
              <a:solidFill>
                <a:schemeClr val="lt1"/>
              </a:solidFill>
            </a:endParaRPr>
          </a:p>
          <a:p>
            <a:pPr marL="101600" lvl="0" algn="l" rtl="0">
              <a:lnSpc>
                <a:spcPct val="115000"/>
              </a:lnSpc>
              <a:spcBef>
                <a:spcPts val="0"/>
              </a:spcBef>
              <a:spcAft>
                <a:spcPts val="0"/>
              </a:spcAft>
              <a:buClr>
                <a:schemeClr val="lt1"/>
              </a:buClr>
              <a:buSzPts val="2000"/>
            </a:pPr>
            <a:r>
              <a:rPr lang="en-US" sz="2000" dirty="0">
                <a:solidFill>
                  <a:schemeClr val="lt1"/>
                </a:solidFill>
              </a:rPr>
              <a:t>John Jones, Billing Dept, </a:t>
            </a:r>
            <a:r>
              <a:rPr lang="en-US" sz="2000" dirty="0" err="1">
                <a:solidFill>
                  <a:schemeClr val="lt1"/>
                </a:solidFill>
              </a:rPr>
              <a:t>HealthPark</a:t>
            </a:r>
            <a:r>
              <a:rPr lang="en-US" sz="2000" dirty="0">
                <a:solidFill>
                  <a:schemeClr val="lt1"/>
                </a:solidFill>
              </a:rPr>
              <a:t> Medical Center, 987 </a:t>
            </a:r>
            <a:r>
              <a:rPr lang="en-US" sz="2000" dirty="0" err="1">
                <a:solidFill>
                  <a:schemeClr val="lt1"/>
                </a:solidFill>
              </a:rPr>
              <a:t>HealthPark</a:t>
            </a:r>
            <a:r>
              <a:rPr lang="en-US" sz="2000" dirty="0">
                <a:solidFill>
                  <a:schemeClr val="lt1"/>
                </a:solidFill>
              </a:rPr>
              <a:t> Avenue Suite 6B, Diamond, Illinois. The zip code is 60416.</a:t>
            </a:r>
          </a:p>
        </p:txBody>
      </p:sp>
      <p:sp>
        <p:nvSpPr>
          <p:cNvPr id="2" name="Google Shape;90;p3">
            <a:hlinkClick r:id="rId3" action="ppaction://hlinksldjump"/>
            <a:extLst>
              <a:ext uri="{FF2B5EF4-FFF2-40B4-BE49-F238E27FC236}">
                <a16:creationId xmlns:a16="http://schemas.microsoft.com/office/drawing/2014/main" id="{745FBB0E-8FF1-97B3-C7A1-89D0AAFB6284}"/>
              </a:ext>
            </a:extLst>
          </p:cNvPr>
          <p:cNvSpPr/>
          <p:nvPr/>
        </p:nvSpPr>
        <p:spPr>
          <a:xfrm>
            <a:off x="178698" y="4500149"/>
            <a:ext cx="1542600" cy="486600"/>
          </a:xfrm>
          <a:prstGeom prst="leftArrow">
            <a:avLst>
              <a:gd name="adj1" fmla="val 50000"/>
              <a:gd name="adj2" fmla="val 50000"/>
            </a:avLst>
          </a:prstGeom>
          <a:solidFill>
            <a:schemeClr val="accent6"/>
          </a:solidFill>
          <a:ln w="9525" cap="flat" cmpd="sng">
            <a:noFill/>
            <a:prstDash val="solid"/>
            <a:round/>
            <a:headEnd type="none" w="sm" len="sm"/>
            <a:tailEnd type="none" w="sm" len="sm"/>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spcFirstLastPara="1" wrap="square" lIns="91425" tIns="91425" rIns="91425" bIns="91425"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400" b="0" i="0" u="none" strike="noStrike" kern="0" cap="none" spc="0" normalizeH="0" baseline="0" noProof="0" dirty="0">
                <a:ln>
                  <a:noFill/>
                </a:ln>
                <a:solidFill>
                  <a:srgbClr val="FFFFFF"/>
                </a:solidFill>
                <a:effectLst/>
                <a:uLnTx/>
                <a:uFillTx/>
                <a:latin typeface="Calibri"/>
                <a:ea typeface="Calibri"/>
                <a:cs typeface="Calibri"/>
                <a:sym typeface="Calibri"/>
              </a:rPr>
              <a:t>Back to Board</a:t>
            </a:r>
            <a:endParaRPr kumimoji="0" sz="1400" b="0" i="0" u="none" strike="noStrike" kern="0" cap="none" spc="0" normalizeH="0" baseline="0" noProof="0" dirty="0">
              <a:ln>
                <a:noFill/>
              </a:ln>
              <a:solidFill>
                <a:srgbClr val="FFFFFF"/>
              </a:solidFill>
              <a:effectLst/>
              <a:uLnTx/>
              <a:uFillTx/>
              <a:latin typeface="Calibri"/>
              <a:ea typeface="Calibri"/>
              <a:cs typeface="Calibri"/>
              <a:sym typeface="Calibri"/>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gradFill>
          <a:gsLst>
            <a:gs pos="0">
              <a:srgbClr val="659298"/>
            </a:gs>
            <a:gs pos="100000">
              <a:srgbClr val="4E6F74"/>
            </a:gs>
          </a:gsLst>
          <a:lin ang="15960083" scaled="0"/>
        </a:gradFill>
        <a:effectLst/>
      </p:bgPr>
    </p:bg>
    <p:spTree>
      <p:nvGrpSpPr>
        <p:cNvPr id="1" name="Shape 150"/>
        <p:cNvGrpSpPr/>
        <p:nvPr/>
      </p:nvGrpSpPr>
      <p:grpSpPr>
        <a:xfrm>
          <a:off x="0" y="0"/>
          <a:ext cx="0" cy="0"/>
          <a:chOff x="0" y="0"/>
          <a:chExt cx="0" cy="0"/>
        </a:xfrm>
      </p:grpSpPr>
      <p:sp>
        <p:nvSpPr>
          <p:cNvPr id="151" name="Google Shape;151;g33e4440527a_0_31"/>
          <p:cNvSpPr txBox="1"/>
          <p:nvPr/>
        </p:nvSpPr>
        <p:spPr>
          <a:xfrm>
            <a:off x="530352" y="611034"/>
            <a:ext cx="7772400" cy="10218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FFFFFF"/>
              </a:buClr>
              <a:buSzPts val="3600"/>
              <a:buFont typeface="Calibri"/>
              <a:buNone/>
            </a:pPr>
            <a:r>
              <a:rPr lang="en-US" sz="3600">
                <a:solidFill>
                  <a:srgbClr val="FFFFFF"/>
                </a:solidFill>
                <a:latin typeface="Calibri"/>
                <a:ea typeface="Calibri"/>
                <a:cs typeface="Calibri"/>
                <a:sym typeface="Calibri"/>
              </a:rPr>
              <a:t>Thank-You Note</a:t>
            </a:r>
            <a:endParaRPr/>
          </a:p>
        </p:txBody>
      </p:sp>
      <p:sp>
        <p:nvSpPr>
          <p:cNvPr id="152" name="Google Shape;152;g33e4440527a_0_31"/>
          <p:cNvSpPr txBox="1"/>
          <p:nvPr/>
        </p:nvSpPr>
        <p:spPr>
          <a:xfrm>
            <a:off x="530352" y="1425388"/>
            <a:ext cx="7383300" cy="3314700"/>
          </a:xfrm>
          <a:prstGeom prst="rect">
            <a:avLst/>
          </a:prstGeom>
          <a:noFill/>
          <a:ln>
            <a:noFill/>
          </a:ln>
        </p:spPr>
        <p:txBody>
          <a:bodyPr spcFirstLastPara="1" wrap="square" lIns="91425" tIns="45700" rIns="91425" bIns="45700" anchor="t" anchorCtr="0">
            <a:normAutofit/>
          </a:bodyPr>
          <a:lstStyle/>
          <a:p>
            <a:pPr marL="101600" lvl="0" algn="l" rtl="0">
              <a:lnSpc>
                <a:spcPct val="115000"/>
              </a:lnSpc>
              <a:spcBef>
                <a:spcPts val="0"/>
              </a:spcBef>
              <a:spcAft>
                <a:spcPts val="0"/>
              </a:spcAft>
              <a:buClr>
                <a:schemeClr val="lt1"/>
              </a:buClr>
              <a:buSzPts val="2000"/>
            </a:pPr>
            <a:r>
              <a:rPr lang="en-US" sz="2000" dirty="0">
                <a:solidFill>
                  <a:schemeClr val="lt1"/>
                </a:solidFill>
              </a:rPr>
              <a:t>You have been awarded a $1000 cash award. This award is not college specific. The funds can be spent any way you’d like. </a:t>
            </a:r>
            <a:endParaRPr sz="2000" dirty="0">
              <a:solidFill>
                <a:schemeClr val="lt1"/>
              </a:solidFill>
            </a:endParaRPr>
          </a:p>
          <a:p>
            <a:pPr marL="101600" lvl="0" algn="l" rtl="0">
              <a:lnSpc>
                <a:spcPct val="115000"/>
              </a:lnSpc>
              <a:spcBef>
                <a:spcPts val="0"/>
              </a:spcBef>
              <a:spcAft>
                <a:spcPts val="0"/>
              </a:spcAft>
              <a:buClr>
                <a:schemeClr val="lt1"/>
              </a:buClr>
              <a:buSzPts val="2000"/>
            </a:pPr>
            <a:endParaRPr lang="en-US" sz="2000" dirty="0">
              <a:solidFill>
                <a:schemeClr val="lt1"/>
              </a:solidFill>
            </a:endParaRPr>
          </a:p>
          <a:p>
            <a:pPr marL="101600" lvl="0" algn="l" rtl="0">
              <a:lnSpc>
                <a:spcPct val="115000"/>
              </a:lnSpc>
              <a:spcBef>
                <a:spcPts val="0"/>
              </a:spcBef>
              <a:spcAft>
                <a:spcPts val="0"/>
              </a:spcAft>
              <a:buClr>
                <a:schemeClr val="lt1"/>
              </a:buClr>
              <a:buSzPts val="2000"/>
            </a:pPr>
            <a:r>
              <a:rPr lang="en-US" sz="2000" dirty="0">
                <a:solidFill>
                  <a:schemeClr val="lt1"/>
                </a:solidFill>
              </a:rPr>
              <a:t>Write a thank you note to the company that donated this money and chose you to receive it. Be sure to mention the company's name. </a:t>
            </a:r>
            <a:endParaRPr sz="2000" dirty="0">
              <a:solidFill>
                <a:schemeClr val="lt1"/>
              </a:solidFill>
            </a:endParaRPr>
          </a:p>
        </p:txBody>
      </p:sp>
      <p:sp>
        <p:nvSpPr>
          <p:cNvPr id="2" name="Google Shape;90;p3">
            <a:hlinkClick r:id="rId3" action="ppaction://hlinksldjump"/>
            <a:extLst>
              <a:ext uri="{FF2B5EF4-FFF2-40B4-BE49-F238E27FC236}">
                <a16:creationId xmlns:a16="http://schemas.microsoft.com/office/drawing/2014/main" id="{73C1FAA6-2B29-71E8-ED10-79C8874DC04F}"/>
              </a:ext>
            </a:extLst>
          </p:cNvPr>
          <p:cNvSpPr/>
          <p:nvPr/>
        </p:nvSpPr>
        <p:spPr>
          <a:xfrm>
            <a:off x="178698" y="4500149"/>
            <a:ext cx="1542600" cy="486600"/>
          </a:xfrm>
          <a:prstGeom prst="leftArrow">
            <a:avLst>
              <a:gd name="adj1" fmla="val 50000"/>
              <a:gd name="adj2" fmla="val 50000"/>
            </a:avLst>
          </a:prstGeom>
          <a:solidFill>
            <a:schemeClr val="accent6"/>
          </a:solidFill>
          <a:ln w="9525" cap="flat" cmpd="sng">
            <a:noFill/>
            <a:prstDash val="solid"/>
            <a:round/>
            <a:headEnd type="none" w="sm" len="sm"/>
            <a:tailEnd type="none" w="sm" len="sm"/>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spcFirstLastPara="1" wrap="square" lIns="91425" tIns="91425" rIns="91425" bIns="91425"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400" b="0" i="0" u="none" strike="noStrike" kern="0" cap="none" spc="0" normalizeH="0" baseline="0" noProof="0" dirty="0">
                <a:ln>
                  <a:noFill/>
                </a:ln>
                <a:solidFill>
                  <a:srgbClr val="FFFFFF"/>
                </a:solidFill>
                <a:effectLst/>
                <a:uLnTx/>
                <a:uFillTx/>
                <a:latin typeface="Calibri"/>
                <a:ea typeface="Calibri"/>
                <a:cs typeface="Calibri"/>
                <a:sym typeface="Calibri"/>
              </a:rPr>
              <a:t>Back to Board</a:t>
            </a:r>
            <a:endParaRPr kumimoji="0" sz="1400" b="0" i="0" u="none" strike="noStrike" kern="0" cap="none" spc="0" normalizeH="0" baseline="0" noProof="0" dirty="0">
              <a:ln>
                <a:noFill/>
              </a:ln>
              <a:solidFill>
                <a:srgbClr val="FFFFFF"/>
              </a:solidFill>
              <a:effectLst/>
              <a:uLnTx/>
              <a:uFillTx/>
              <a:latin typeface="Calibri"/>
              <a:ea typeface="Calibri"/>
              <a:cs typeface="Calibri"/>
              <a:sym typeface="Calibri"/>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gradFill>
          <a:gsLst>
            <a:gs pos="0">
              <a:srgbClr val="659298"/>
            </a:gs>
            <a:gs pos="100000">
              <a:srgbClr val="4E6F74"/>
            </a:gs>
          </a:gsLst>
          <a:lin ang="15960083" scaled="0"/>
        </a:gradFill>
        <a:effectLst/>
      </p:bgPr>
    </p:bg>
    <p:spTree>
      <p:nvGrpSpPr>
        <p:cNvPr id="1" name="Shape 157"/>
        <p:cNvGrpSpPr/>
        <p:nvPr/>
      </p:nvGrpSpPr>
      <p:grpSpPr>
        <a:xfrm>
          <a:off x="0" y="0"/>
          <a:ext cx="0" cy="0"/>
          <a:chOff x="0" y="0"/>
          <a:chExt cx="0" cy="0"/>
        </a:xfrm>
      </p:grpSpPr>
      <p:sp>
        <p:nvSpPr>
          <p:cNvPr id="158" name="Google Shape;158;g33e4440527a_0_36"/>
          <p:cNvSpPr txBox="1"/>
          <p:nvPr/>
        </p:nvSpPr>
        <p:spPr>
          <a:xfrm>
            <a:off x="530352" y="611034"/>
            <a:ext cx="7772400" cy="10218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FFFFFF"/>
              </a:buClr>
              <a:buSzPts val="3600"/>
              <a:buFont typeface="Calibri"/>
              <a:buNone/>
            </a:pPr>
            <a:r>
              <a:rPr lang="en-US" sz="3600">
                <a:solidFill>
                  <a:srgbClr val="FFFFFF"/>
                </a:solidFill>
                <a:latin typeface="Calibri"/>
                <a:ea typeface="Calibri"/>
                <a:cs typeface="Calibri"/>
                <a:sym typeface="Calibri"/>
              </a:rPr>
              <a:t>Employee Performance Review</a:t>
            </a:r>
            <a:endParaRPr/>
          </a:p>
        </p:txBody>
      </p:sp>
      <p:sp>
        <p:nvSpPr>
          <p:cNvPr id="159" name="Google Shape;159;g33e4440527a_0_36"/>
          <p:cNvSpPr txBox="1"/>
          <p:nvPr/>
        </p:nvSpPr>
        <p:spPr>
          <a:xfrm>
            <a:off x="530352" y="1425388"/>
            <a:ext cx="7383300" cy="3314700"/>
          </a:xfrm>
          <a:prstGeom prst="rect">
            <a:avLst/>
          </a:prstGeom>
          <a:noFill/>
          <a:ln>
            <a:noFill/>
          </a:ln>
        </p:spPr>
        <p:txBody>
          <a:bodyPr spcFirstLastPara="1" wrap="square" lIns="91425" tIns="45700" rIns="91425" bIns="45700" anchor="t" anchorCtr="0">
            <a:normAutofit fontScale="92500" lnSpcReduction="10000"/>
          </a:bodyPr>
          <a:lstStyle/>
          <a:p>
            <a:pPr marL="134620" lvl="0" algn="l" rtl="0">
              <a:lnSpc>
                <a:spcPct val="115000"/>
              </a:lnSpc>
              <a:spcBef>
                <a:spcPts val="0"/>
              </a:spcBef>
              <a:spcAft>
                <a:spcPts val="0"/>
              </a:spcAft>
              <a:buClr>
                <a:schemeClr val="lt1"/>
              </a:buClr>
              <a:buSzPct val="100000"/>
            </a:pPr>
            <a:r>
              <a:rPr lang="en-US" sz="1600" dirty="0">
                <a:solidFill>
                  <a:schemeClr val="lt1"/>
                </a:solidFill>
              </a:rPr>
              <a:t>You have come to work today and an employee who reports to you (either in a business you own or a department you manage) arrives late. This employee has come in late several times this month and is up for their yearly review. They are a great worker. You know that hiring people who will actually show up to work and stay in a position long enough to learn your business is hard to find in this economy. Firing them would not be smart. However, it is time to address the issue of their excessive tardiness.</a:t>
            </a:r>
            <a:endParaRPr sz="1600" dirty="0">
              <a:solidFill>
                <a:schemeClr val="lt1"/>
              </a:solidFill>
            </a:endParaRPr>
          </a:p>
          <a:p>
            <a:pPr marL="134620" lvl="0" algn="l" rtl="0">
              <a:lnSpc>
                <a:spcPct val="115000"/>
              </a:lnSpc>
              <a:spcBef>
                <a:spcPts val="0"/>
              </a:spcBef>
              <a:spcAft>
                <a:spcPts val="0"/>
              </a:spcAft>
              <a:buClr>
                <a:schemeClr val="lt1"/>
              </a:buClr>
              <a:buSzPct val="100000"/>
            </a:pPr>
            <a:endParaRPr lang="en-US" sz="1600" dirty="0">
              <a:solidFill>
                <a:schemeClr val="lt1"/>
              </a:solidFill>
            </a:endParaRPr>
          </a:p>
          <a:p>
            <a:pPr marL="134620" lvl="0" algn="l" rtl="0">
              <a:lnSpc>
                <a:spcPct val="115000"/>
              </a:lnSpc>
              <a:spcBef>
                <a:spcPts val="0"/>
              </a:spcBef>
              <a:spcAft>
                <a:spcPts val="0"/>
              </a:spcAft>
              <a:buClr>
                <a:schemeClr val="lt1"/>
              </a:buClr>
              <a:buSzPct val="100000"/>
            </a:pPr>
            <a:r>
              <a:rPr lang="en-US" sz="1600" dirty="0">
                <a:solidFill>
                  <a:schemeClr val="lt1"/>
                </a:solidFill>
              </a:rPr>
              <a:t>Write a formal review that applauds their good work ethic but also addresses their issue of timeliness. Give them constructive criticism that will encourage them to stay employed by your company, but at the same time encourage them to be more punctual. Write the review formally so that you will have evidence should the situation become worse, and you need to let them go. </a:t>
            </a:r>
            <a:endParaRPr sz="2000" dirty="0">
              <a:solidFill>
                <a:schemeClr val="lt1"/>
              </a:solidFill>
            </a:endParaRPr>
          </a:p>
        </p:txBody>
      </p:sp>
      <p:sp>
        <p:nvSpPr>
          <p:cNvPr id="2" name="Google Shape;90;p3">
            <a:hlinkClick r:id="rId3" action="ppaction://hlinksldjump"/>
            <a:extLst>
              <a:ext uri="{FF2B5EF4-FFF2-40B4-BE49-F238E27FC236}">
                <a16:creationId xmlns:a16="http://schemas.microsoft.com/office/drawing/2014/main" id="{4A2ADAFC-9F24-CEFE-1FFC-D05F8BCBC0DF}"/>
              </a:ext>
            </a:extLst>
          </p:cNvPr>
          <p:cNvSpPr/>
          <p:nvPr/>
        </p:nvSpPr>
        <p:spPr>
          <a:xfrm>
            <a:off x="178698" y="4500149"/>
            <a:ext cx="1542600" cy="486600"/>
          </a:xfrm>
          <a:prstGeom prst="leftArrow">
            <a:avLst>
              <a:gd name="adj1" fmla="val 50000"/>
              <a:gd name="adj2" fmla="val 50000"/>
            </a:avLst>
          </a:prstGeom>
          <a:solidFill>
            <a:schemeClr val="accent6"/>
          </a:solidFill>
          <a:ln w="9525" cap="flat" cmpd="sng">
            <a:noFill/>
            <a:prstDash val="solid"/>
            <a:round/>
            <a:headEnd type="none" w="sm" len="sm"/>
            <a:tailEnd type="none" w="sm" len="sm"/>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spcFirstLastPara="1" wrap="square" lIns="91425" tIns="91425" rIns="91425" bIns="91425"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400" b="0" i="0" u="none" strike="noStrike" kern="0" cap="none" spc="0" normalizeH="0" baseline="0" noProof="0" dirty="0">
                <a:ln>
                  <a:noFill/>
                </a:ln>
                <a:solidFill>
                  <a:srgbClr val="FFFFFF"/>
                </a:solidFill>
                <a:effectLst/>
                <a:uLnTx/>
                <a:uFillTx/>
                <a:latin typeface="Calibri"/>
                <a:ea typeface="Calibri"/>
                <a:cs typeface="Calibri"/>
                <a:sym typeface="Calibri"/>
              </a:rPr>
              <a:t>Back to Board</a:t>
            </a:r>
            <a:endParaRPr kumimoji="0" sz="1400" b="0" i="0" u="none" strike="noStrike" kern="0" cap="none" spc="0" normalizeH="0" baseline="0" noProof="0" dirty="0">
              <a:ln>
                <a:noFill/>
              </a:ln>
              <a:solidFill>
                <a:srgbClr val="FFFFFF"/>
              </a:solidFill>
              <a:effectLst/>
              <a:uLnTx/>
              <a:uFillTx/>
              <a:latin typeface="Calibri"/>
              <a:ea typeface="Calibri"/>
              <a:cs typeface="Calibri"/>
              <a:sym typeface="Calibri"/>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gradFill>
          <a:gsLst>
            <a:gs pos="0">
              <a:srgbClr val="659298"/>
            </a:gs>
            <a:gs pos="100000">
              <a:srgbClr val="4E6F74"/>
            </a:gs>
          </a:gsLst>
          <a:lin ang="15960083" scaled="0"/>
        </a:gradFill>
        <a:effectLst/>
      </p:bgPr>
    </p:bg>
    <p:spTree>
      <p:nvGrpSpPr>
        <p:cNvPr id="1" name="Shape 164"/>
        <p:cNvGrpSpPr/>
        <p:nvPr/>
      </p:nvGrpSpPr>
      <p:grpSpPr>
        <a:xfrm>
          <a:off x="0" y="0"/>
          <a:ext cx="0" cy="0"/>
          <a:chOff x="0" y="0"/>
          <a:chExt cx="0" cy="0"/>
        </a:xfrm>
      </p:grpSpPr>
      <p:sp>
        <p:nvSpPr>
          <p:cNvPr id="165" name="Google Shape;165;g33e4440527a_0_41"/>
          <p:cNvSpPr txBox="1"/>
          <p:nvPr/>
        </p:nvSpPr>
        <p:spPr>
          <a:xfrm>
            <a:off x="530352" y="611034"/>
            <a:ext cx="7772400" cy="10218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FFFFFF"/>
              </a:buClr>
              <a:buSzPts val="3600"/>
              <a:buFont typeface="Calibri"/>
              <a:buNone/>
            </a:pPr>
            <a:r>
              <a:rPr lang="en-US" sz="3600">
                <a:solidFill>
                  <a:srgbClr val="FFFFFF"/>
                </a:solidFill>
                <a:latin typeface="Calibri"/>
                <a:ea typeface="Calibri"/>
                <a:cs typeface="Calibri"/>
                <a:sym typeface="Calibri"/>
              </a:rPr>
              <a:t>Interview Follow-Up</a:t>
            </a:r>
            <a:endParaRPr/>
          </a:p>
        </p:txBody>
      </p:sp>
      <p:sp>
        <p:nvSpPr>
          <p:cNvPr id="166" name="Google Shape;166;g33e4440527a_0_41"/>
          <p:cNvSpPr txBox="1"/>
          <p:nvPr/>
        </p:nvSpPr>
        <p:spPr>
          <a:xfrm>
            <a:off x="530352" y="1425388"/>
            <a:ext cx="7383300" cy="3314700"/>
          </a:xfrm>
          <a:prstGeom prst="rect">
            <a:avLst/>
          </a:prstGeom>
          <a:noFill/>
          <a:ln>
            <a:noFill/>
          </a:ln>
        </p:spPr>
        <p:txBody>
          <a:bodyPr spcFirstLastPara="1" wrap="square" lIns="91425" tIns="45700" rIns="91425" bIns="45700" anchor="t" anchorCtr="0">
            <a:normAutofit/>
          </a:bodyPr>
          <a:lstStyle/>
          <a:p>
            <a:pPr marL="101600" lvl="0" algn="l" rtl="0">
              <a:lnSpc>
                <a:spcPct val="115000"/>
              </a:lnSpc>
              <a:spcBef>
                <a:spcPts val="0"/>
              </a:spcBef>
              <a:spcAft>
                <a:spcPts val="0"/>
              </a:spcAft>
              <a:buClr>
                <a:schemeClr val="lt1"/>
              </a:buClr>
              <a:buSzPts val="2000"/>
            </a:pPr>
            <a:r>
              <a:rPr lang="en-US" sz="2000" dirty="0">
                <a:solidFill>
                  <a:schemeClr val="lt1"/>
                </a:solidFill>
              </a:rPr>
              <a:t>You have just had an important job interview for a position you're really excited about. The interview went well, and you left feeling positive about your chances. Now, a week has passed since the interview, and you haven't heard anything back yet. </a:t>
            </a:r>
            <a:endParaRPr sz="2000" dirty="0">
              <a:solidFill>
                <a:schemeClr val="lt1"/>
              </a:solidFill>
            </a:endParaRPr>
          </a:p>
          <a:p>
            <a:pPr marL="101600" lvl="0" algn="l" rtl="0">
              <a:lnSpc>
                <a:spcPct val="115000"/>
              </a:lnSpc>
              <a:spcBef>
                <a:spcPts val="0"/>
              </a:spcBef>
              <a:spcAft>
                <a:spcPts val="0"/>
              </a:spcAft>
              <a:buClr>
                <a:schemeClr val="lt1"/>
              </a:buClr>
              <a:buSzPts val="2000"/>
            </a:pPr>
            <a:endParaRPr lang="en-US" sz="2000" dirty="0">
              <a:solidFill>
                <a:schemeClr val="lt1"/>
              </a:solidFill>
            </a:endParaRPr>
          </a:p>
          <a:p>
            <a:pPr marL="101600" lvl="0" algn="l" rtl="0">
              <a:lnSpc>
                <a:spcPct val="115000"/>
              </a:lnSpc>
              <a:spcBef>
                <a:spcPts val="0"/>
              </a:spcBef>
              <a:spcAft>
                <a:spcPts val="0"/>
              </a:spcAft>
              <a:buClr>
                <a:schemeClr val="lt1"/>
              </a:buClr>
              <a:buSzPts val="2000"/>
            </a:pPr>
            <a:r>
              <a:rPr lang="en-US" sz="2000" dirty="0">
                <a:solidFill>
                  <a:schemeClr val="lt1"/>
                </a:solidFill>
              </a:rPr>
              <a:t>Follow up and write a short note to show your continued interest in the role.</a:t>
            </a:r>
            <a:endParaRPr sz="1600" dirty="0">
              <a:solidFill>
                <a:schemeClr val="lt1"/>
              </a:solidFill>
            </a:endParaRPr>
          </a:p>
        </p:txBody>
      </p:sp>
      <p:sp>
        <p:nvSpPr>
          <p:cNvPr id="2" name="Google Shape;90;p3">
            <a:hlinkClick r:id="rId3" action="ppaction://hlinksldjump"/>
            <a:extLst>
              <a:ext uri="{FF2B5EF4-FFF2-40B4-BE49-F238E27FC236}">
                <a16:creationId xmlns:a16="http://schemas.microsoft.com/office/drawing/2014/main" id="{E12557EC-D385-263F-0334-AB25A7BB074A}"/>
              </a:ext>
            </a:extLst>
          </p:cNvPr>
          <p:cNvSpPr/>
          <p:nvPr/>
        </p:nvSpPr>
        <p:spPr>
          <a:xfrm>
            <a:off x="178698" y="4500149"/>
            <a:ext cx="1542600" cy="486600"/>
          </a:xfrm>
          <a:prstGeom prst="leftArrow">
            <a:avLst>
              <a:gd name="adj1" fmla="val 50000"/>
              <a:gd name="adj2" fmla="val 50000"/>
            </a:avLst>
          </a:prstGeom>
          <a:solidFill>
            <a:schemeClr val="accent6"/>
          </a:solidFill>
          <a:ln w="9525" cap="flat" cmpd="sng">
            <a:noFill/>
            <a:prstDash val="solid"/>
            <a:round/>
            <a:headEnd type="none" w="sm" len="sm"/>
            <a:tailEnd type="none" w="sm" len="sm"/>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spcFirstLastPara="1" wrap="square" lIns="91425" tIns="91425" rIns="91425" bIns="91425"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400" b="0" i="0" u="none" strike="noStrike" kern="0" cap="none" spc="0" normalizeH="0" baseline="0" noProof="0" dirty="0">
                <a:ln>
                  <a:noFill/>
                </a:ln>
                <a:solidFill>
                  <a:srgbClr val="FFFFFF"/>
                </a:solidFill>
                <a:effectLst/>
                <a:uLnTx/>
                <a:uFillTx/>
                <a:latin typeface="Calibri"/>
                <a:ea typeface="Calibri"/>
                <a:cs typeface="Calibri"/>
                <a:sym typeface="Calibri"/>
              </a:rPr>
              <a:t>Back to Board</a:t>
            </a:r>
            <a:endParaRPr kumimoji="0" sz="1400" b="0" i="0" u="none" strike="noStrike" kern="0" cap="none" spc="0" normalizeH="0" baseline="0" noProof="0" dirty="0">
              <a:ln>
                <a:noFill/>
              </a:ln>
              <a:solidFill>
                <a:srgbClr val="FFFFFF"/>
              </a:solidFill>
              <a:effectLst/>
              <a:uLnTx/>
              <a:uFillTx/>
              <a:latin typeface="Calibri"/>
              <a:ea typeface="Calibri"/>
              <a:cs typeface="Calibri"/>
              <a:sym typeface="Calibri"/>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gradFill>
          <a:gsLst>
            <a:gs pos="0">
              <a:srgbClr val="659298"/>
            </a:gs>
            <a:gs pos="100000">
              <a:srgbClr val="4E6F74"/>
            </a:gs>
          </a:gsLst>
          <a:lin ang="15960083" scaled="0"/>
        </a:gradFill>
        <a:effectLst/>
      </p:bgPr>
    </p:bg>
    <p:spTree>
      <p:nvGrpSpPr>
        <p:cNvPr id="1" name="Shape 171"/>
        <p:cNvGrpSpPr/>
        <p:nvPr/>
      </p:nvGrpSpPr>
      <p:grpSpPr>
        <a:xfrm>
          <a:off x="0" y="0"/>
          <a:ext cx="0" cy="0"/>
          <a:chOff x="0" y="0"/>
          <a:chExt cx="0" cy="0"/>
        </a:xfrm>
      </p:grpSpPr>
      <p:sp>
        <p:nvSpPr>
          <p:cNvPr id="172" name="Google Shape;172;g33e4440527a_0_46"/>
          <p:cNvSpPr txBox="1"/>
          <p:nvPr/>
        </p:nvSpPr>
        <p:spPr>
          <a:xfrm>
            <a:off x="530352" y="611034"/>
            <a:ext cx="7772400" cy="10218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FFFFFF"/>
              </a:buClr>
              <a:buSzPts val="3600"/>
              <a:buFont typeface="Calibri"/>
              <a:buNone/>
            </a:pPr>
            <a:r>
              <a:rPr lang="en-US" sz="3600">
                <a:solidFill>
                  <a:srgbClr val="FFFFFF"/>
                </a:solidFill>
                <a:latin typeface="Calibri"/>
                <a:ea typeface="Calibri"/>
                <a:cs typeface="Calibri"/>
                <a:sym typeface="Calibri"/>
              </a:rPr>
              <a:t>Make an Appointment</a:t>
            </a:r>
            <a:endParaRPr/>
          </a:p>
        </p:txBody>
      </p:sp>
      <p:sp>
        <p:nvSpPr>
          <p:cNvPr id="173" name="Google Shape;173;g33e4440527a_0_46"/>
          <p:cNvSpPr txBox="1"/>
          <p:nvPr/>
        </p:nvSpPr>
        <p:spPr>
          <a:xfrm>
            <a:off x="530352" y="1425388"/>
            <a:ext cx="7383300" cy="3314700"/>
          </a:xfrm>
          <a:prstGeom prst="rect">
            <a:avLst/>
          </a:prstGeom>
          <a:noFill/>
          <a:ln>
            <a:noFill/>
          </a:ln>
        </p:spPr>
        <p:txBody>
          <a:bodyPr spcFirstLastPara="1" wrap="square" lIns="91425" tIns="45700" rIns="91425" bIns="45700" anchor="t" anchorCtr="0">
            <a:normAutofit/>
          </a:bodyPr>
          <a:lstStyle/>
          <a:p>
            <a:pPr marL="101600" lvl="0" algn="l" rtl="0">
              <a:lnSpc>
                <a:spcPct val="115000"/>
              </a:lnSpc>
              <a:spcBef>
                <a:spcPts val="0"/>
              </a:spcBef>
              <a:spcAft>
                <a:spcPts val="0"/>
              </a:spcAft>
              <a:buClr>
                <a:schemeClr val="lt1"/>
              </a:buClr>
              <a:buSzPts val="2000"/>
            </a:pPr>
            <a:r>
              <a:rPr lang="en-US" sz="2000" dirty="0">
                <a:solidFill>
                  <a:schemeClr val="lt1"/>
                </a:solidFill>
              </a:rPr>
              <a:t>You're staring at your calendar, realizing it's been far too long since your last check-up. Whether it's a doctor's appointment, a dental check up, a car maintenance check, or a haircut, you know you can't put it off any longer. </a:t>
            </a:r>
          </a:p>
          <a:p>
            <a:pPr marL="101600" lvl="0" algn="l" rtl="0">
              <a:lnSpc>
                <a:spcPct val="115000"/>
              </a:lnSpc>
              <a:spcBef>
                <a:spcPts val="0"/>
              </a:spcBef>
              <a:spcAft>
                <a:spcPts val="0"/>
              </a:spcAft>
              <a:buClr>
                <a:schemeClr val="lt1"/>
              </a:buClr>
              <a:buSzPts val="2000"/>
            </a:pPr>
            <a:endParaRPr lang="en-US" sz="2000" dirty="0">
              <a:solidFill>
                <a:schemeClr val="lt1"/>
              </a:solidFill>
            </a:endParaRPr>
          </a:p>
          <a:p>
            <a:pPr marL="101600" lvl="0" algn="l" rtl="0">
              <a:lnSpc>
                <a:spcPct val="115000"/>
              </a:lnSpc>
              <a:spcBef>
                <a:spcPts val="0"/>
              </a:spcBef>
              <a:spcAft>
                <a:spcPts val="0"/>
              </a:spcAft>
              <a:buClr>
                <a:schemeClr val="lt1"/>
              </a:buClr>
              <a:buSzPts val="2000"/>
            </a:pPr>
            <a:r>
              <a:rPr lang="en-US" sz="2000" dirty="0">
                <a:solidFill>
                  <a:schemeClr val="lt1"/>
                </a:solidFill>
              </a:rPr>
              <a:t>Jot down a few days and times when you are available. Write down the name of whomever you want an appointment with. Call and make an appointment.  </a:t>
            </a:r>
            <a:endParaRPr sz="2000" dirty="0">
              <a:solidFill>
                <a:schemeClr val="lt1"/>
              </a:solidFill>
            </a:endParaRPr>
          </a:p>
        </p:txBody>
      </p:sp>
      <p:sp>
        <p:nvSpPr>
          <p:cNvPr id="2" name="Google Shape;90;p3">
            <a:hlinkClick r:id="rId3" action="ppaction://hlinksldjump"/>
            <a:extLst>
              <a:ext uri="{FF2B5EF4-FFF2-40B4-BE49-F238E27FC236}">
                <a16:creationId xmlns:a16="http://schemas.microsoft.com/office/drawing/2014/main" id="{7912188B-997F-8CF0-D52B-37DBF8D51A34}"/>
              </a:ext>
            </a:extLst>
          </p:cNvPr>
          <p:cNvSpPr/>
          <p:nvPr/>
        </p:nvSpPr>
        <p:spPr>
          <a:xfrm>
            <a:off x="178698" y="4500149"/>
            <a:ext cx="1542600" cy="486600"/>
          </a:xfrm>
          <a:prstGeom prst="leftArrow">
            <a:avLst>
              <a:gd name="adj1" fmla="val 50000"/>
              <a:gd name="adj2" fmla="val 50000"/>
            </a:avLst>
          </a:prstGeom>
          <a:solidFill>
            <a:schemeClr val="accent6"/>
          </a:solidFill>
          <a:ln w="9525" cap="flat" cmpd="sng">
            <a:noFill/>
            <a:prstDash val="solid"/>
            <a:round/>
            <a:headEnd type="none" w="sm" len="sm"/>
            <a:tailEnd type="none" w="sm" len="sm"/>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spcFirstLastPara="1" wrap="square" lIns="91425" tIns="91425" rIns="91425" bIns="91425"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400" b="0" i="0" u="none" strike="noStrike" kern="0" cap="none" spc="0" normalizeH="0" baseline="0" noProof="0" dirty="0">
                <a:ln>
                  <a:noFill/>
                </a:ln>
                <a:solidFill>
                  <a:srgbClr val="FFFFFF"/>
                </a:solidFill>
                <a:effectLst/>
                <a:uLnTx/>
                <a:uFillTx/>
                <a:latin typeface="Calibri"/>
                <a:ea typeface="Calibri"/>
                <a:cs typeface="Calibri"/>
                <a:sym typeface="Calibri"/>
              </a:rPr>
              <a:t>Back to Board</a:t>
            </a:r>
            <a:endParaRPr kumimoji="0" sz="1400" b="0" i="0" u="none" strike="noStrike" kern="0" cap="none" spc="0" normalizeH="0" baseline="0" noProof="0" dirty="0">
              <a:ln>
                <a:noFill/>
              </a:ln>
              <a:solidFill>
                <a:srgbClr val="FFFFFF"/>
              </a:solidFill>
              <a:effectLst/>
              <a:uLnTx/>
              <a:uFillTx/>
              <a:latin typeface="Calibri"/>
              <a:ea typeface="Calibri"/>
              <a:cs typeface="Calibri"/>
              <a:sym typeface="Calibri"/>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gradFill>
          <a:gsLst>
            <a:gs pos="0">
              <a:srgbClr val="659298"/>
            </a:gs>
            <a:gs pos="100000">
              <a:srgbClr val="4E6F74"/>
            </a:gs>
          </a:gsLst>
          <a:lin ang="15960083" scaled="0"/>
        </a:gradFill>
        <a:effectLst/>
      </p:bgPr>
    </p:bg>
    <p:spTree>
      <p:nvGrpSpPr>
        <p:cNvPr id="1" name="Shape 178"/>
        <p:cNvGrpSpPr/>
        <p:nvPr/>
      </p:nvGrpSpPr>
      <p:grpSpPr>
        <a:xfrm>
          <a:off x="0" y="0"/>
          <a:ext cx="0" cy="0"/>
          <a:chOff x="0" y="0"/>
          <a:chExt cx="0" cy="0"/>
        </a:xfrm>
      </p:grpSpPr>
      <p:sp>
        <p:nvSpPr>
          <p:cNvPr id="179" name="Google Shape;179;g33e4440527a_0_51"/>
          <p:cNvSpPr txBox="1"/>
          <p:nvPr/>
        </p:nvSpPr>
        <p:spPr>
          <a:xfrm>
            <a:off x="530352" y="611034"/>
            <a:ext cx="7772400" cy="10218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FFFFFF"/>
              </a:buClr>
              <a:buSzPts val="3600"/>
              <a:buFont typeface="Calibri"/>
              <a:buNone/>
            </a:pPr>
            <a:r>
              <a:rPr lang="en-US" sz="3600">
                <a:solidFill>
                  <a:srgbClr val="FFFFFF"/>
                </a:solidFill>
                <a:latin typeface="Calibri"/>
                <a:ea typeface="Calibri"/>
                <a:cs typeface="Calibri"/>
                <a:sym typeface="Calibri"/>
              </a:rPr>
              <a:t>Message to a Politician</a:t>
            </a:r>
            <a:endParaRPr/>
          </a:p>
        </p:txBody>
      </p:sp>
      <p:sp>
        <p:nvSpPr>
          <p:cNvPr id="180" name="Google Shape;180;g33e4440527a_0_51"/>
          <p:cNvSpPr txBox="1"/>
          <p:nvPr/>
        </p:nvSpPr>
        <p:spPr>
          <a:xfrm>
            <a:off x="530352" y="1425388"/>
            <a:ext cx="7383300" cy="3314700"/>
          </a:xfrm>
          <a:prstGeom prst="rect">
            <a:avLst/>
          </a:prstGeom>
          <a:noFill/>
          <a:ln>
            <a:noFill/>
          </a:ln>
        </p:spPr>
        <p:txBody>
          <a:bodyPr spcFirstLastPara="1" wrap="square" lIns="91425" tIns="45700" rIns="91425" bIns="45700" anchor="t" anchorCtr="0">
            <a:normAutofit lnSpcReduction="10000"/>
          </a:bodyPr>
          <a:lstStyle/>
          <a:p>
            <a:pPr marL="101600" lvl="0" algn="l" rtl="0">
              <a:lnSpc>
                <a:spcPct val="105000"/>
              </a:lnSpc>
              <a:spcBef>
                <a:spcPts val="0"/>
              </a:spcBef>
              <a:spcAft>
                <a:spcPts val="0"/>
              </a:spcAft>
              <a:buClr>
                <a:schemeClr val="lt1"/>
              </a:buClr>
              <a:buSzPts val="2000"/>
            </a:pPr>
            <a:r>
              <a:rPr lang="en-US" sz="2000" dirty="0">
                <a:solidFill>
                  <a:schemeClr val="lt1"/>
                </a:solidFill>
              </a:rPr>
              <a:t>You sit at your kitchen table, scrolling through the latest news, when you see an article about a proposed policy that will directly impact your community. Frustration builds as you realize how important this decision is. You know you can’t just sit back and do nothing.</a:t>
            </a:r>
            <a:endParaRPr sz="2000" dirty="0">
              <a:solidFill>
                <a:schemeClr val="lt1"/>
              </a:solidFill>
            </a:endParaRPr>
          </a:p>
          <a:p>
            <a:pPr marL="101600" lvl="0" algn="l" rtl="0">
              <a:lnSpc>
                <a:spcPct val="105000"/>
              </a:lnSpc>
              <a:spcBef>
                <a:spcPts val="0"/>
              </a:spcBef>
              <a:spcAft>
                <a:spcPts val="0"/>
              </a:spcAft>
              <a:buClr>
                <a:schemeClr val="lt1"/>
              </a:buClr>
              <a:buSzPts val="2000"/>
            </a:pPr>
            <a:endParaRPr lang="en-US" sz="2000" dirty="0">
              <a:solidFill>
                <a:schemeClr val="lt1"/>
              </a:solidFill>
            </a:endParaRPr>
          </a:p>
          <a:p>
            <a:pPr marL="101600" lvl="0" algn="l" rtl="0">
              <a:lnSpc>
                <a:spcPct val="105000"/>
              </a:lnSpc>
              <a:spcBef>
                <a:spcPts val="0"/>
              </a:spcBef>
              <a:spcAft>
                <a:spcPts val="0"/>
              </a:spcAft>
              <a:buClr>
                <a:schemeClr val="lt1"/>
              </a:buClr>
              <a:buSzPts val="2000"/>
            </a:pPr>
            <a:r>
              <a:rPr lang="en-US" sz="2000" dirty="0">
                <a:solidFill>
                  <a:schemeClr val="lt1"/>
                </a:solidFill>
              </a:rPr>
              <a:t>Choose one of the following two articles and write a short letter:</a:t>
            </a:r>
            <a:endParaRPr sz="2000" dirty="0">
              <a:solidFill>
                <a:schemeClr val="lt1"/>
              </a:solidFill>
            </a:endParaRPr>
          </a:p>
          <a:p>
            <a:pPr marL="914400" lvl="1" indent="-355600" algn="l" rtl="0">
              <a:lnSpc>
                <a:spcPct val="105000"/>
              </a:lnSpc>
              <a:spcBef>
                <a:spcPts val="0"/>
              </a:spcBef>
              <a:spcAft>
                <a:spcPts val="0"/>
              </a:spcAft>
              <a:buClr>
                <a:schemeClr val="lt1"/>
              </a:buClr>
              <a:buSzPts val="2000"/>
              <a:buChar char="○"/>
            </a:pPr>
            <a:r>
              <a:rPr lang="en-US" sz="2000" dirty="0">
                <a:solidFill>
                  <a:schemeClr val="lt1"/>
                </a:solidFill>
              </a:rPr>
              <a:t>Local Hospital Is at Risk of Closing- Only a Tax Increase Will Save Our Community</a:t>
            </a:r>
            <a:endParaRPr sz="2000" dirty="0">
              <a:solidFill>
                <a:schemeClr val="lt1"/>
              </a:solidFill>
            </a:endParaRPr>
          </a:p>
          <a:p>
            <a:pPr marL="914400" lvl="1" indent="-355600" algn="l" rtl="0">
              <a:lnSpc>
                <a:spcPct val="105000"/>
              </a:lnSpc>
              <a:spcBef>
                <a:spcPts val="0"/>
              </a:spcBef>
              <a:spcAft>
                <a:spcPts val="0"/>
              </a:spcAft>
              <a:buClr>
                <a:schemeClr val="lt1"/>
              </a:buClr>
              <a:buSzPts val="2000"/>
              <a:buChar char="○"/>
            </a:pPr>
            <a:r>
              <a:rPr lang="en-US" sz="2000" dirty="0">
                <a:solidFill>
                  <a:schemeClr val="lt1"/>
                </a:solidFill>
              </a:rPr>
              <a:t>Sales Tax Increase Could Impact Residents Financially</a:t>
            </a:r>
            <a:endParaRPr sz="2000" dirty="0">
              <a:solidFill>
                <a:schemeClr val="lt1"/>
              </a:solidFill>
            </a:endParaRPr>
          </a:p>
        </p:txBody>
      </p:sp>
      <p:sp>
        <p:nvSpPr>
          <p:cNvPr id="2" name="Google Shape;90;p3">
            <a:hlinkClick r:id="rId3" action="ppaction://hlinksldjump"/>
            <a:extLst>
              <a:ext uri="{FF2B5EF4-FFF2-40B4-BE49-F238E27FC236}">
                <a16:creationId xmlns:a16="http://schemas.microsoft.com/office/drawing/2014/main" id="{16394286-37FE-7177-1C84-7DA489FD4602}"/>
              </a:ext>
            </a:extLst>
          </p:cNvPr>
          <p:cNvSpPr/>
          <p:nvPr/>
        </p:nvSpPr>
        <p:spPr>
          <a:xfrm>
            <a:off x="178698" y="4500149"/>
            <a:ext cx="1542600" cy="486600"/>
          </a:xfrm>
          <a:prstGeom prst="leftArrow">
            <a:avLst>
              <a:gd name="adj1" fmla="val 50000"/>
              <a:gd name="adj2" fmla="val 50000"/>
            </a:avLst>
          </a:prstGeom>
          <a:solidFill>
            <a:schemeClr val="accent6"/>
          </a:solidFill>
          <a:ln w="9525" cap="flat" cmpd="sng">
            <a:noFill/>
            <a:prstDash val="solid"/>
            <a:round/>
            <a:headEnd type="none" w="sm" len="sm"/>
            <a:tailEnd type="none" w="sm" len="sm"/>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spcFirstLastPara="1" wrap="square" lIns="91425" tIns="91425" rIns="91425" bIns="91425"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400" b="0" i="0" u="none" strike="noStrike" kern="0" cap="none" spc="0" normalizeH="0" baseline="0" noProof="0" dirty="0">
                <a:ln>
                  <a:noFill/>
                </a:ln>
                <a:solidFill>
                  <a:srgbClr val="FFFFFF"/>
                </a:solidFill>
                <a:effectLst/>
                <a:uLnTx/>
                <a:uFillTx/>
                <a:latin typeface="Calibri"/>
                <a:ea typeface="Calibri"/>
                <a:cs typeface="Calibri"/>
                <a:sym typeface="Calibri"/>
              </a:rPr>
              <a:t>Back to Board</a:t>
            </a:r>
            <a:endParaRPr kumimoji="0" sz="1400" b="0" i="0" u="none" strike="noStrike" kern="0" cap="none" spc="0" normalizeH="0" baseline="0" noProof="0" dirty="0">
              <a:ln>
                <a:noFill/>
              </a:ln>
              <a:solidFill>
                <a:srgbClr val="FFFFFF"/>
              </a:solidFill>
              <a:effectLst/>
              <a:uLnTx/>
              <a:uFillTx/>
              <a:latin typeface="Calibri"/>
              <a:ea typeface="Calibri"/>
              <a:cs typeface="Calibri"/>
              <a:sym typeface="Calibri"/>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gradFill>
          <a:gsLst>
            <a:gs pos="0">
              <a:srgbClr val="659298"/>
            </a:gs>
            <a:gs pos="100000">
              <a:srgbClr val="4E6F74"/>
            </a:gs>
          </a:gsLst>
          <a:lin ang="15960083" scaled="0"/>
        </a:gradFill>
        <a:effectLst/>
      </p:bgPr>
    </p:bg>
    <p:spTree>
      <p:nvGrpSpPr>
        <p:cNvPr id="1" name="Shape 185"/>
        <p:cNvGrpSpPr/>
        <p:nvPr/>
      </p:nvGrpSpPr>
      <p:grpSpPr>
        <a:xfrm>
          <a:off x="0" y="0"/>
          <a:ext cx="0" cy="0"/>
          <a:chOff x="0" y="0"/>
          <a:chExt cx="0" cy="0"/>
        </a:xfrm>
      </p:grpSpPr>
      <p:sp>
        <p:nvSpPr>
          <p:cNvPr id="186" name="Google Shape;186;g33e4440527a_0_56"/>
          <p:cNvSpPr txBox="1"/>
          <p:nvPr/>
        </p:nvSpPr>
        <p:spPr>
          <a:xfrm>
            <a:off x="530352" y="611034"/>
            <a:ext cx="7772400" cy="10218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FFFFFF"/>
              </a:buClr>
              <a:buSzPts val="3600"/>
              <a:buFont typeface="Calibri"/>
              <a:buNone/>
            </a:pPr>
            <a:r>
              <a:rPr lang="en-US" sz="3600">
                <a:solidFill>
                  <a:srgbClr val="FFFFFF"/>
                </a:solidFill>
                <a:latin typeface="Calibri"/>
                <a:ea typeface="Calibri"/>
                <a:cs typeface="Calibri"/>
                <a:sym typeface="Calibri"/>
              </a:rPr>
              <a:t>Apology to Colleague</a:t>
            </a:r>
            <a:endParaRPr/>
          </a:p>
        </p:txBody>
      </p:sp>
      <p:sp>
        <p:nvSpPr>
          <p:cNvPr id="187" name="Google Shape;187;g33e4440527a_0_56"/>
          <p:cNvSpPr txBox="1"/>
          <p:nvPr/>
        </p:nvSpPr>
        <p:spPr>
          <a:xfrm>
            <a:off x="530352" y="1425388"/>
            <a:ext cx="7383300" cy="3314700"/>
          </a:xfrm>
          <a:prstGeom prst="rect">
            <a:avLst/>
          </a:prstGeom>
          <a:noFill/>
          <a:ln>
            <a:noFill/>
          </a:ln>
        </p:spPr>
        <p:txBody>
          <a:bodyPr spcFirstLastPara="1" wrap="square" lIns="91425" tIns="45700" rIns="91425" bIns="45700" anchor="t" anchorCtr="0">
            <a:normAutofit/>
          </a:bodyPr>
          <a:lstStyle/>
          <a:p>
            <a:pPr marL="101600" lvl="0" algn="l" rtl="0">
              <a:lnSpc>
                <a:spcPct val="115000"/>
              </a:lnSpc>
              <a:spcBef>
                <a:spcPts val="0"/>
              </a:spcBef>
              <a:spcAft>
                <a:spcPts val="0"/>
              </a:spcAft>
              <a:buClr>
                <a:schemeClr val="lt1"/>
              </a:buClr>
              <a:buSzPts val="2000"/>
            </a:pPr>
            <a:r>
              <a:rPr lang="en-US" sz="2000" dirty="0">
                <a:solidFill>
                  <a:schemeClr val="lt1"/>
                </a:solidFill>
              </a:rPr>
              <a:t>You stare at your screen, the weight of regret settling in as you replay the conversation from earlier. You may have missed an important deadline, spoke too harshly in a meeting, or accidentally overlooked a colleague’s contribution. Whatever the case, you know you need to make things right. </a:t>
            </a:r>
            <a:endParaRPr sz="2000" dirty="0">
              <a:solidFill>
                <a:schemeClr val="lt1"/>
              </a:solidFill>
            </a:endParaRPr>
          </a:p>
          <a:p>
            <a:pPr marL="101600" lvl="0" algn="l" rtl="0">
              <a:lnSpc>
                <a:spcPct val="115000"/>
              </a:lnSpc>
              <a:spcBef>
                <a:spcPts val="0"/>
              </a:spcBef>
              <a:spcAft>
                <a:spcPts val="0"/>
              </a:spcAft>
              <a:buClr>
                <a:schemeClr val="lt1"/>
              </a:buClr>
              <a:buSzPts val="2000"/>
            </a:pPr>
            <a:endParaRPr lang="en-US" sz="2000" dirty="0">
              <a:solidFill>
                <a:schemeClr val="lt1"/>
              </a:solidFill>
            </a:endParaRPr>
          </a:p>
          <a:p>
            <a:pPr marL="101600" lvl="0" algn="l" rtl="0">
              <a:lnSpc>
                <a:spcPct val="115000"/>
              </a:lnSpc>
              <a:spcBef>
                <a:spcPts val="0"/>
              </a:spcBef>
              <a:spcAft>
                <a:spcPts val="0"/>
              </a:spcAft>
              <a:buClr>
                <a:schemeClr val="lt1"/>
              </a:buClr>
              <a:buSzPts val="2000"/>
            </a:pPr>
            <a:r>
              <a:rPr lang="en-US" sz="2000" dirty="0">
                <a:solidFill>
                  <a:schemeClr val="lt1"/>
                </a:solidFill>
              </a:rPr>
              <a:t>Write an apology to colleague, taking steps to make amends for the situation. </a:t>
            </a:r>
            <a:endParaRPr sz="2000" dirty="0">
              <a:solidFill>
                <a:schemeClr val="lt1"/>
              </a:solidFill>
            </a:endParaRPr>
          </a:p>
        </p:txBody>
      </p:sp>
      <p:sp>
        <p:nvSpPr>
          <p:cNvPr id="2" name="Google Shape;90;p3">
            <a:hlinkClick r:id="rId3" action="ppaction://hlinksldjump"/>
            <a:extLst>
              <a:ext uri="{FF2B5EF4-FFF2-40B4-BE49-F238E27FC236}">
                <a16:creationId xmlns:a16="http://schemas.microsoft.com/office/drawing/2014/main" id="{54A19B6F-2BFD-E396-06FE-4A20333C60A0}"/>
              </a:ext>
            </a:extLst>
          </p:cNvPr>
          <p:cNvSpPr/>
          <p:nvPr/>
        </p:nvSpPr>
        <p:spPr>
          <a:xfrm>
            <a:off x="178698" y="4500149"/>
            <a:ext cx="1542600" cy="486600"/>
          </a:xfrm>
          <a:prstGeom prst="leftArrow">
            <a:avLst>
              <a:gd name="adj1" fmla="val 50000"/>
              <a:gd name="adj2" fmla="val 50000"/>
            </a:avLst>
          </a:prstGeom>
          <a:solidFill>
            <a:schemeClr val="accent6"/>
          </a:solidFill>
          <a:ln w="9525" cap="flat" cmpd="sng">
            <a:noFill/>
            <a:prstDash val="solid"/>
            <a:round/>
            <a:headEnd type="none" w="sm" len="sm"/>
            <a:tailEnd type="none" w="sm" len="sm"/>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spcFirstLastPara="1" wrap="square" lIns="91425" tIns="91425" rIns="91425" bIns="91425"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400" b="0" i="0" u="none" strike="noStrike" kern="0" cap="none" spc="0" normalizeH="0" baseline="0" noProof="0" dirty="0">
                <a:ln>
                  <a:noFill/>
                </a:ln>
                <a:solidFill>
                  <a:srgbClr val="FFFFFF"/>
                </a:solidFill>
                <a:effectLst/>
                <a:uLnTx/>
                <a:uFillTx/>
                <a:latin typeface="Calibri"/>
                <a:ea typeface="Calibri"/>
                <a:cs typeface="Calibri"/>
                <a:sym typeface="Calibri"/>
              </a:rPr>
              <a:t>Back to Board</a:t>
            </a:r>
            <a:endParaRPr kumimoji="0" sz="1400" b="0" i="0" u="none" strike="noStrike" kern="0" cap="none" spc="0" normalizeH="0" baseline="0" noProof="0" dirty="0">
              <a:ln>
                <a:noFill/>
              </a:ln>
              <a:solidFill>
                <a:srgbClr val="FFFFFF"/>
              </a:solidFill>
              <a:effectLst/>
              <a:uLnTx/>
              <a:uFillTx/>
              <a:latin typeface="Calibri"/>
              <a:ea typeface="Calibri"/>
              <a:cs typeface="Calibri"/>
              <a:sym typeface="Calibri"/>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gradFill>
          <a:gsLst>
            <a:gs pos="0">
              <a:srgbClr val="659298"/>
            </a:gs>
            <a:gs pos="100000">
              <a:srgbClr val="4E6F74"/>
            </a:gs>
          </a:gsLst>
          <a:lin ang="15960083" scaled="0"/>
        </a:gradFill>
        <a:effectLst/>
      </p:bgPr>
    </p:bg>
    <p:spTree>
      <p:nvGrpSpPr>
        <p:cNvPr id="1" name="Shape 192"/>
        <p:cNvGrpSpPr/>
        <p:nvPr/>
      </p:nvGrpSpPr>
      <p:grpSpPr>
        <a:xfrm>
          <a:off x="0" y="0"/>
          <a:ext cx="0" cy="0"/>
          <a:chOff x="0" y="0"/>
          <a:chExt cx="0" cy="0"/>
        </a:xfrm>
      </p:grpSpPr>
      <p:sp>
        <p:nvSpPr>
          <p:cNvPr id="193" name="Google Shape;193;g33e4440527a_0_61"/>
          <p:cNvSpPr txBox="1"/>
          <p:nvPr/>
        </p:nvSpPr>
        <p:spPr>
          <a:xfrm>
            <a:off x="530352" y="611034"/>
            <a:ext cx="7772400" cy="10218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FFFFFF"/>
              </a:buClr>
              <a:buSzPts val="3600"/>
              <a:buFont typeface="Calibri"/>
              <a:buNone/>
            </a:pPr>
            <a:r>
              <a:rPr lang="en-US" sz="3600">
                <a:solidFill>
                  <a:srgbClr val="FFFFFF"/>
                </a:solidFill>
                <a:latin typeface="Calibri"/>
                <a:ea typeface="Calibri"/>
                <a:cs typeface="Calibri"/>
                <a:sym typeface="Calibri"/>
              </a:rPr>
              <a:t>Invitation</a:t>
            </a:r>
            <a:endParaRPr/>
          </a:p>
        </p:txBody>
      </p:sp>
      <p:sp>
        <p:nvSpPr>
          <p:cNvPr id="194" name="Google Shape;194;g33e4440527a_0_61"/>
          <p:cNvSpPr txBox="1"/>
          <p:nvPr/>
        </p:nvSpPr>
        <p:spPr>
          <a:xfrm>
            <a:off x="530352" y="1425388"/>
            <a:ext cx="7383300" cy="3314700"/>
          </a:xfrm>
          <a:prstGeom prst="rect">
            <a:avLst/>
          </a:prstGeom>
          <a:noFill/>
          <a:ln>
            <a:noFill/>
          </a:ln>
        </p:spPr>
        <p:txBody>
          <a:bodyPr spcFirstLastPara="1" wrap="square" lIns="91425" tIns="45700" rIns="91425" bIns="45700" anchor="t" anchorCtr="0">
            <a:normAutofit/>
          </a:bodyPr>
          <a:lstStyle/>
          <a:p>
            <a:pPr marL="101600" lvl="0" algn="l" rtl="0">
              <a:lnSpc>
                <a:spcPct val="115000"/>
              </a:lnSpc>
              <a:spcBef>
                <a:spcPts val="0"/>
              </a:spcBef>
              <a:spcAft>
                <a:spcPts val="0"/>
              </a:spcAft>
              <a:buClr>
                <a:schemeClr val="lt1"/>
              </a:buClr>
              <a:buSzPts val="2000"/>
            </a:pPr>
            <a:r>
              <a:rPr lang="en-US" sz="2000" dirty="0">
                <a:solidFill>
                  <a:schemeClr val="lt1"/>
                </a:solidFill>
              </a:rPr>
              <a:t>You glance at the calendar and realize the event is coming up fast. Whether it’s a birthday party, a work gathering, or a community fundraiser, you need to send out invitations soon. </a:t>
            </a:r>
            <a:endParaRPr sz="2000" dirty="0">
              <a:solidFill>
                <a:schemeClr val="lt1"/>
              </a:solidFill>
            </a:endParaRPr>
          </a:p>
          <a:p>
            <a:pPr marL="101600" lvl="0" algn="l" rtl="0">
              <a:lnSpc>
                <a:spcPct val="115000"/>
              </a:lnSpc>
              <a:spcBef>
                <a:spcPts val="0"/>
              </a:spcBef>
              <a:spcAft>
                <a:spcPts val="0"/>
              </a:spcAft>
              <a:buClr>
                <a:schemeClr val="lt1"/>
              </a:buClr>
              <a:buSzPts val="2000"/>
            </a:pPr>
            <a:endParaRPr lang="en-US" sz="2000" dirty="0">
              <a:solidFill>
                <a:schemeClr val="lt1"/>
              </a:solidFill>
            </a:endParaRPr>
          </a:p>
          <a:p>
            <a:pPr marL="101600" lvl="0" algn="l" rtl="0">
              <a:lnSpc>
                <a:spcPct val="115000"/>
              </a:lnSpc>
              <a:spcBef>
                <a:spcPts val="0"/>
              </a:spcBef>
              <a:spcAft>
                <a:spcPts val="0"/>
              </a:spcAft>
              <a:buClr>
                <a:schemeClr val="lt1"/>
              </a:buClr>
              <a:buSzPts val="2000"/>
            </a:pPr>
            <a:r>
              <a:rPr lang="en-US" sz="2000" dirty="0">
                <a:solidFill>
                  <a:schemeClr val="lt1"/>
                </a:solidFill>
              </a:rPr>
              <a:t>Create an invitation to your event, making sure everyone gets the details and knows they’re welcome. </a:t>
            </a:r>
            <a:endParaRPr sz="2000" dirty="0">
              <a:solidFill>
                <a:schemeClr val="lt1"/>
              </a:solidFill>
            </a:endParaRPr>
          </a:p>
        </p:txBody>
      </p:sp>
      <p:sp>
        <p:nvSpPr>
          <p:cNvPr id="2" name="Google Shape;90;p3">
            <a:hlinkClick r:id="rId3" action="ppaction://hlinksldjump"/>
            <a:extLst>
              <a:ext uri="{FF2B5EF4-FFF2-40B4-BE49-F238E27FC236}">
                <a16:creationId xmlns:a16="http://schemas.microsoft.com/office/drawing/2014/main" id="{9F8BE552-5AE1-F183-829A-247CD1A56CFD}"/>
              </a:ext>
            </a:extLst>
          </p:cNvPr>
          <p:cNvSpPr/>
          <p:nvPr/>
        </p:nvSpPr>
        <p:spPr>
          <a:xfrm>
            <a:off x="178698" y="4500149"/>
            <a:ext cx="1542600" cy="486600"/>
          </a:xfrm>
          <a:prstGeom prst="leftArrow">
            <a:avLst>
              <a:gd name="adj1" fmla="val 50000"/>
              <a:gd name="adj2" fmla="val 50000"/>
            </a:avLst>
          </a:prstGeom>
          <a:solidFill>
            <a:schemeClr val="accent6"/>
          </a:solidFill>
          <a:ln w="9525" cap="flat" cmpd="sng">
            <a:noFill/>
            <a:prstDash val="solid"/>
            <a:round/>
            <a:headEnd type="none" w="sm" len="sm"/>
            <a:tailEnd type="none" w="sm" len="sm"/>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spcFirstLastPara="1" wrap="square" lIns="91425" tIns="91425" rIns="91425" bIns="91425"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400" b="0" i="0" u="none" strike="noStrike" kern="0" cap="none" spc="0" normalizeH="0" baseline="0" noProof="0" dirty="0">
                <a:ln>
                  <a:noFill/>
                </a:ln>
                <a:solidFill>
                  <a:srgbClr val="FFFFFF"/>
                </a:solidFill>
                <a:effectLst/>
                <a:uLnTx/>
                <a:uFillTx/>
                <a:latin typeface="Calibri"/>
                <a:ea typeface="Calibri"/>
                <a:cs typeface="Calibri"/>
                <a:sym typeface="Calibri"/>
              </a:rPr>
              <a:t>Back to Board</a:t>
            </a:r>
            <a:endParaRPr kumimoji="0" sz="1400" b="0" i="0" u="none" strike="noStrike" kern="0" cap="none" spc="0" normalizeH="0" baseline="0" noProof="0" dirty="0">
              <a:ln>
                <a:noFill/>
              </a:ln>
              <a:solidFill>
                <a:srgbClr val="FFFFFF"/>
              </a:solidFill>
              <a:effectLst/>
              <a:uLnTx/>
              <a:uFillTx/>
              <a:latin typeface="Calibri"/>
              <a:ea typeface="Calibri"/>
              <a:cs typeface="Calibri"/>
              <a:sym typeface="Calibri"/>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gradFill>
          <a:gsLst>
            <a:gs pos="0">
              <a:srgbClr val="659298"/>
            </a:gs>
            <a:gs pos="100000">
              <a:srgbClr val="4E6F74"/>
            </a:gs>
          </a:gsLst>
          <a:lin ang="15960083" scaled="0"/>
        </a:gradFill>
        <a:effectLst/>
      </p:bgPr>
    </p:bg>
    <p:spTree>
      <p:nvGrpSpPr>
        <p:cNvPr id="1" name="Shape 199"/>
        <p:cNvGrpSpPr/>
        <p:nvPr/>
      </p:nvGrpSpPr>
      <p:grpSpPr>
        <a:xfrm>
          <a:off x="0" y="0"/>
          <a:ext cx="0" cy="0"/>
          <a:chOff x="0" y="0"/>
          <a:chExt cx="0" cy="0"/>
        </a:xfrm>
      </p:grpSpPr>
      <p:sp>
        <p:nvSpPr>
          <p:cNvPr id="200" name="Google Shape;200;g33e4440527a_0_66"/>
          <p:cNvSpPr txBox="1"/>
          <p:nvPr/>
        </p:nvSpPr>
        <p:spPr>
          <a:xfrm>
            <a:off x="530352" y="611034"/>
            <a:ext cx="7772400" cy="10218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FFFFFF"/>
              </a:buClr>
              <a:buSzPts val="3600"/>
              <a:buFont typeface="Calibri"/>
              <a:buNone/>
            </a:pPr>
            <a:r>
              <a:rPr lang="en-US" sz="3600">
                <a:solidFill>
                  <a:srgbClr val="FFFFFF"/>
                </a:solidFill>
                <a:latin typeface="Calibri"/>
                <a:ea typeface="Calibri"/>
                <a:cs typeface="Calibri"/>
                <a:sym typeface="Calibri"/>
              </a:rPr>
              <a:t>Email Response</a:t>
            </a:r>
            <a:endParaRPr/>
          </a:p>
        </p:txBody>
      </p:sp>
      <p:sp>
        <p:nvSpPr>
          <p:cNvPr id="201" name="Google Shape;201;g33e4440527a_0_66"/>
          <p:cNvSpPr txBox="1"/>
          <p:nvPr/>
        </p:nvSpPr>
        <p:spPr>
          <a:xfrm>
            <a:off x="530352" y="1425388"/>
            <a:ext cx="7383300" cy="3314700"/>
          </a:xfrm>
          <a:prstGeom prst="rect">
            <a:avLst/>
          </a:prstGeom>
          <a:noFill/>
          <a:ln>
            <a:noFill/>
          </a:ln>
        </p:spPr>
        <p:txBody>
          <a:bodyPr spcFirstLastPara="1" wrap="square" lIns="91425" tIns="45700" rIns="91425" bIns="45700" anchor="t" anchorCtr="0">
            <a:normAutofit/>
          </a:bodyPr>
          <a:lstStyle/>
          <a:p>
            <a:pPr marL="101600" lvl="0" algn="l" rtl="0">
              <a:lnSpc>
                <a:spcPct val="115000"/>
              </a:lnSpc>
              <a:spcBef>
                <a:spcPts val="0"/>
              </a:spcBef>
              <a:spcAft>
                <a:spcPts val="0"/>
              </a:spcAft>
              <a:buClr>
                <a:schemeClr val="lt1"/>
              </a:buClr>
              <a:buSzPts val="2000"/>
            </a:pPr>
            <a:r>
              <a:rPr lang="en-US" sz="2000" dirty="0">
                <a:solidFill>
                  <a:schemeClr val="lt1"/>
                </a:solidFill>
              </a:rPr>
              <a:t>You open your inbox and see an email with the subject line: </a:t>
            </a:r>
            <a:r>
              <a:rPr lang="en-US" sz="2000" b="1" dirty="0">
                <a:solidFill>
                  <a:schemeClr val="lt1"/>
                </a:solidFill>
              </a:rPr>
              <a:t>“Issue with My Recent Order”</a:t>
            </a:r>
            <a:r>
              <a:rPr lang="en-US" sz="2000" dirty="0">
                <a:solidFill>
                  <a:schemeClr val="lt1"/>
                </a:solidFill>
              </a:rPr>
              <a:t> from a frustrated customer. As you read, you realize a problem exists—maybe their order arrived late, the product was damaged, or they experienced poor service. </a:t>
            </a:r>
            <a:endParaRPr sz="2000" dirty="0">
              <a:solidFill>
                <a:schemeClr val="lt1"/>
              </a:solidFill>
            </a:endParaRPr>
          </a:p>
          <a:p>
            <a:pPr marL="101600" lvl="0" algn="l" rtl="0">
              <a:lnSpc>
                <a:spcPct val="115000"/>
              </a:lnSpc>
              <a:spcBef>
                <a:spcPts val="0"/>
              </a:spcBef>
              <a:spcAft>
                <a:spcPts val="0"/>
              </a:spcAft>
              <a:buClr>
                <a:schemeClr val="lt1"/>
              </a:buClr>
              <a:buSzPts val="2000"/>
            </a:pPr>
            <a:endParaRPr lang="en-US" sz="2000" dirty="0">
              <a:solidFill>
                <a:schemeClr val="lt1"/>
              </a:solidFill>
            </a:endParaRPr>
          </a:p>
          <a:p>
            <a:pPr marL="101600" lvl="0" algn="l" rtl="0">
              <a:lnSpc>
                <a:spcPct val="115000"/>
              </a:lnSpc>
              <a:spcBef>
                <a:spcPts val="0"/>
              </a:spcBef>
              <a:spcAft>
                <a:spcPts val="0"/>
              </a:spcAft>
              <a:buClr>
                <a:schemeClr val="lt1"/>
              </a:buClr>
              <a:buSzPts val="2000"/>
            </a:pPr>
            <a:r>
              <a:rPr lang="en-US" sz="2000" dirty="0">
                <a:solidFill>
                  <a:schemeClr val="lt1"/>
                </a:solidFill>
              </a:rPr>
              <a:t>Write an email to resolve the issue.</a:t>
            </a:r>
            <a:endParaRPr sz="2000" dirty="0">
              <a:solidFill>
                <a:schemeClr val="lt1"/>
              </a:solidFill>
            </a:endParaRPr>
          </a:p>
        </p:txBody>
      </p:sp>
      <p:sp>
        <p:nvSpPr>
          <p:cNvPr id="2" name="Google Shape;90;p3">
            <a:hlinkClick r:id="rId3" action="ppaction://hlinksldjump"/>
            <a:extLst>
              <a:ext uri="{FF2B5EF4-FFF2-40B4-BE49-F238E27FC236}">
                <a16:creationId xmlns:a16="http://schemas.microsoft.com/office/drawing/2014/main" id="{E8110A8E-1CBF-DEED-B207-324F62E512D0}"/>
              </a:ext>
            </a:extLst>
          </p:cNvPr>
          <p:cNvSpPr/>
          <p:nvPr/>
        </p:nvSpPr>
        <p:spPr>
          <a:xfrm>
            <a:off x="178698" y="4500149"/>
            <a:ext cx="1542600" cy="486600"/>
          </a:xfrm>
          <a:prstGeom prst="leftArrow">
            <a:avLst>
              <a:gd name="adj1" fmla="val 50000"/>
              <a:gd name="adj2" fmla="val 50000"/>
            </a:avLst>
          </a:prstGeom>
          <a:solidFill>
            <a:schemeClr val="accent6"/>
          </a:solidFill>
          <a:ln w="9525" cap="flat" cmpd="sng">
            <a:noFill/>
            <a:prstDash val="solid"/>
            <a:round/>
            <a:headEnd type="none" w="sm" len="sm"/>
            <a:tailEnd type="none" w="sm" len="sm"/>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spcFirstLastPara="1" wrap="square" lIns="91425" tIns="91425" rIns="91425" bIns="91425"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400" b="0" i="0" u="none" strike="noStrike" kern="0" cap="none" spc="0" normalizeH="0" baseline="0" noProof="0" dirty="0">
                <a:ln>
                  <a:noFill/>
                </a:ln>
                <a:solidFill>
                  <a:srgbClr val="FFFFFF"/>
                </a:solidFill>
                <a:effectLst/>
                <a:uLnTx/>
                <a:uFillTx/>
                <a:latin typeface="Calibri"/>
                <a:ea typeface="Calibri"/>
                <a:cs typeface="Calibri"/>
                <a:sym typeface="Calibri"/>
              </a:rPr>
              <a:t>Back to Board</a:t>
            </a:r>
            <a:endParaRPr kumimoji="0" sz="1400" b="0" i="0" u="none" strike="noStrike" kern="0" cap="none" spc="0" normalizeH="0" baseline="0" noProof="0" dirty="0">
              <a:ln>
                <a:noFill/>
              </a:ln>
              <a:solidFill>
                <a:srgbClr val="FFFFFF"/>
              </a:solidFill>
              <a:effectLst/>
              <a:uLnTx/>
              <a:uFillTx/>
              <a:latin typeface="Calibri"/>
              <a:ea typeface="Calibri"/>
              <a:cs typeface="Calibri"/>
              <a:sym typeface="Calibri"/>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82"/>
        <p:cNvGrpSpPr/>
        <p:nvPr/>
      </p:nvGrpSpPr>
      <p:grpSpPr>
        <a:xfrm>
          <a:off x="0" y="0"/>
          <a:ext cx="0" cy="0"/>
          <a:chOff x="0" y="0"/>
          <a:chExt cx="0" cy="0"/>
        </a:xfrm>
      </p:grpSpPr>
      <p:graphicFrame>
        <p:nvGraphicFramePr>
          <p:cNvPr id="83" name="Google Shape;83;p2"/>
          <p:cNvGraphicFramePr/>
          <p:nvPr>
            <p:extLst>
              <p:ext uri="{D42A27DB-BD31-4B8C-83A1-F6EECF244321}">
                <p14:modId xmlns:p14="http://schemas.microsoft.com/office/powerpoint/2010/main" val="2666301123"/>
              </p:ext>
            </p:extLst>
          </p:nvPr>
        </p:nvGraphicFramePr>
        <p:xfrm>
          <a:off x="242047" y="194628"/>
          <a:ext cx="8606125" cy="4713500"/>
        </p:xfrm>
        <a:graphic>
          <a:graphicData uri="http://schemas.openxmlformats.org/drawingml/2006/table">
            <a:tbl>
              <a:tblPr>
                <a:noFill/>
                <a:tableStyleId>{2FACB8CC-06E1-4557-9CFD-A2E6E4D562EC}</a:tableStyleId>
              </a:tblPr>
              <a:tblGrid>
                <a:gridCol w="1721225">
                  <a:extLst>
                    <a:ext uri="{9D8B030D-6E8A-4147-A177-3AD203B41FA5}">
                      <a16:colId xmlns:a16="http://schemas.microsoft.com/office/drawing/2014/main" val="20000"/>
                    </a:ext>
                  </a:extLst>
                </a:gridCol>
                <a:gridCol w="1721225">
                  <a:extLst>
                    <a:ext uri="{9D8B030D-6E8A-4147-A177-3AD203B41FA5}">
                      <a16:colId xmlns:a16="http://schemas.microsoft.com/office/drawing/2014/main" val="20001"/>
                    </a:ext>
                  </a:extLst>
                </a:gridCol>
                <a:gridCol w="1721225">
                  <a:extLst>
                    <a:ext uri="{9D8B030D-6E8A-4147-A177-3AD203B41FA5}">
                      <a16:colId xmlns:a16="http://schemas.microsoft.com/office/drawing/2014/main" val="20002"/>
                    </a:ext>
                  </a:extLst>
                </a:gridCol>
                <a:gridCol w="1721225">
                  <a:extLst>
                    <a:ext uri="{9D8B030D-6E8A-4147-A177-3AD203B41FA5}">
                      <a16:colId xmlns:a16="http://schemas.microsoft.com/office/drawing/2014/main" val="20003"/>
                    </a:ext>
                  </a:extLst>
                </a:gridCol>
                <a:gridCol w="1721225">
                  <a:extLst>
                    <a:ext uri="{9D8B030D-6E8A-4147-A177-3AD203B41FA5}">
                      <a16:colId xmlns:a16="http://schemas.microsoft.com/office/drawing/2014/main" val="20004"/>
                    </a:ext>
                  </a:extLst>
                </a:gridCol>
              </a:tblGrid>
              <a:tr h="1178375">
                <a:tc>
                  <a:txBody>
                    <a:bodyPr/>
                    <a:lstStyle/>
                    <a:p>
                      <a:pPr marL="0" marR="0" lvl="0" indent="0" algn="ctr" rtl="0">
                        <a:spcBef>
                          <a:spcPts val="0"/>
                        </a:spcBef>
                        <a:spcAft>
                          <a:spcPts val="0"/>
                        </a:spcAft>
                        <a:buNone/>
                      </a:pPr>
                      <a:r>
                        <a:rPr lang="en-US" sz="1800" b="1" strike="noStrike" cap="none" dirty="0">
                          <a:solidFill>
                            <a:schemeClr val="accent6"/>
                          </a:solidFill>
                          <a:uFill>
                            <a:noFill/>
                          </a:uFill>
                          <a:latin typeface="Calibri"/>
                          <a:ea typeface="Calibri"/>
                          <a:cs typeface="Calibri"/>
                          <a:sym typeface="Calibri"/>
                          <a:hlinkClick r:id="rId3" action="ppaction://hlinksldjump">
                            <a:extLst>
                              <a:ext uri="{A12FA001-AC4F-418D-AE19-62706E023703}">
                                <ahyp:hlinkClr xmlns:ahyp="http://schemas.microsoft.com/office/drawing/2018/hyperlinkcolor" val="tx"/>
                              </a:ext>
                            </a:extLst>
                          </a:hlinkClick>
                        </a:rPr>
                        <a:t>Interview Follow-Up</a:t>
                      </a:r>
                      <a:endParaRPr dirty="0">
                        <a:solidFill>
                          <a:schemeClr val="accent6"/>
                        </a:solidFill>
                      </a:endParaRPr>
                    </a:p>
                  </a:txBody>
                  <a:tcPr marL="73025" marR="73025" marT="73025" marB="73025" anchor="ctr">
                    <a:lnL w="12700" cap="flat" cmpd="sng">
                      <a:solidFill>
                        <a:srgbClr val="BED7D3"/>
                      </a:solidFill>
                      <a:prstDash val="solid"/>
                      <a:round/>
                      <a:headEnd type="none" w="sm" len="sm"/>
                      <a:tailEnd type="none" w="sm" len="sm"/>
                    </a:lnL>
                    <a:lnR w="12700" cap="flat" cmpd="sng">
                      <a:solidFill>
                        <a:srgbClr val="BED7D3"/>
                      </a:solidFill>
                      <a:prstDash val="solid"/>
                      <a:round/>
                      <a:headEnd type="none" w="sm" len="sm"/>
                      <a:tailEnd type="none" w="sm" len="sm"/>
                    </a:lnR>
                    <a:lnT w="12700" cap="flat" cmpd="sng">
                      <a:solidFill>
                        <a:srgbClr val="BED7D3"/>
                      </a:solidFill>
                      <a:prstDash val="solid"/>
                      <a:round/>
                      <a:headEnd type="none" w="sm" len="sm"/>
                      <a:tailEnd type="none" w="sm" len="sm"/>
                    </a:lnT>
                    <a:lnB w="12700" cap="flat" cmpd="sng">
                      <a:solidFill>
                        <a:srgbClr val="BED7D3"/>
                      </a:solidFill>
                      <a:prstDash val="solid"/>
                      <a:round/>
                      <a:headEnd type="none" w="sm" len="sm"/>
                      <a:tailEnd type="none" w="sm" len="sm"/>
                    </a:lnB>
                    <a:cell3D prstMaterial="dkEdge">
                      <a:bevel prst="relaxedInset"/>
                      <a:lightRig rig="flood" dir="t"/>
                    </a:cell3D>
                  </a:tcPr>
                </a:tc>
                <a:tc>
                  <a:txBody>
                    <a:bodyPr/>
                    <a:lstStyle/>
                    <a:p>
                      <a:pPr marL="0" marR="0" lvl="0" indent="0" algn="ctr" rtl="0">
                        <a:spcBef>
                          <a:spcPts val="0"/>
                        </a:spcBef>
                        <a:spcAft>
                          <a:spcPts val="0"/>
                        </a:spcAft>
                        <a:buNone/>
                      </a:pPr>
                      <a:r>
                        <a:rPr lang="en-US" sz="1800" b="1" strike="noStrike" cap="none" dirty="0">
                          <a:solidFill>
                            <a:schemeClr val="accent6"/>
                          </a:solidFill>
                          <a:uFill>
                            <a:noFill/>
                          </a:uFill>
                          <a:latin typeface="Calibri"/>
                          <a:ea typeface="Calibri"/>
                          <a:cs typeface="Calibri"/>
                          <a:sym typeface="Calibri"/>
                          <a:hlinkClick r:id="rId4" action="ppaction://hlinksldjump">
                            <a:extLst>
                              <a:ext uri="{A12FA001-AC4F-418D-AE19-62706E023703}">
                                <ahyp:hlinkClr xmlns:ahyp="http://schemas.microsoft.com/office/drawing/2018/hyperlinkcolor" val="tx"/>
                              </a:ext>
                            </a:extLst>
                          </a:hlinkClick>
                        </a:rPr>
                        <a:t>Email</a:t>
                      </a:r>
                      <a:endParaRPr dirty="0">
                        <a:solidFill>
                          <a:schemeClr val="accent6"/>
                        </a:solidFill>
                      </a:endParaRPr>
                    </a:p>
                    <a:p>
                      <a:pPr marL="0" marR="0" lvl="0" indent="0" algn="ctr" rtl="0">
                        <a:spcBef>
                          <a:spcPts val="0"/>
                        </a:spcBef>
                        <a:spcAft>
                          <a:spcPts val="0"/>
                        </a:spcAft>
                        <a:buNone/>
                      </a:pPr>
                      <a:r>
                        <a:rPr lang="en-US" sz="1800" b="1" strike="noStrike" cap="none" dirty="0">
                          <a:solidFill>
                            <a:schemeClr val="accent6"/>
                          </a:solidFill>
                          <a:uFill>
                            <a:noFill/>
                          </a:uFill>
                          <a:latin typeface="Calibri"/>
                          <a:ea typeface="Calibri"/>
                          <a:cs typeface="Calibri"/>
                          <a:sym typeface="Calibri"/>
                          <a:hlinkClick r:id="rId4" action="ppaction://hlinksldjump">
                            <a:extLst>
                              <a:ext uri="{A12FA001-AC4F-418D-AE19-62706E023703}">
                                <ahyp:hlinkClr xmlns:ahyp="http://schemas.microsoft.com/office/drawing/2018/hyperlinkcolor" val="tx"/>
                              </a:ext>
                            </a:extLst>
                          </a:hlinkClick>
                        </a:rPr>
                        <a:t>Response</a:t>
                      </a:r>
                      <a:endParaRPr dirty="0">
                        <a:solidFill>
                          <a:schemeClr val="accent6"/>
                        </a:solidFill>
                      </a:endParaRPr>
                    </a:p>
                  </a:txBody>
                  <a:tcPr marL="73025" marR="73025" marT="73025" marB="73025" anchor="ctr">
                    <a:lnL w="12700" cap="flat" cmpd="sng">
                      <a:solidFill>
                        <a:srgbClr val="BED7D3"/>
                      </a:solidFill>
                      <a:prstDash val="solid"/>
                      <a:round/>
                      <a:headEnd type="none" w="sm" len="sm"/>
                      <a:tailEnd type="none" w="sm" len="sm"/>
                    </a:lnL>
                    <a:lnR w="12700" cap="flat" cmpd="sng">
                      <a:solidFill>
                        <a:srgbClr val="BED7D3"/>
                      </a:solidFill>
                      <a:prstDash val="solid"/>
                      <a:round/>
                      <a:headEnd type="none" w="sm" len="sm"/>
                      <a:tailEnd type="none" w="sm" len="sm"/>
                    </a:lnR>
                    <a:lnT w="12700" cap="flat" cmpd="sng">
                      <a:solidFill>
                        <a:srgbClr val="BED7D3"/>
                      </a:solidFill>
                      <a:prstDash val="solid"/>
                      <a:round/>
                      <a:headEnd type="none" w="sm" len="sm"/>
                      <a:tailEnd type="none" w="sm" len="sm"/>
                    </a:lnT>
                    <a:lnB w="12700" cap="flat" cmpd="sng">
                      <a:solidFill>
                        <a:srgbClr val="BED7D3"/>
                      </a:solidFill>
                      <a:prstDash val="solid"/>
                      <a:round/>
                      <a:headEnd type="none" w="sm" len="sm"/>
                      <a:tailEnd type="none" w="sm" len="sm"/>
                    </a:lnB>
                    <a:cell3D prstMaterial="dkEdge">
                      <a:bevel prst="relaxedInset"/>
                      <a:lightRig rig="flood" dir="t"/>
                    </a:cell3D>
                  </a:tcPr>
                </a:tc>
                <a:tc>
                  <a:txBody>
                    <a:bodyPr/>
                    <a:lstStyle/>
                    <a:p>
                      <a:pPr marL="0" marR="0" lvl="0" indent="0" algn="ctr" rtl="0">
                        <a:spcBef>
                          <a:spcPts val="0"/>
                        </a:spcBef>
                        <a:spcAft>
                          <a:spcPts val="0"/>
                        </a:spcAft>
                        <a:buNone/>
                      </a:pPr>
                      <a:r>
                        <a:rPr lang="en-US" sz="1800" b="1" strike="noStrike" cap="none">
                          <a:solidFill>
                            <a:schemeClr val="accent6"/>
                          </a:solidFill>
                          <a:uFill>
                            <a:noFill/>
                          </a:uFill>
                          <a:latin typeface="Calibri"/>
                          <a:ea typeface="Calibri"/>
                          <a:cs typeface="Calibri"/>
                          <a:sym typeface="Calibri"/>
                          <a:hlinkClick r:id="rId5" action="ppaction://hlinksldjump">
                            <a:extLst>
                              <a:ext uri="{A12FA001-AC4F-418D-AE19-62706E023703}">
                                <ahyp:hlinkClr xmlns:ahyp="http://schemas.microsoft.com/office/drawing/2018/hyperlinkcolor" val="tx"/>
                              </a:ext>
                            </a:extLst>
                          </a:hlinkClick>
                        </a:rPr>
                        <a:t>Request for Information</a:t>
                      </a:r>
                      <a:endParaRPr sz="1800" b="1" strike="noStrike" cap="none">
                        <a:solidFill>
                          <a:schemeClr val="accent6"/>
                        </a:solidFill>
                        <a:latin typeface="Calibri"/>
                        <a:ea typeface="Calibri"/>
                        <a:cs typeface="Calibri"/>
                        <a:sym typeface="Calibri"/>
                      </a:endParaRPr>
                    </a:p>
                  </a:txBody>
                  <a:tcPr marL="73025" marR="73025" marT="73025" marB="73025" anchor="ctr">
                    <a:lnL w="12700" cap="flat" cmpd="sng">
                      <a:solidFill>
                        <a:srgbClr val="BED7D3"/>
                      </a:solidFill>
                      <a:prstDash val="solid"/>
                      <a:round/>
                      <a:headEnd type="none" w="sm" len="sm"/>
                      <a:tailEnd type="none" w="sm" len="sm"/>
                    </a:lnL>
                    <a:lnR w="12700" cap="flat" cmpd="sng">
                      <a:solidFill>
                        <a:srgbClr val="BED7D3"/>
                      </a:solidFill>
                      <a:prstDash val="solid"/>
                      <a:round/>
                      <a:headEnd type="none" w="sm" len="sm"/>
                      <a:tailEnd type="none" w="sm" len="sm"/>
                    </a:lnR>
                    <a:lnT w="12700" cap="flat" cmpd="sng">
                      <a:solidFill>
                        <a:srgbClr val="BED7D3"/>
                      </a:solidFill>
                      <a:prstDash val="solid"/>
                      <a:round/>
                      <a:headEnd type="none" w="sm" len="sm"/>
                      <a:tailEnd type="none" w="sm" len="sm"/>
                    </a:lnT>
                    <a:lnB w="12700" cap="flat" cmpd="sng">
                      <a:solidFill>
                        <a:srgbClr val="BED7D3"/>
                      </a:solidFill>
                      <a:prstDash val="solid"/>
                      <a:round/>
                      <a:headEnd type="none" w="sm" len="sm"/>
                      <a:tailEnd type="none" w="sm" len="sm"/>
                    </a:lnB>
                    <a:cell3D prstMaterial="dkEdge">
                      <a:bevel prst="relaxedInset"/>
                      <a:lightRig rig="flood" dir="t"/>
                    </a:cell3D>
                  </a:tcPr>
                </a:tc>
                <a:tc>
                  <a:txBody>
                    <a:bodyPr/>
                    <a:lstStyle/>
                    <a:p>
                      <a:pPr marL="0" marR="0" lvl="0" indent="0" algn="ctr" rtl="0">
                        <a:spcBef>
                          <a:spcPts val="0"/>
                        </a:spcBef>
                        <a:spcAft>
                          <a:spcPts val="0"/>
                        </a:spcAft>
                        <a:buNone/>
                      </a:pPr>
                      <a:r>
                        <a:rPr lang="en-US" sz="1800" b="1" strike="noStrike" cap="none" dirty="0">
                          <a:solidFill>
                            <a:schemeClr val="accent6"/>
                          </a:solidFill>
                          <a:uFill>
                            <a:noFill/>
                          </a:uFill>
                          <a:latin typeface="Calibri"/>
                          <a:ea typeface="Calibri"/>
                          <a:cs typeface="Calibri"/>
                          <a:sym typeface="Calibri"/>
                          <a:hlinkClick r:id="rId6" action="ppaction://hlinksldjump">
                            <a:extLst>
                              <a:ext uri="{A12FA001-AC4F-418D-AE19-62706E023703}">
                                <ahyp:hlinkClr xmlns:ahyp="http://schemas.microsoft.com/office/drawing/2018/hyperlinkcolor" val="tx"/>
                              </a:ext>
                            </a:extLst>
                          </a:hlinkClick>
                        </a:rPr>
                        <a:t>Call in</a:t>
                      </a:r>
                    </a:p>
                    <a:p>
                      <a:pPr marL="0" marR="0" lvl="0" indent="0" algn="ctr" rtl="0">
                        <a:spcBef>
                          <a:spcPts val="0"/>
                        </a:spcBef>
                        <a:spcAft>
                          <a:spcPts val="0"/>
                        </a:spcAft>
                        <a:buNone/>
                      </a:pPr>
                      <a:r>
                        <a:rPr lang="en-US" sz="1800" b="1" strike="noStrike" cap="none" dirty="0">
                          <a:solidFill>
                            <a:schemeClr val="accent6"/>
                          </a:solidFill>
                          <a:uFill>
                            <a:noFill/>
                          </a:uFill>
                          <a:latin typeface="Calibri"/>
                          <a:ea typeface="Calibri"/>
                          <a:cs typeface="Calibri"/>
                          <a:sym typeface="Calibri"/>
                          <a:hlinkClick r:id="rId6" action="ppaction://hlinksldjump">
                            <a:extLst>
                              <a:ext uri="{A12FA001-AC4F-418D-AE19-62706E023703}">
                                <ahyp:hlinkClr xmlns:ahyp="http://schemas.microsoft.com/office/drawing/2018/hyperlinkcolor" val="tx"/>
                              </a:ext>
                            </a:extLst>
                          </a:hlinkClick>
                        </a:rPr>
                        <a:t>Sick</a:t>
                      </a:r>
                      <a:endParaRPr sz="1800" b="1" strike="noStrike" cap="none" dirty="0">
                        <a:solidFill>
                          <a:schemeClr val="accent6"/>
                        </a:solidFill>
                        <a:latin typeface="Calibri"/>
                        <a:ea typeface="Calibri"/>
                        <a:cs typeface="Calibri"/>
                        <a:sym typeface="Calibri"/>
                      </a:endParaRPr>
                    </a:p>
                  </a:txBody>
                  <a:tcPr marL="73025" marR="73025" marT="73025" marB="73025" anchor="ctr">
                    <a:lnL w="12700" cap="flat" cmpd="sng">
                      <a:solidFill>
                        <a:srgbClr val="BED7D3"/>
                      </a:solidFill>
                      <a:prstDash val="solid"/>
                      <a:round/>
                      <a:headEnd type="none" w="sm" len="sm"/>
                      <a:tailEnd type="none" w="sm" len="sm"/>
                    </a:lnL>
                    <a:lnR w="12700" cap="flat" cmpd="sng">
                      <a:solidFill>
                        <a:srgbClr val="BED7D3"/>
                      </a:solidFill>
                      <a:prstDash val="solid"/>
                      <a:round/>
                      <a:headEnd type="none" w="sm" len="sm"/>
                      <a:tailEnd type="none" w="sm" len="sm"/>
                    </a:lnR>
                    <a:lnT w="12700" cap="flat" cmpd="sng">
                      <a:solidFill>
                        <a:srgbClr val="BED7D3"/>
                      </a:solidFill>
                      <a:prstDash val="solid"/>
                      <a:round/>
                      <a:headEnd type="none" w="sm" len="sm"/>
                      <a:tailEnd type="none" w="sm" len="sm"/>
                    </a:lnT>
                    <a:lnB w="12700" cap="flat" cmpd="sng">
                      <a:solidFill>
                        <a:srgbClr val="BED7D3"/>
                      </a:solidFill>
                      <a:prstDash val="solid"/>
                      <a:round/>
                      <a:headEnd type="none" w="sm" len="sm"/>
                      <a:tailEnd type="none" w="sm" len="sm"/>
                    </a:lnB>
                    <a:cell3D prstMaterial="dkEdge">
                      <a:bevel prst="relaxedInset"/>
                      <a:lightRig rig="flood" dir="t"/>
                    </a:cell3D>
                  </a:tcPr>
                </a:tc>
                <a:tc>
                  <a:txBody>
                    <a:bodyPr/>
                    <a:lstStyle/>
                    <a:p>
                      <a:pPr marL="0" marR="0" lvl="0" indent="0" algn="ctr" rtl="0">
                        <a:spcBef>
                          <a:spcPts val="0"/>
                        </a:spcBef>
                        <a:spcAft>
                          <a:spcPts val="0"/>
                        </a:spcAft>
                        <a:buNone/>
                      </a:pPr>
                      <a:r>
                        <a:rPr lang="en-US" sz="1800" b="1" strike="noStrike" cap="none" dirty="0">
                          <a:solidFill>
                            <a:schemeClr val="accent6"/>
                          </a:solidFill>
                          <a:uFill>
                            <a:noFill/>
                          </a:uFill>
                          <a:latin typeface="Calibri"/>
                          <a:ea typeface="Calibri"/>
                          <a:cs typeface="Calibri"/>
                          <a:sym typeface="Calibri"/>
                          <a:hlinkClick r:id="rId7" action="ppaction://hlinksldjump">
                            <a:extLst>
                              <a:ext uri="{A12FA001-AC4F-418D-AE19-62706E023703}">
                                <ahyp:hlinkClr xmlns:ahyp="http://schemas.microsoft.com/office/drawing/2018/hyperlinkcolor" val="tx"/>
                              </a:ext>
                            </a:extLst>
                          </a:hlinkClick>
                        </a:rPr>
                        <a:t>Email to</a:t>
                      </a:r>
                      <a:r>
                        <a:rPr lang="en-US" sz="1800" b="1" strike="noStrike" cap="none" dirty="0">
                          <a:solidFill>
                            <a:schemeClr val="accent6"/>
                          </a:solidFill>
                          <a:uFill>
                            <a:noFill/>
                          </a:uFill>
                          <a:latin typeface="Calibri"/>
                          <a:ea typeface="Calibri"/>
                          <a:cs typeface="Calibri"/>
                          <a:sym typeface="Calibri"/>
                        </a:rPr>
                        <a:t> Child’s</a:t>
                      </a:r>
                      <a:endParaRPr dirty="0">
                        <a:solidFill>
                          <a:schemeClr val="accent6"/>
                        </a:solidFill>
                      </a:endParaRPr>
                    </a:p>
                    <a:p>
                      <a:pPr marL="0" marR="0" lvl="0" indent="0" algn="ctr" rtl="0">
                        <a:spcBef>
                          <a:spcPts val="0"/>
                        </a:spcBef>
                        <a:spcAft>
                          <a:spcPts val="0"/>
                        </a:spcAft>
                        <a:buNone/>
                      </a:pPr>
                      <a:r>
                        <a:rPr lang="en-US" sz="1800" b="1" strike="noStrike" cap="none" dirty="0">
                          <a:solidFill>
                            <a:schemeClr val="accent6"/>
                          </a:solidFill>
                          <a:uFill>
                            <a:noFill/>
                          </a:uFill>
                          <a:latin typeface="Calibri"/>
                          <a:ea typeface="Calibri"/>
                          <a:cs typeface="Calibri"/>
                          <a:sym typeface="Calibri"/>
                          <a:hlinkClick r:id="rId7" action="ppaction://hlinksldjump">
                            <a:extLst>
                              <a:ext uri="{A12FA001-AC4F-418D-AE19-62706E023703}">
                                <ahyp:hlinkClr xmlns:ahyp="http://schemas.microsoft.com/office/drawing/2018/hyperlinkcolor" val="tx"/>
                              </a:ext>
                            </a:extLst>
                          </a:hlinkClick>
                        </a:rPr>
                        <a:t>Teacher</a:t>
                      </a:r>
                      <a:endParaRPr sz="1800" b="1" strike="noStrike" cap="none" dirty="0">
                        <a:solidFill>
                          <a:schemeClr val="accent6"/>
                        </a:solidFill>
                        <a:latin typeface="Calibri"/>
                        <a:ea typeface="Calibri"/>
                        <a:cs typeface="Calibri"/>
                        <a:sym typeface="Calibri"/>
                      </a:endParaRPr>
                    </a:p>
                  </a:txBody>
                  <a:tcPr marL="73025" marR="73025" marT="73025" marB="73025" anchor="ctr">
                    <a:lnL w="12700" cap="flat" cmpd="sng">
                      <a:solidFill>
                        <a:srgbClr val="BED7D3"/>
                      </a:solidFill>
                      <a:prstDash val="solid"/>
                      <a:round/>
                      <a:headEnd type="none" w="sm" len="sm"/>
                      <a:tailEnd type="none" w="sm" len="sm"/>
                    </a:lnL>
                    <a:lnR w="12700" cap="flat" cmpd="sng">
                      <a:solidFill>
                        <a:srgbClr val="BED7D3"/>
                      </a:solidFill>
                      <a:prstDash val="solid"/>
                      <a:round/>
                      <a:headEnd type="none" w="sm" len="sm"/>
                      <a:tailEnd type="none" w="sm" len="sm"/>
                    </a:lnR>
                    <a:lnT w="12700" cap="flat" cmpd="sng">
                      <a:solidFill>
                        <a:srgbClr val="BED7D3"/>
                      </a:solidFill>
                      <a:prstDash val="solid"/>
                      <a:round/>
                      <a:headEnd type="none" w="sm" len="sm"/>
                      <a:tailEnd type="none" w="sm" len="sm"/>
                    </a:lnT>
                    <a:lnB w="12700" cap="flat" cmpd="sng">
                      <a:solidFill>
                        <a:srgbClr val="BED7D3"/>
                      </a:solidFill>
                      <a:prstDash val="solid"/>
                      <a:round/>
                      <a:headEnd type="none" w="sm" len="sm"/>
                      <a:tailEnd type="none" w="sm" len="sm"/>
                    </a:lnB>
                    <a:cell3D prstMaterial="dkEdge">
                      <a:bevel prst="relaxedInset"/>
                      <a:lightRig rig="flood" dir="t"/>
                    </a:cell3D>
                  </a:tcPr>
                </a:tc>
                <a:extLst>
                  <a:ext uri="{0D108BD9-81ED-4DB2-BD59-A6C34878D82A}">
                    <a16:rowId xmlns:a16="http://schemas.microsoft.com/office/drawing/2014/main" val="10000"/>
                  </a:ext>
                </a:extLst>
              </a:tr>
              <a:tr h="1178375">
                <a:tc>
                  <a:txBody>
                    <a:bodyPr/>
                    <a:lstStyle/>
                    <a:p>
                      <a:pPr marL="0" marR="0" lvl="0" indent="0" algn="ctr" rtl="0">
                        <a:spcBef>
                          <a:spcPts val="0"/>
                        </a:spcBef>
                        <a:spcAft>
                          <a:spcPts val="0"/>
                        </a:spcAft>
                        <a:buNone/>
                      </a:pPr>
                      <a:r>
                        <a:rPr lang="en-US" sz="1800" b="1" strike="noStrike" cap="none" dirty="0">
                          <a:solidFill>
                            <a:schemeClr val="accent6"/>
                          </a:solidFill>
                          <a:uFill>
                            <a:noFill/>
                          </a:uFill>
                          <a:latin typeface="Calibri"/>
                          <a:ea typeface="Calibri"/>
                          <a:cs typeface="Calibri"/>
                          <a:sym typeface="Calibri"/>
                          <a:hlinkClick r:id="rId8" action="ppaction://hlinksldjump">
                            <a:extLst>
                              <a:ext uri="{A12FA001-AC4F-418D-AE19-62706E023703}">
                                <ahyp:hlinkClr xmlns:ahyp="http://schemas.microsoft.com/office/drawing/2018/hyperlinkcolor" val="tx"/>
                              </a:ext>
                            </a:extLst>
                          </a:hlinkClick>
                        </a:rPr>
                        <a:t>Message to a Politician</a:t>
                      </a:r>
                      <a:endParaRPr sz="1800" b="1" strike="noStrike" cap="none" dirty="0">
                        <a:solidFill>
                          <a:schemeClr val="accent6"/>
                        </a:solidFill>
                        <a:latin typeface="Calibri"/>
                        <a:ea typeface="Calibri"/>
                        <a:cs typeface="Calibri"/>
                        <a:sym typeface="Calibri"/>
                      </a:endParaRPr>
                    </a:p>
                  </a:txBody>
                  <a:tcPr marL="73025" marR="73025" marT="73025" marB="73025" anchor="ctr">
                    <a:lnL w="12700" cap="flat" cmpd="sng">
                      <a:solidFill>
                        <a:srgbClr val="BED7D3"/>
                      </a:solidFill>
                      <a:prstDash val="solid"/>
                      <a:round/>
                      <a:headEnd type="none" w="sm" len="sm"/>
                      <a:tailEnd type="none" w="sm" len="sm"/>
                    </a:lnL>
                    <a:lnR w="12700" cap="flat" cmpd="sng">
                      <a:solidFill>
                        <a:srgbClr val="BED7D3"/>
                      </a:solidFill>
                      <a:prstDash val="solid"/>
                      <a:round/>
                      <a:headEnd type="none" w="sm" len="sm"/>
                      <a:tailEnd type="none" w="sm" len="sm"/>
                    </a:lnR>
                    <a:lnT w="12700" cap="flat" cmpd="sng">
                      <a:solidFill>
                        <a:srgbClr val="BED7D3"/>
                      </a:solidFill>
                      <a:prstDash val="solid"/>
                      <a:round/>
                      <a:headEnd type="none" w="sm" len="sm"/>
                      <a:tailEnd type="none" w="sm" len="sm"/>
                    </a:lnT>
                    <a:lnB w="12700" cap="flat" cmpd="sng">
                      <a:solidFill>
                        <a:srgbClr val="BED7D3"/>
                      </a:solidFill>
                      <a:prstDash val="solid"/>
                      <a:round/>
                      <a:headEnd type="none" w="sm" len="sm"/>
                      <a:tailEnd type="none" w="sm" len="sm"/>
                    </a:lnB>
                    <a:cell3D prstMaterial="dkEdge">
                      <a:bevel prst="relaxedInset"/>
                      <a:lightRig rig="flood" dir="t"/>
                    </a:cell3D>
                  </a:tcPr>
                </a:tc>
                <a:tc>
                  <a:txBody>
                    <a:bodyPr/>
                    <a:lstStyle/>
                    <a:p>
                      <a:pPr marL="0" marR="0" lvl="0" indent="0" algn="ctr" rtl="0">
                        <a:spcBef>
                          <a:spcPts val="0"/>
                        </a:spcBef>
                        <a:spcAft>
                          <a:spcPts val="0"/>
                        </a:spcAft>
                        <a:buNone/>
                      </a:pPr>
                      <a:r>
                        <a:rPr lang="en-US" sz="1800" b="1" strike="noStrike" cap="none" dirty="0">
                          <a:solidFill>
                            <a:schemeClr val="accent6"/>
                          </a:solidFill>
                          <a:uFill>
                            <a:noFill/>
                          </a:uFill>
                          <a:latin typeface="Calibri"/>
                          <a:ea typeface="Calibri"/>
                          <a:cs typeface="Calibri"/>
                          <a:sym typeface="Calibri"/>
                          <a:hlinkClick r:id="rId9" action="ppaction://hlinksldjump">
                            <a:extLst>
                              <a:ext uri="{A12FA001-AC4F-418D-AE19-62706E023703}">
                                <ahyp:hlinkClr xmlns:ahyp="http://schemas.microsoft.com/office/drawing/2018/hyperlinkcolor" val="tx"/>
                              </a:ext>
                            </a:extLst>
                          </a:hlinkClick>
                        </a:rPr>
                        <a:t>Complaint</a:t>
                      </a:r>
                      <a:endParaRPr dirty="0"/>
                    </a:p>
                    <a:p>
                      <a:pPr marL="0" marR="0" lvl="0" indent="0" algn="ctr" rtl="0">
                        <a:spcBef>
                          <a:spcPts val="0"/>
                        </a:spcBef>
                        <a:spcAft>
                          <a:spcPts val="0"/>
                        </a:spcAft>
                        <a:buNone/>
                      </a:pPr>
                      <a:r>
                        <a:rPr lang="en-US" sz="1800" b="1" strike="noStrike" cap="none" dirty="0">
                          <a:solidFill>
                            <a:schemeClr val="accent6"/>
                          </a:solidFill>
                          <a:uFill>
                            <a:noFill/>
                          </a:uFill>
                          <a:latin typeface="Calibri"/>
                          <a:ea typeface="Calibri"/>
                          <a:cs typeface="Calibri"/>
                          <a:sym typeface="Calibri"/>
                          <a:hlinkClick r:id="rId9" action="ppaction://hlinksldjump">
                            <a:extLst>
                              <a:ext uri="{A12FA001-AC4F-418D-AE19-62706E023703}">
                                <ahyp:hlinkClr xmlns:ahyp="http://schemas.microsoft.com/office/drawing/2018/hyperlinkcolor" val="tx"/>
                              </a:ext>
                            </a:extLst>
                          </a:hlinkClick>
                        </a:rPr>
                        <a:t>Email</a:t>
                      </a:r>
                      <a:endParaRPr sz="1800" b="1" strike="noStrike" cap="none" dirty="0">
                        <a:solidFill>
                          <a:schemeClr val="accent6"/>
                        </a:solidFill>
                        <a:latin typeface="Calibri"/>
                        <a:ea typeface="Calibri"/>
                        <a:cs typeface="Calibri"/>
                        <a:sym typeface="Calibri"/>
                      </a:endParaRPr>
                    </a:p>
                  </a:txBody>
                  <a:tcPr marL="73025" marR="73025" marT="73025" marB="73025" anchor="ctr">
                    <a:lnL w="12700" cap="flat" cmpd="sng">
                      <a:solidFill>
                        <a:srgbClr val="BED7D3"/>
                      </a:solidFill>
                      <a:prstDash val="solid"/>
                      <a:round/>
                      <a:headEnd type="none" w="sm" len="sm"/>
                      <a:tailEnd type="none" w="sm" len="sm"/>
                    </a:lnL>
                    <a:lnR w="12700" cap="flat" cmpd="sng">
                      <a:solidFill>
                        <a:srgbClr val="BED7D3"/>
                      </a:solidFill>
                      <a:prstDash val="solid"/>
                      <a:round/>
                      <a:headEnd type="none" w="sm" len="sm"/>
                      <a:tailEnd type="none" w="sm" len="sm"/>
                    </a:lnR>
                    <a:lnT w="12700" cap="flat" cmpd="sng">
                      <a:solidFill>
                        <a:srgbClr val="BED7D3"/>
                      </a:solidFill>
                      <a:prstDash val="solid"/>
                      <a:round/>
                      <a:headEnd type="none" w="sm" len="sm"/>
                      <a:tailEnd type="none" w="sm" len="sm"/>
                    </a:lnT>
                    <a:lnB w="12700" cap="flat" cmpd="sng">
                      <a:solidFill>
                        <a:srgbClr val="BED7D3"/>
                      </a:solidFill>
                      <a:prstDash val="solid"/>
                      <a:round/>
                      <a:headEnd type="none" w="sm" len="sm"/>
                      <a:tailEnd type="none" w="sm" len="sm"/>
                    </a:lnB>
                    <a:cell3D prstMaterial="dkEdge">
                      <a:bevel prst="relaxedInset"/>
                      <a:lightRig rig="flood" dir="t"/>
                    </a:cell3D>
                  </a:tcPr>
                </a:tc>
                <a:tc>
                  <a:txBody>
                    <a:bodyPr/>
                    <a:lstStyle/>
                    <a:p>
                      <a:pPr marL="0" marR="0" lvl="0" indent="0" algn="ctr" rtl="0">
                        <a:spcBef>
                          <a:spcPts val="0"/>
                        </a:spcBef>
                        <a:spcAft>
                          <a:spcPts val="0"/>
                        </a:spcAft>
                        <a:buNone/>
                      </a:pPr>
                      <a:r>
                        <a:rPr lang="en-US" sz="1800" b="1" strike="noStrike" cap="none" dirty="0">
                          <a:solidFill>
                            <a:schemeClr val="accent6"/>
                          </a:solidFill>
                          <a:uFill>
                            <a:noFill/>
                          </a:uFill>
                          <a:latin typeface="Calibri"/>
                          <a:ea typeface="Calibri"/>
                          <a:cs typeface="Calibri"/>
                          <a:sym typeface="Calibri"/>
                          <a:hlinkClick r:id="rId10" action="ppaction://hlinksldjump">
                            <a:extLst>
                              <a:ext uri="{A12FA001-AC4F-418D-AE19-62706E023703}">
                                <ahyp:hlinkClr xmlns:ahyp="http://schemas.microsoft.com/office/drawing/2018/hyperlinkcolor" val="tx"/>
                              </a:ext>
                            </a:extLst>
                          </a:hlinkClick>
                        </a:rPr>
                        <a:t>Text to Coworker</a:t>
                      </a:r>
                      <a:endParaRPr dirty="0">
                        <a:solidFill>
                          <a:schemeClr val="accent6"/>
                        </a:solidFill>
                      </a:endParaRPr>
                    </a:p>
                  </a:txBody>
                  <a:tcPr marL="73025" marR="73025" marT="73025" marB="73025" anchor="ctr">
                    <a:lnL w="12700" cap="flat" cmpd="sng">
                      <a:solidFill>
                        <a:srgbClr val="BED7D3"/>
                      </a:solidFill>
                      <a:prstDash val="solid"/>
                      <a:round/>
                      <a:headEnd type="none" w="sm" len="sm"/>
                      <a:tailEnd type="none" w="sm" len="sm"/>
                    </a:lnL>
                    <a:lnR w="12700" cap="flat" cmpd="sng">
                      <a:solidFill>
                        <a:srgbClr val="BED7D3"/>
                      </a:solidFill>
                      <a:prstDash val="solid"/>
                      <a:round/>
                      <a:headEnd type="none" w="sm" len="sm"/>
                      <a:tailEnd type="none" w="sm" len="sm"/>
                    </a:lnR>
                    <a:lnT w="12700" cap="flat" cmpd="sng">
                      <a:solidFill>
                        <a:srgbClr val="BED7D3"/>
                      </a:solidFill>
                      <a:prstDash val="solid"/>
                      <a:round/>
                      <a:headEnd type="none" w="sm" len="sm"/>
                      <a:tailEnd type="none" w="sm" len="sm"/>
                    </a:lnT>
                    <a:lnB w="12700" cap="flat" cmpd="sng">
                      <a:solidFill>
                        <a:srgbClr val="BED7D3"/>
                      </a:solidFill>
                      <a:prstDash val="solid"/>
                      <a:round/>
                      <a:headEnd type="none" w="sm" len="sm"/>
                      <a:tailEnd type="none" w="sm" len="sm"/>
                    </a:lnB>
                    <a:cell3D prstMaterial="dkEdge">
                      <a:bevel prst="relaxedInset"/>
                      <a:lightRig rig="flood" dir="t"/>
                    </a:cell3D>
                  </a:tcPr>
                </a:tc>
                <a:tc>
                  <a:txBody>
                    <a:bodyPr/>
                    <a:lstStyle/>
                    <a:p>
                      <a:pPr marL="0" marR="0" lvl="0" indent="0" algn="ctr" rtl="0">
                        <a:spcBef>
                          <a:spcPts val="0"/>
                        </a:spcBef>
                        <a:spcAft>
                          <a:spcPts val="0"/>
                        </a:spcAft>
                        <a:buNone/>
                      </a:pPr>
                      <a:r>
                        <a:rPr lang="en-US" sz="1800" b="1" strike="noStrike" cap="none" dirty="0">
                          <a:solidFill>
                            <a:schemeClr val="accent6"/>
                          </a:solidFill>
                          <a:uFill>
                            <a:noFill/>
                          </a:uFill>
                          <a:latin typeface="Calibri"/>
                          <a:ea typeface="Calibri"/>
                          <a:cs typeface="Calibri"/>
                          <a:sym typeface="Calibri"/>
                          <a:hlinkClick r:id="rId11" action="ppaction://hlinksldjump">
                            <a:extLst>
                              <a:ext uri="{A12FA001-AC4F-418D-AE19-62706E023703}">
                                <ahyp:hlinkClr xmlns:ahyp="http://schemas.microsoft.com/office/drawing/2018/hyperlinkcolor" val="tx"/>
                              </a:ext>
                            </a:extLst>
                          </a:hlinkClick>
                        </a:rPr>
                        <a:t>Email to Child’s Principal</a:t>
                      </a:r>
                      <a:endParaRPr sz="1800" b="1" strike="noStrike" cap="none" dirty="0">
                        <a:solidFill>
                          <a:schemeClr val="accent6"/>
                        </a:solidFill>
                        <a:latin typeface="Calibri"/>
                        <a:ea typeface="Calibri"/>
                        <a:cs typeface="Calibri"/>
                        <a:sym typeface="Calibri"/>
                      </a:endParaRPr>
                    </a:p>
                  </a:txBody>
                  <a:tcPr marL="73025" marR="73025" marT="73025" marB="73025" anchor="ctr">
                    <a:lnL w="12700" cap="flat" cmpd="sng">
                      <a:solidFill>
                        <a:srgbClr val="BED7D3"/>
                      </a:solidFill>
                      <a:prstDash val="solid"/>
                      <a:round/>
                      <a:headEnd type="none" w="sm" len="sm"/>
                      <a:tailEnd type="none" w="sm" len="sm"/>
                    </a:lnL>
                    <a:lnR w="12700" cap="flat" cmpd="sng">
                      <a:solidFill>
                        <a:srgbClr val="BED7D3"/>
                      </a:solidFill>
                      <a:prstDash val="solid"/>
                      <a:round/>
                      <a:headEnd type="none" w="sm" len="sm"/>
                      <a:tailEnd type="none" w="sm" len="sm"/>
                    </a:lnR>
                    <a:lnT w="12700" cap="flat" cmpd="sng">
                      <a:solidFill>
                        <a:srgbClr val="BED7D3"/>
                      </a:solidFill>
                      <a:prstDash val="solid"/>
                      <a:round/>
                      <a:headEnd type="none" w="sm" len="sm"/>
                      <a:tailEnd type="none" w="sm" len="sm"/>
                    </a:lnT>
                    <a:lnB w="12700" cap="flat" cmpd="sng">
                      <a:solidFill>
                        <a:srgbClr val="BED7D3"/>
                      </a:solidFill>
                      <a:prstDash val="solid"/>
                      <a:round/>
                      <a:headEnd type="none" w="sm" len="sm"/>
                      <a:tailEnd type="none" w="sm" len="sm"/>
                    </a:lnB>
                    <a:cell3D prstMaterial="dkEdge">
                      <a:bevel prst="relaxedInset"/>
                      <a:lightRig rig="flood" dir="t"/>
                    </a:cell3D>
                  </a:tcPr>
                </a:tc>
                <a:tc>
                  <a:txBody>
                    <a:bodyPr/>
                    <a:lstStyle/>
                    <a:p>
                      <a:pPr marL="0" marR="0" lvl="0" indent="0" algn="ctr" rtl="0">
                        <a:spcBef>
                          <a:spcPts val="0"/>
                        </a:spcBef>
                        <a:spcAft>
                          <a:spcPts val="0"/>
                        </a:spcAft>
                        <a:buNone/>
                      </a:pPr>
                      <a:r>
                        <a:rPr lang="en-US" sz="1800" b="1" strike="noStrike" cap="none">
                          <a:solidFill>
                            <a:schemeClr val="accent6"/>
                          </a:solidFill>
                          <a:uFill>
                            <a:noFill/>
                          </a:uFill>
                          <a:latin typeface="Calibri"/>
                          <a:ea typeface="Calibri"/>
                          <a:cs typeface="Calibri"/>
                          <a:sym typeface="Calibri"/>
                          <a:hlinkClick r:id="rId12" action="ppaction://hlinksldjump">
                            <a:extLst>
                              <a:ext uri="{A12FA001-AC4F-418D-AE19-62706E023703}">
                                <ahyp:hlinkClr xmlns:ahyp="http://schemas.microsoft.com/office/drawing/2018/hyperlinkcolor" val="tx"/>
                              </a:ext>
                            </a:extLst>
                          </a:hlinkClick>
                        </a:rPr>
                        <a:t>Thank-You</a:t>
                      </a:r>
                      <a:endParaRPr>
                        <a:solidFill>
                          <a:schemeClr val="accent6"/>
                        </a:solidFill>
                      </a:endParaRPr>
                    </a:p>
                    <a:p>
                      <a:pPr marL="0" marR="0" lvl="0" indent="0" algn="ctr" rtl="0">
                        <a:spcBef>
                          <a:spcPts val="0"/>
                        </a:spcBef>
                        <a:spcAft>
                          <a:spcPts val="0"/>
                        </a:spcAft>
                        <a:buNone/>
                      </a:pPr>
                      <a:r>
                        <a:rPr lang="en-US" sz="1800" b="1" strike="noStrike" cap="none">
                          <a:solidFill>
                            <a:schemeClr val="accent6"/>
                          </a:solidFill>
                          <a:uFill>
                            <a:noFill/>
                          </a:uFill>
                          <a:latin typeface="Calibri"/>
                          <a:ea typeface="Calibri"/>
                          <a:cs typeface="Calibri"/>
                          <a:sym typeface="Calibri"/>
                          <a:hlinkClick r:id="rId12" action="ppaction://hlinksldjump">
                            <a:extLst>
                              <a:ext uri="{A12FA001-AC4F-418D-AE19-62706E023703}">
                                <ahyp:hlinkClr xmlns:ahyp="http://schemas.microsoft.com/office/drawing/2018/hyperlinkcolor" val="tx"/>
                              </a:ext>
                            </a:extLst>
                          </a:hlinkClick>
                        </a:rPr>
                        <a:t>Note</a:t>
                      </a:r>
                      <a:endParaRPr sz="1800" b="1" strike="noStrike" cap="none">
                        <a:solidFill>
                          <a:schemeClr val="accent6"/>
                        </a:solidFill>
                        <a:latin typeface="Calibri"/>
                        <a:ea typeface="Calibri"/>
                        <a:cs typeface="Calibri"/>
                        <a:sym typeface="Calibri"/>
                      </a:endParaRPr>
                    </a:p>
                  </a:txBody>
                  <a:tcPr marL="73025" marR="73025" marT="73025" marB="73025" anchor="ctr">
                    <a:lnL w="12700" cap="flat" cmpd="sng">
                      <a:solidFill>
                        <a:srgbClr val="BED7D3"/>
                      </a:solidFill>
                      <a:prstDash val="solid"/>
                      <a:round/>
                      <a:headEnd type="none" w="sm" len="sm"/>
                      <a:tailEnd type="none" w="sm" len="sm"/>
                    </a:lnL>
                    <a:lnR w="12700" cap="flat" cmpd="sng">
                      <a:solidFill>
                        <a:srgbClr val="BED7D3"/>
                      </a:solidFill>
                      <a:prstDash val="solid"/>
                      <a:round/>
                      <a:headEnd type="none" w="sm" len="sm"/>
                      <a:tailEnd type="none" w="sm" len="sm"/>
                    </a:lnR>
                    <a:lnT w="12700" cap="flat" cmpd="sng">
                      <a:solidFill>
                        <a:srgbClr val="BED7D3"/>
                      </a:solidFill>
                      <a:prstDash val="solid"/>
                      <a:round/>
                      <a:headEnd type="none" w="sm" len="sm"/>
                      <a:tailEnd type="none" w="sm" len="sm"/>
                    </a:lnT>
                    <a:lnB w="12700" cap="flat" cmpd="sng">
                      <a:solidFill>
                        <a:srgbClr val="BED7D3"/>
                      </a:solidFill>
                      <a:prstDash val="solid"/>
                      <a:round/>
                      <a:headEnd type="none" w="sm" len="sm"/>
                      <a:tailEnd type="none" w="sm" len="sm"/>
                    </a:lnB>
                    <a:cell3D prstMaterial="dkEdge">
                      <a:bevel prst="relaxedInset"/>
                      <a:lightRig rig="flood" dir="t"/>
                    </a:cell3D>
                  </a:tcPr>
                </a:tc>
                <a:extLst>
                  <a:ext uri="{0D108BD9-81ED-4DB2-BD59-A6C34878D82A}">
                    <a16:rowId xmlns:a16="http://schemas.microsoft.com/office/drawing/2014/main" val="10001"/>
                  </a:ext>
                </a:extLst>
              </a:tr>
              <a:tr h="1178375">
                <a:tc>
                  <a:txBody>
                    <a:bodyPr/>
                    <a:lstStyle/>
                    <a:p>
                      <a:pPr marL="0" marR="0" lvl="0" indent="0" algn="ctr" rtl="0">
                        <a:spcBef>
                          <a:spcPts val="0"/>
                        </a:spcBef>
                        <a:spcAft>
                          <a:spcPts val="0"/>
                        </a:spcAft>
                        <a:buNone/>
                      </a:pPr>
                      <a:r>
                        <a:rPr lang="en-US" sz="1800" b="1" strike="noStrike" cap="none" dirty="0">
                          <a:solidFill>
                            <a:schemeClr val="accent6"/>
                          </a:solidFill>
                          <a:uFill>
                            <a:noFill/>
                          </a:uFill>
                          <a:latin typeface="Calibri"/>
                          <a:ea typeface="Calibri"/>
                          <a:cs typeface="Calibri"/>
                          <a:sym typeface="Calibri"/>
                          <a:hlinkClick r:id="rId13" action="ppaction://hlinksldjump">
                            <a:extLst>
                              <a:ext uri="{A12FA001-AC4F-418D-AE19-62706E023703}">
                                <ahyp:hlinkClr xmlns:ahyp="http://schemas.microsoft.com/office/drawing/2018/hyperlinkcolor" val="tx"/>
                              </a:ext>
                            </a:extLst>
                          </a:hlinkClick>
                        </a:rPr>
                        <a:t>Social</a:t>
                      </a:r>
                    </a:p>
                    <a:p>
                      <a:pPr marL="0" marR="0" lvl="0" indent="0" algn="ctr" rtl="0">
                        <a:spcBef>
                          <a:spcPts val="0"/>
                        </a:spcBef>
                        <a:spcAft>
                          <a:spcPts val="0"/>
                        </a:spcAft>
                        <a:buNone/>
                      </a:pPr>
                      <a:r>
                        <a:rPr lang="en-US" sz="1800" b="1" strike="noStrike" cap="none" dirty="0">
                          <a:solidFill>
                            <a:schemeClr val="accent6"/>
                          </a:solidFill>
                          <a:uFill>
                            <a:noFill/>
                          </a:uFill>
                          <a:latin typeface="Calibri"/>
                          <a:ea typeface="Calibri"/>
                          <a:cs typeface="Calibri"/>
                          <a:sym typeface="Calibri"/>
                          <a:hlinkClick r:id="rId13" action="ppaction://hlinksldjump">
                            <a:extLst>
                              <a:ext uri="{A12FA001-AC4F-418D-AE19-62706E023703}">
                                <ahyp:hlinkClr xmlns:ahyp="http://schemas.microsoft.com/office/drawing/2018/hyperlinkcolor" val="tx"/>
                              </a:ext>
                            </a:extLst>
                          </a:hlinkClick>
                        </a:rPr>
                        <a:t>Media</a:t>
                      </a:r>
                      <a:endParaRPr sz="1800" b="1" strike="noStrike" cap="none" dirty="0">
                        <a:solidFill>
                          <a:schemeClr val="accent6"/>
                        </a:solidFill>
                        <a:latin typeface="Calibri"/>
                        <a:ea typeface="Calibri"/>
                        <a:cs typeface="Calibri"/>
                        <a:sym typeface="Calibri"/>
                      </a:endParaRPr>
                    </a:p>
                  </a:txBody>
                  <a:tcPr marL="73025" marR="73025" marT="73025" marB="73025" anchor="ctr">
                    <a:lnL w="12700" cap="flat" cmpd="sng">
                      <a:solidFill>
                        <a:srgbClr val="BED7D3"/>
                      </a:solidFill>
                      <a:prstDash val="solid"/>
                      <a:round/>
                      <a:headEnd type="none" w="sm" len="sm"/>
                      <a:tailEnd type="none" w="sm" len="sm"/>
                    </a:lnL>
                    <a:lnR w="12700" cap="flat" cmpd="sng">
                      <a:solidFill>
                        <a:srgbClr val="BED7D3"/>
                      </a:solidFill>
                      <a:prstDash val="solid"/>
                      <a:round/>
                      <a:headEnd type="none" w="sm" len="sm"/>
                      <a:tailEnd type="none" w="sm" len="sm"/>
                    </a:lnR>
                    <a:lnT w="12700" cap="flat" cmpd="sng">
                      <a:solidFill>
                        <a:srgbClr val="BED7D3"/>
                      </a:solidFill>
                      <a:prstDash val="solid"/>
                      <a:round/>
                      <a:headEnd type="none" w="sm" len="sm"/>
                      <a:tailEnd type="none" w="sm" len="sm"/>
                    </a:lnT>
                    <a:lnB w="12700" cap="flat" cmpd="sng">
                      <a:solidFill>
                        <a:srgbClr val="BED7D3"/>
                      </a:solidFill>
                      <a:prstDash val="solid"/>
                      <a:round/>
                      <a:headEnd type="none" w="sm" len="sm"/>
                      <a:tailEnd type="none" w="sm" len="sm"/>
                    </a:lnB>
                    <a:cell3D prstMaterial="dkEdge">
                      <a:bevel prst="relaxedInset"/>
                      <a:lightRig rig="flood" dir="t"/>
                    </a:cell3D>
                  </a:tcPr>
                </a:tc>
                <a:tc>
                  <a:txBody>
                    <a:bodyPr/>
                    <a:lstStyle/>
                    <a:p>
                      <a:pPr marL="0" marR="0" lvl="0" indent="0" algn="ctr" rtl="0">
                        <a:spcBef>
                          <a:spcPts val="0"/>
                        </a:spcBef>
                        <a:spcAft>
                          <a:spcPts val="0"/>
                        </a:spcAft>
                        <a:buNone/>
                      </a:pPr>
                      <a:r>
                        <a:rPr lang="en-US" sz="1800" b="1" strike="noStrike" cap="none" dirty="0">
                          <a:solidFill>
                            <a:schemeClr val="accent6"/>
                          </a:solidFill>
                          <a:uFill>
                            <a:noFill/>
                          </a:uFill>
                          <a:latin typeface="Calibri"/>
                          <a:ea typeface="Calibri"/>
                          <a:cs typeface="Calibri"/>
                          <a:sym typeface="Calibri"/>
                          <a:hlinkClick r:id="rId14" action="ppaction://hlinksldjump">
                            <a:extLst>
                              <a:ext uri="{A12FA001-AC4F-418D-AE19-62706E023703}">
                                <ahyp:hlinkClr xmlns:ahyp="http://schemas.microsoft.com/office/drawing/2018/hyperlinkcolor" val="tx"/>
                              </a:ext>
                            </a:extLst>
                          </a:hlinkClick>
                        </a:rPr>
                        <a:t>Cover</a:t>
                      </a:r>
                    </a:p>
                    <a:p>
                      <a:pPr marL="0" marR="0" lvl="0" indent="0" algn="ctr" rtl="0">
                        <a:spcBef>
                          <a:spcPts val="0"/>
                        </a:spcBef>
                        <a:spcAft>
                          <a:spcPts val="0"/>
                        </a:spcAft>
                        <a:buNone/>
                      </a:pPr>
                      <a:r>
                        <a:rPr lang="en-US" sz="1800" b="1" strike="noStrike" cap="none" dirty="0">
                          <a:solidFill>
                            <a:schemeClr val="accent6"/>
                          </a:solidFill>
                          <a:uFill>
                            <a:noFill/>
                          </a:uFill>
                          <a:latin typeface="Calibri"/>
                          <a:ea typeface="Calibri"/>
                          <a:cs typeface="Calibri"/>
                          <a:sym typeface="Calibri"/>
                          <a:hlinkClick r:id="rId14" action="ppaction://hlinksldjump">
                            <a:extLst>
                              <a:ext uri="{A12FA001-AC4F-418D-AE19-62706E023703}">
                                <ahyp:hlinkClr xmlns:ahyp="http://schemas.microsoft.com/office/drawing/2018/hyperlinkcolor" val="tx"/>
                              </a:ext>
                            </a:extLst>
                          </a:hlinkClick>
                        </a:rPr>
                        <a:t>Letter</a:t>
                      </a:r>
                      <a:endParaRPr sz="1800" b="1" strike="noStrike" cap="none" dirty="0">
                        <a:solidFill>
                          <a:schemeClr val="accent6"/>
                        </a:solidFill>
                        <a:latin typeface="Calibri"/>
                        <a:ea typeface="Calibri"/>
                        <a:cs typeface="Calibri"/>
                        <a:sym typeface="Calibri"/>
                      </a:endParaRPr>
                    </a:p>
                  </a:txBody>
                  <a:tcPr marL="73025" marR="73025" marT="73025" marB="73025" anchor="ctr">
                    <a:lnL w="12700" cap="flat" cmpd="sng">
                      <a:solidFill>
                        <a:srgbClr val="BED7D3"/>
                      </a:solidFill>
                      <a:prstDash val="solid"/>
                      <a:round/>
                      <a:headEnd type="none" w="sm" len="sm"/>
                      <a:tailEnd type="none" w="sm" len="sm"/>
                    </a:lnL>
                    <a:lnR w="12700" cap="flat" cmpd="sng">
                      <a:solidFill>
                        <a:srgbClr val="BED7D3"/>
                      </a:solidFill>
                      <a:prstDash val="solid"/>
                      <a:round/>
                      <a:headEnd type="none" w="sm" len="sm"/>
                      <a:tailEnd type="none" w="sm" len="sm"/>
                    </a:lnR>
                    <a:lnT w="12700" cap="flat" cmpd="sng">
                      <a:solidFill>
                        <a:srgbClr val="BED7D3"/>
                      </a:solidFill>
                      <a:prstDash val="solid"/>
                      <a:round/>
                      <a:headEnd type="none" w="sm" len="sm"/>
                      <a:tailEnd type="none" w="sm" len="sm"/>
                    </a:lnT>
                    <a:lnB w="12700" cap="flat" cmpd="sng">
                      <a:solidFill>
                        <a:srgbClr val="BED7D3"/>
                      </a:solidFill>
                      <a:prstDash val="solid"/>
                      <a:round/>
                      <a:headEnd type="none" w="sm" len="sm"/>
                      <a:tailEnd type="none" w="sm" len="sm"/>
                    </a:lnB>
                    <a:cell3D prstMaterial="dkEdge">
                      <a:bevel prst="relaxedInset"/>
                      <a:lightRig rig="flood" dir="t"/>
                    </a:cell3D>
                  </a:tcPr>
                </a:tc>
                <a:tc>
                  <a:txBody>
                    <a:bodyPr/>
                    <a:lstStyle/>
                    <a:p>
                      <a:pPr marL="0" marR="0" lvl="0" indent="0" algn="ctr" rtl="0">
                        <a:spcBef>
                          <a:spcPts val="0"/>
                        </a:spcBef>
                        <a:spcAft>
                          <a:spcPts val="0"/>
                        </a:spcAft>
                        <a:buNone/>
                      </a:pPr>
                      <a:r>
                        <a:rPr lang="en-US" sz="1800" b="1" strike="noStrike" cap="none">
                          <a:solidFill>
                            <a:schemeClr val="accent6"/>
                          </a:solidFill>
                          <a:uFill>
                            <a:noFill/>
                          </a:uFill>
                          <a:latin typeface="Calibri"/>
                          <a:ea typeface="Calibri"/>
                          <a:cs typeface="Calibri"/>
                          <a:sym typeface="Calibri"/>
                          <a:hlinkClick r:id="rId15" action="ppaction://hlinksldjump">
                            <a:extLst>
                              <a:ext uri="{A12FA001-AC4F-418D-AE19-62706E023703}">
                                <ahyp:hlinkClr xmlns:ahyp="http://schemas.microsoft.com/office/drawing/2018/hyperlinkcolor" val="tx"/>
                              </a:ext>
                            </a:extLst>
                          </a:hlinkClick>
                        </a:rPr>
                        <a:t>Resume</a:t>
                      </a:r>
                      <a:endParaRPr sz="1800" b="1" strike="noStrike" cap="none">
                        <a:solidFill>
                          <a:schemeClr val="accent6"/>
                        </a:solidFill>
                        <a:latin typeface="Calibri"/>
                        <a:ea typeface="Calibri"/>
                        <a:cs typeface="Calibri"/>
                        <a:sym typeface="Calibri"/>
                      </a:endParaRPr>
                    </a:p>
                  </a:txBody>
                  <a:tcPr marL="73025" marR="73025" marT="73025" marB="73025" anchor="ctr">
                    <a:lnL w="12700" cap="flat" cmpd="sng">
                      <a:solidFill>
                        <a:srgbClr val="BED7D3"/>
                      </a:solidFill>
                      <a:prstDash val="solid"/>
                      <a:round/>
                      <a:headEnd type="none" w="sm" len="sm"/>
                      <a:tailEnd type="none" w="sm" len="sm"/>
                    </a:lnL>
                    <a:lnR w="12700" cap="flat" cmpd="sng">
                      <a:solidFill>
                        <a:srgbClr val="BED7D3"/>
                      </a:solidFill>
                      <a:prstDash val="solid"/>
                      <a:round/>
                      <a:headEnd type="none" w="sm" len="sm"/>
                      <a:tailEnd type="none" w="sm" len="sm"/>
                    </a:lnR>
                    <a:lnT w="12700" cap="flat" cmpd="sng">
                      <a:solidFill>
                        <a:srgbClr val="BED7D3"/>
                      </a:solidFill>
                      <a:prstDash val="solid"/>
                      <a:round/>
                      <a:headEnd type="none" w="sm" len="sm"/>
                      <a:tailEnd type="none" w="sm" len="sm"/>
                    </a:lnT>
                    <a:lnB w="12700" cap="flat" cmpd="sng">
                      <a:solidFill>
                        <a:srgbClr val="BED7D3"/>
                      </a:solidFill>
                      <a:prstDash val="solid"/>
                      <a:round/>
                      <a:headEnd type="none" w="sm" len="sm"/>
                      <a:tailEnd type="none" w="sm" len="sm"/>
                    </a:lnB>
                    <a:cell3D prstMaterial="dkEdge">
                      <a:bevel prst="relaxedInset"/>
                      <a:lightRig rig="flood" dir="t"/>
                    </a:cell3D>
                  </a:tcPr>
                </a:tc>
                <a:tc>
                  <a:txBody>
                    <a:bodyPr/>
                    <a:lstStyle/>
                    <a:p>
                      <a:pPr marL="0" marR="0" lvl="0" indent="0" algn="ctr" rtl="0">
                        <a:spcBef>
                          <a:spcPts val="0"/>
                        </a:spcBef>
                        <a:spcAft>
                          <a:spcPts val="0"/>
                        </a:spcAft>
                        <a:buNone/>
                      </a:pPr>
                      <a:r>
                        <a:rPr lang="en-US" sz="1800" b="1" strike="noStrike" cap="none" dirty="0">
                          <a:solidFill>
                            <a:schemeClr val="accent6"/>
                          </a:solidFill>
                          <a:uFill>
                            <a:noFill/>
                          </a:uFill>
                          <a:latin typeface="Calibri"/>
                          <a:ea typeface="Calibri"/>
                          <a:cs typeface="Calibri"/>
                          <a:sym typeface="Calibri"/>
                          <a:hlinkClick r:id="rId16" action="ppaction://hlinksldjump">
                            <a:extLst>
                              <a:ext uri="{A12FA001-AC4F-418D-AE19-62706E023703}">
                                <ahyp:hlinkClr xmlns:ahyp="http://schemas.microsoft.com/office/drawing/2018/hyperlinkcolor" val="tx"/>
                              </a:ext>
                            </a:extLst>
                          </a:hlinkClick>
                        </a:rPr>
                        <a:t>Facebook Marketplace</a:t>
                      </a:r>
                      <a:endParaRPr dirty="0">
                        <a:solidFill>
                          <a:schemeClr val="accent6"/>
                        </a:solidFill>
                      </a:endParaRPr>
                    </a:p>
                  </a:txBody>
                  <a:tcPr marL="73025" marR="73025" marT="73025" marB="73025" anchor="ctr">
                    <a:lnL w="12700" cap="flat" cmpd="sng">
                      <a:solidFill>
                        <a:srgbClr val="BED7D3"/>
                      </a:solidFill>
                      <a:prstDash val="solid"/>
                      <a:round/>
                      <a:headEnd type="none" w="sm" len="sm"/>
                      <a:tailEnd type="none" w="sm" len="sm"/>
                    </a:lnL>
                    <a:lnR w="12700" cap="flat" cmpd="sng">
                      <a:solidFill>
                        <a:srgbClr val="BED7D3"/>
                      </a:solidFill>
                      <a:prstDash val="solid"/>
                      <a:round/>
                      <a:headEnd type="none" w="sm" len="sm"/>
                      <a:tailEnd type="none" w="sm" len="sm"/>
                    </a:lnR>
                    <a:lnT w="12700" cap="flat" cmpd="sng">
                      <a:solidFill>
                        <a:srgbClr val="BED7D3"/>
                      </a:solidFill>
                      <a:prstDash val="solid"/>
                      <a:round/>
                      <a:headEnd type="none" w="sm" len="sm"/>
                      <a:tailEnd type="none" w="sm" len="sm"/>
                    </a:lnT>
                    <a:lnB w="12700" cap="flat" cmpd="sng">
                      <a:solidFill>
                        <a:srgbClr val="BED7D3"/>
                      </a:solidFill>
                      <a:prstDash val="solid"/>
                      <a:round/>
                      <a:headEnd type="none" w="sm" len="sm"/>
                      <a:tailEnd type="none" w="sm" len="sm"/>
                    </a:lnB>
                    <a:cell3D prstMaterial="dkEdge">
                      <a:bevel prst="relaxedInset"/>
                      <a:lightRig rig="flood" dir="t"/>
                    </a:cell3D>
                  </a:tcPr>
                </a:tc>
                <a:tc>
                  <a:txBody>
                    <a:bodyPr/>
                    <a:lstStyle/>
                    <a:p>
                      <a:pPr marL="0" marR="0" lvl="0" indent="0" algn="ctr" rtl="0">
                        <a:spcBef>
                          <a:spcPts val="0"/>
                        </a:spcBef>
                        <a:spcAft>
                          <a:spcPts val="0"/>
                        </a:spcAft>
                        <a:buNone/>
                      </a:pPr>
                      <a:r>
                        <a:rPr lang="en-US" sz="1800" b="1" strike="noStrike" cap="none" dirty="0">
                          <a:solidFill>
                            <a:schemeClr val="accent6"/>
                          </a:solidFill>
                          <a:uFill>
                            <a:noFill/>
                          </a:uFill>
                          <a:latin typeface="Calibri"/>
                          <a:ea typeface="Calibri"/>
                          <a:cs typeface="Calibri"/>
                          <a:sym typeface="Calibri"/>
                          <a:hlinkClick r:id="rId17" action="ppaction://hlinksldjump">
                            <a:extLst>
                              <a:ext uri="{A12FA001-AC4F-418D-AE19-62706E023703}">
                                <ahyp:hlinkClr xmlns:ahyp="http://schemas.microsoft.com/office/drawing/2018/hyperlinkcolor" val="tx"/>
                              </a:ext>
                            </a:extLst>
                          </a:hlinkClick>
                        </a:rPr>
                        <a:t>Address an Envelope</a:t>
                      </a:r>
                      <a:endParaRPr sz="1800" b="1" strike="noStrike" cap="none" dirty="0">
                        <a:solidFill>
                          <a:schemeClr val="accent6"/>
                        </a:solidFill>
                        <a:latin typeface="Calibri"/>
                        <a:ea typeface="Calibri"/>
                        <a:cs typeface="Calibri"/>
                        <a:sym typeface="Calibri"/>
                      </a:endParaRPr>
                    </a:p>
                  </a:txBody>
                  <a:tcPr marL="73025" marR="73025" marT="73025" marB="73025" anchor="ctr">
                    <a:lnL w="12700" cap="flat" cmpd="sng">
                      <a:solidFill>
                        <a:srgbClr val="BED7D3"/>
                      </a:solidFill>
                      <a:prstDash val="solid"/>
                      <a:round/>
                      <a:headEnd type="none" w="sm" len="sm"/>
                      <a:tailEnd type="none" w="sm" len="sm"/>
                    </a:lnL>
                    <a:lnR w="12700" cap="flat" cmpd="sng">
                      <a:solidFill>
                        <a:srgbClr val="BED7D3"/>
                      </a:solidFill>
                      <a:prstDash val="solid"/>
                      <a:round/>
                      <a:headEnd type="none" w="sm" len="sm"/>
                      <a:tailEnd type="none" w="sm" len="sm"/>
                    </a:lnR>
                    <a:lnT w="12700" cap="flat" cmpd="sng">
                      <a:solidFill>
                        <a:srgbClr val="BED7D3"/>
                      </a:solidFill>
                      <a:prstDash val="solid"/>
                      <a:round/>
                      <a:headEnd type="none" w="sm" len="sm"/>
                      <a:tailEnd type="none" w="sm" len="sm"/>
                    </a:lnT>
                    <a:lnB w="12700" cap="flat" cmpd="sng">
                      <a:solidFill>
                        <a:srgbClr val="BED7D3"/>
                      </a:solidFill>
                      <a:prstDash val="solid"/>
                      <a:round/>
                      <a:headEnd type="none" w="sm" len="sm"/>
                      <a:tailEnd type="none" w="sm" len="sm"/>
                    </a:lnB>
                    <a:cell3D prstMaterial="dkEdge">
                      <a:bevel prst="relaxedInset"/>
                      <a:lightRig rig="flood" dir="t"/>
                    </a:cell3D>
                  </a:tcPr>
                </a:tc>
                <a:extLst>
                  <a:ext uri="{0D108BD9-81ED-4DB2-BD59-A6C34878D82A}">
                    <a16:rowId xmlns:a16="http://schemas.microsoft.com/office/drawing/2014/main" val="10002"/>
                  </a:ext>
                </a:extLst>
              </a:tr>
              <a:tr h="1178375">
                <a:tc>
                  <a:txBody>
                    <a:bodyPr/>
                    <a:lstStyle/>
                    <a:p>
                      <a:pPr marL="0" marR="0" lvl="0" indent="0" algn="ctr" rtl="0">
                        <a:spcBef>
                          <a:spcPts val="0"/>
                        </a:spcBef>
                        <a:spcAft>
                          <a:spcPts val="0"/>
                        </a:spcAft>
                        <a:buNone/>
                      </a:pPr>
                      <a:r>
                        <a:rPr lang="en-US" sz="1800" b="1" strike="noStrike" cap="none">
                          <a:solidFill>
                            <a:schemeClr val="accent6"/>
                          </a:solidFill>
                          <a:uFill>
                            <a:noFill/>
                          </a:uFill>
                          <a:latin typeface="Calibri"/>
                          <a:ea typeface="Calibri"/>
                          <a:cs typeface="Calibri"/>
                          <a:sym typeface="Calibri"/>
                          <a:hlinkClick r:id="rId18" action="ppaction://hlinksldjump">
                            <a:extLst>
                              <a:ext uri="{A12FA001-AC4F-418D-AE19-62706E023703}">
                                <ahyp:hlinkClr xmlns:ahyp="http://schemas.microsoft.com/office/drawing/2018/hyperlinkcolor" val="tx"/>
                              </a:ext>
                            </a:extLst>
                          </a:hlinkClick>
                        </a:rPr>
                        <a:t>Make an Appointment</a:t>
                      </a:r>
                      <a:endParaRPr sz="1800" b="1" strike="noStrike" cap="none">
                        <a:solidFill>
                          <a:schemeClr val="accent6"/>
                        </a:solidFill>
                        <a:latin typeface="Calibri"/>
                        <a:ea typeface="Calibri"/>
                        <a:cs typeface="Calibri"/>
                        <a:sym typeface="Calibri"/>
                      </a:endParaRPr>
                    </a:p>
                  </a:txBody>
                  <a:tcPr marL="73025" marR="73025" marT="73025" marB="73025" anchor="ctr">
                    <a:lnL w="12700" cap="flat" cmpd="sng">
                      <a:solidFill>
                        <a:srgbClr val="BED7D3"/>
                      </a:solidFill>
                      <a:prstDash val="solid"/>
                      <a:round/>
                      <a:headEnd type="none" w="sm" len="sm"/>
                      <a:tailEnd type="none" w="sm" len="sm"/>
                    </a:lnL>
                    <a:lnR w="12700" cap="flat" cmpd="sng">
                      <a:solidFill>
                        <a:srgbClr val="BED7D3"/>
                      </a:solidFill>
                      <a:prstDash val="solid"/>
                      <a:round/>
                      <a:headEnd type="none" w="sm" len="sm"/>
                      <a:tailEnd type="none" w="sm" len="sm"/>
                    </a:lnR>
                    <a:lnT w="12700" cap="flat" cmpd="sng">
                      <a:solidFill>
                        <a:srgbClr val="BED7D3"/>
                      </a:solidFill>
                      <a:prstDash val="solid"/>
                      <a:round/>
                      <a:headEnd type="none" w="sm" len="sm"/>
                      <a:tailEnd type="none" w="sm" len="sm"/>
                    </a:lnT>
                    <a:lnB w="12700" cap="flat" cmpd="sng">
                      <a:solidFill>
                        <a:srgbClr val="BED7D3"/>
                      </a:solidFill>
                      <a:prstDash val="solid"/>
                      <a:round/>
                      <a:headEnd type="none" w="sm" len="sm"/>
                      <a:tailEnd type="none" w="sm" len="sm"/>
                    </a:lnB>
                    <a:cell3D prstMaterial="dkEdge">
                      <a:bevel prst="relaxedInset"/>
                      <a:lightRig rig="flood" dir="t"/>
                    </a:cell3D>
                  </a:tcPr>
                </a:tc>
                <a:tc>
                  <a:txBody>
                    <a:bodyPr/>
                    <a:lstStyle/>
                    <a:p>
                      <a:pPr marL="0" marR="0" lvl="0" indent="0" algn="ctr" rtl="0">
                        <a:spcBef>
                          <a:spcPts val="0"/>
                        </a:spcBef>
                        <a:spcAft>
                          <a:spcPts val="0"/>
                        </a:spcAft>
                        <a:buNone/>
                      </a:pPr>
                      <a:r>
                        <a:rPr lang="en-US" sz="1800" b="1" strike="noStrike" cap="none">
                          <a:solidFill>
                            <a:schemeClr val="accent6"/>
                          </a:solidFill>
                          <a:uFill>
                            <a:noFill/>
                          </a:uFill>
                          <a:latin typeface="Calibri"/>
                          <a:ea typeface="Calibri"/>
                          <a:cs typeface="Calibri"/>
                          <a:sym typeface="Calibri"/>
                          <a:hlinkClick r:id="rId19" action="ppaction://hlinksldjump">
                            <a:extLst>
                              <a:ext uri="{A12FA001-AC4F-418D-AE19-62706E023703}">
                                <ahyp:hlinkClr xmlns:ahyp="http://schemas.microsoft.com/office/drawing/2018/hyperlinkcolor" val="tx"/>
                              </a:ext>
                            </a:extLst>
                          </a:hlinkClick>
                        </a:rPr>
                        <a:t>Invitation</a:t>
                      </a:r>
                      <a:endParaRPr sz="1800" b="1" strike="noStrike" cap="none">
                        <a:solidFill>
                          <a:schemeClr val="accent6"/>
                        </a:solidFill>
                        <a:latin typeface="Calibri"/>
                        <a:ea typeface="Calibri"/>
                        <a:cs typeface="Calibri"/>
                        <a:sym typeface="Calibri"/>
                      </a:endParaRPr>
                    </a:p>
                  </a:txBody>
                  <a:tcPr marL="73025" marR="73025" marT="73025" marB="73025" anchor="ctr">
                    <a:lnL w="12700" cap="flat" cmpd="sng">
                      <a:solidFill>
                        <a:srgbClr val="BED7D3"/>
                      </a:solidFill>
                      <a:prstDash val="solid"/>
                      <a:round/>
                      <a:headEnd type="none" w="sm" len="sm"/>
                      <a:tailEnd type="none" w="sm" len="sm"/>
                    </a:lnL>
                    <a:lnR w="12700" cap="flat" cmpd="sng">
                      <a:solidFill>
                        <a:srgbClr val="BED7D3"/>
                      </a:solidFill>
                      <a:prstDash val="solid"/>
                      <a:round/>
                      <a:headEnd type="none" w="sm" len="sm"/>
                      <a:tailEnd type="none" w="sm" len="sm"/>
                    </a:lnR>
                    <a:lnT w="12700" cap="flat" cmpd="sng">
                      <a:solidFill>
                        <a:srgbClr val="BED7D3"/>
                      </a:solidFill>
                      <a:prstDash val="solid"/>
                      <a:round/>
                      <a:headEnd type="none" w="sm" len="sm"/>
                      <a:tailEnd type="none" w="sm" len="sm"/>
                    </a:lnT>
                    <a:lnB w="12700" cap="flat" cmpd="sng">
                      <a:solidFill>
                        <a:srgbClr val="BED7D3"/>
                      </a:solidFill>
                      <a:prstDash val="solid"/>
                      <a:round/>
                      <a:headEnd type="none" w="sm" len="sm"/>
                      <a:tailEnd type="none" w="sm" len="sm"/>
                    </a:lnB>
                    <a:cell3D prstMaterial="dkEdge">
                      <a:bevel prst="relaxedInset"/>
                      <a:lightRig rig="flood" dir="t"/>
                    </a:cell3D>
                  </a:tcPr>
                </a:tc>
                <a:tc>
                  <a:txBody>
                    <a:bodyPr/>
                    <a:lstStyle/>
                    <a:p>
                      <a:pPr marL="0" marR="0" lvl="0" indent="0" algn="ctr" rtl="0">
                        <a:spcBef>
                          <a:spcPts val="0"/>
                        </a:spcBef>
                        <a:spcAft>
                          <a:spcPts val="0"/>
                        </a:spcAft>
                        <a:buNone/>
                      </a:pPr>
                      <a:r>
                        <a:rPr lang="en-US" sz="1800" b="1" strike="noStrike" cap="none">
                          <a:solidFill>
                            <a:schemeClr val="accent6"/>
                          </a:solidFill>
                          <a:uFill>
                            <a:noFill/>
                          </a:uFill>
                          <a:latin typeface="Calibri"/>
                          <a:ea typeface="Calibri"/>
                          <a:cs typeface="Calibri"/>
                          <a:sym typeface="Calibri"/>
                          <a:hlinkClick r:id="rId20" action="ppaction://hlinksldjump">
                            <a:extLst>
                              <a:ext uri="{A12FA001-AC4F-418D-AE19-62706E023703}">
                                <ahyp:hlinkClr xmlns:ahyp="http://schemas.microsoft.com/office/drawing/2018/hyperlinkcolor" val="tx"/>
                              </a:ext>
                            </a:extLst>
                          </a:hlinkClick>
                        </a:rPr>
                        <a:t>Workplace Report</a:t>
                      </a:r>
                      <a:endParaRPr sz="1800" b="1" strike="noStrike" cap="none">
                        <a:solidFill>
                          <a:schemeClr val="accent6"/>
                        </a:solidFill>
                        <a:latin typeface="Calibri"/>
                        <a:ea typeface="Calibri"/>
                        <a:cs typeface="Calibri"/>
                        <a:sym typeface="Calibri"/>
                      </a:endParaRPr>
                    </a:p>
                  </a:txBody>
                  <a:tcPr marL="73025" marR="73025" marT="73025" marB="73025" anchor="ctr">
                    <a:lnL w="12700" cap="flat" cmpd="sng">
                      <a:solidFill>
                        <a:srgbClr val="BED7D3"/>
                      </a:solidFill>
                      <a:prstDash val="solid"/>
                      <a:round/>
                      <a:headEnd type="none" w="sm" len="sm"/>
                      <a:tailEnd type="none" w="sm" len="sm"/>
                    </a:lnL>
                    <a:lnR w="12700" cap="flat" cmpd="sng">
                      <a:solidFill>
                        <a:srgbClr val="BED7D3"/>
                      </a:solidFill>
                      <a:prstDash val="solid"/>
                      <a:round/>
                      <a:headEnd type="none" w="sm" len="sm"/>
                      <a:tailEnd type="none" w="sm" len="sm"/>
                    </a:lnR>
                    <a:lnT w="12700" cap="flat" cmpd="sng">
                      <a:solidFill>
                        <a:srgbClr val="BED7D3"/>
                      </a:solidFill>
                      <a:prstDash val="solid"/>
                      <a:round/>
                      <a:headEnd type="none" w="sm" len="sm"/>
                      <a:tailEnd type="none" w="sm" len="sm"/>
                    </a:lnT>
                    <a:lnB w="12700" cap="flat" cmpd="sng">
                      <a:solidFill>
                        <a:srgbClr val="BED7D3"/>
                      </a:solidFill>
                      <a:prstDash val="solid"/>
                      <a:round/>
                      <a:headEnd type="none" w="sm" len="sm"/>
                      <a:tailEnd type="none" w="sm" len="sm"/>
                    </a:lnB>
                    <a:cell3D prstMaterial="dkEdge">
                      <a:bevel prst="relaxedInset"/>
                      <a:lightRig rig="flood" dir="t"/>
                    </a:cell3D>
                  </a:tcPr>
                </a:tc>
                <a:tc>
                  <a:txBody>
                    <a:bodyPr/>
                    <a:lstStyle/>
                    <a:p>
                      <a:pPr marL="0" marR="0" lvl="0" indent="0" algn="ctr" rtl="0">
                        <a:spcBef>
                          <a:spcPts val="0"/>
                        </a:spcBef>
                        <a:spcAft>
                          <a:spcPts val="0"/>
                        </a:spcAft>
                        <a:buNone/>
                      </a:pPr>
                      <a:r>
                        <a:rPr lang="en-US" sz="1800" b="1" strike="noStrike" cap="none" dirty="0">
                          <a:solidFill>
                            <a:schemeClr val="accent6"/>
                          </a:solidFill>
                          <a:uFill>
                            <a:noFill/>
                          </a:uFill>
                          <a:latin typeface="Calibri"/>
                          <a:ea typeface="Calibri"/>
                          <a:cs typeface="Calibri"/>
                          <a:sym typeface="Calibri"/>
                          <a:hlinkClick r:id="rId21" action="ppaction://hlinksldjump">
                            <a:extLst>
                              <a:ext uri="{A12FA001-AC4F-418D-AE19-62706E023703}">
                                <ahyp:hlinkClr xmlns:ahyp="http://schemas.microsoft.com/office/drawing/2018/hyperlinkcolor" val="tx"/>
                              </a:ext>
                            </a:extLst>
                          </a:hlinkClick>
                        </a:rPr>
                        <a:t>Apology to Colleague</a:t>
                      </a:r>
                      <a:endParaRPr sz="1800" b="1" strike="noStrike" cap="none" dirty="0">
                        <a:solidFill>
                          <a:schemeClr val="accent6"/>
                        </a:solidFill>
                        <a:latin typeface="Calibri"/>
                        <a:ea typeface="Calibri"/>
                        <a:cs typeface="Calibri"/>
                        <a:sym typeface="Calibri"/>
                      </a:endParaRPr>
                    </a:p>
                  </a:txBody>
                  <a:tcPr marL="73025" marR="73025" marT="73025" marB="73025" anchor="ctr">
                    <a:lnL w="12700" cap="flat" cmpd="sng">
                      <a:solidFill>
                        <a:srgbClr val="BED7D3"/>
                      </a:solidFill>
                      <a:prstDash val="solid"/>
                      <a:round/>
                      <a:headEnd type="none" w="sm" len="sm"/>
                      <a:tailEnd type="none" w="sm" len="sm"/>
                    </a:lnL>
                    <a:lnR w="12700" cap="flat" cmpd="sng">
                      <a:solidFill>
                        <a:srgbClr val="BED7D3"/>
                      </a:solidFill>
                      <a:prstDash val="solid"/>
                      <a:round/>
                      <a:headEnd type="none" w="sm" len="sm"/>
                      <a:tailEnd type="none" w="sm" len="sm"/>
                    </a:lnR>
                    <a:lnT w="12700" cap="flat" cmpd="sng">
                      <a:solidFill>
                        <a:srgbClr val="BED7D3"/>
                      </a:solidFill>
                      <a:prstDash val="solid"/>
                      <a:round/>
                      <a:headEnd type="none" w="sm" len="sm"/>
                      <a:tailEnd type="none" w="sm" len="sm"/>
                    </a:lnT>
                    <a:lnB w="12700" cap="flat" cmpd="sng">
                      <a:solidFill>
                        <a:srgbClr val="BED7D3"/>
                      </a:solidFill>
                      <a:prstDash val="solid"/>
                      <a:round/>
                      <a:headEnd type="none" w="sm" len="sm"/>
                      <a:tailEnd type="none" w="sm" len="sm"/>
                    </a:lnB>
                    <a:cell3D prstMaterial="dkEdge">
                      <a:bevel prst="relaxedInset"/>
                      <a:lightRig rig="flood" dir="t"/>
                    </a:cell3D>
                  </a:tcPr>
                </a:tc>
                <a:tc>
                  <a:txBody>
                    <a:bodyPr/>
                    <a:lstStyle/>
                    <a:p>
                      <a:pPr marL="0" marR="0" lvl="0" indent="0" algn="ctr" rtl="0">
                        <a:spcBef>
                          <a:spcPts val="0"/>
                        </a:spcBef>
                        <a:spcAft>
                          <a:spcPts val="0"/>
                        </a:spcAft>
                        <a:buNone/>
                      </a:pPr>
                      <a:r>
                        <a:rPr lang="en-US" sz="1800" b="1" strike="noStrike" cap="none" dirty="0">
                          <a:solidFill>
                            <a:schemeClr val="accent6"/>
                          </a:solidFill>
                          <a:uFill>
                            <a:noFill/>
                          </a:uFill>
                          <a:latin typeface="Calibri"/>
                          <a:ea typeface="Calibri"/>
                          <a:cs typeface="Calibri"/>
                          <a:sym typeface="Calibri"/>
                          <a:hlinkClick r:id="rId22" action="ppaction://hlinksldjump">
                            <a:extLst>
                              <a:ext uri="{A12FA001-AC4F-418D-AE19-62706E023703}">
                                <ahyp:hlinkClr xmlns:ahyp="http://schemas.microsoft.com/office/drawing/2018/hyperlinkcolor" val="tx"/>
                              </a:ext>
                            </a:extLst>
                          </a:hlinkClick>
                        </a:rPr>
                        <a:t>Employee Performance Review</a:t>
                      </a:r>
                      <a:endParaRPr dirty="0">
                        <a:solidFill>
                          <a:schemeClr val="accent6"/>
                        </a:solidFill>
                      </a:endParaRPr>
                    </a:p>
                  </a:txBody>
                  <a:tcPr marL="73025" marR="73025" marT="73025" marB="73025" anchor="ctr">
                    <a:lnL w="12700" cap="flat" cmpd="sng">
                      <a:solidFill>
                        <a:srgbClr val="BED7D3"/>
                      </a:solidFill>
                      <a:prstDash val="solid"/>
                      <a:round/>
                      <a:headEnd type="none" w="sm" len="sm"/>
                      <a:tailEnd type="none" w="sm" len="sm"/>
                    </a:lnL>
                    <a:lnR w="12700" cap="flat" cmpd="sng">
                      <a:solidFill>
                        <a:srgbClr val="BED7D3"/>
                      </a:solidFill>
                      <a:prstDash val="solid"/>
                      <a:round/>
                      <a:headEnd type="none" w="sm" len="sm"/>
                      <a:tailEnd type="none" w="sm" len="sm"/>
                    </a:lnR>
                    <a:lnT w="12700" cap="flat" cmpd="sng">
                      <a:solidFill>
                        <a:srgbClr val="BED7D3"/>
                      </a:solidFill>
                      <a:prstDash val="solid"/>
                      <a:round/>
                      <a:headEnd type="none" w="sm" len="sm"/>
                      <a:tailEnd type="none" w="sm" len="sm"/>
                    </a:lnT>
                    <a:lnB w="12700" cap="flat" cmpd="sng">
                      <a:solidFill>
                        <a:srgbClr val="BED7D3"/>
                      </a:solidFill>
                      <a:prstDash val="solid"/>
                      <a:round/>
                      <a:headEnd type="none" w="sm" len="sm"/>
                      <a:tailEnd type="none" w="sm" len="sm"/>
                    </a:lnB>
                    <a:cell3D prstMaterial="dkEdge">
                      <a:bevel prst="relaxedInset"/>
                      <a:lightRig rig="flood" dir="t"/>
                    </a:cell3D>
                  </a:tcPr>
                </a:tc>
                <a:extLst>
                  <a:ext uri="{0D108BD9-81ED-4DB2-BD59-A6C34878D82A}">
                    <a16:rowId xmlns:a16="http://schemas.microsoft.com/office/drawing/2014/main" val="10003"/>
                  </a:ext>
                </a:extLst>
              </a:tr>
            </a:tbl>
          </a:graphicData>
        </a:graphic>
      </p:graphicFrame>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gradFill>
          <a:gsLst>
            <a:gs pos="0">
              <a:srgbClr val="659298"/>
            </a:gs>
            <a:gs pos="100000">
              <a:srgbClr val="4E6F74"/>
            </a:gs>
          </a:gsLst>
          <a:lin ang="15960083" scaled="0"/>
        </a:gradFill>
        <a:effectLst/>
      </p:bgPr>
    </p:bg>
    <p:spTree>
      <p:nvGrpSpPr>
        <p:cNvPr id="1" name="Shape 206"/>
        <p:cNvGrpSpPr/>
        <p:nvPr/>
      </p:nvGrpSpPr>
      <p:grpSpPr>
        <a:xfrm>
          <a:off x="0" y="0"/>
          <a:ext cx="0" cy="0"/>
          <a:chOff x="0" y="0"/>
          <a:chExt cx="0" cy="0"/>
        </a:xfrm>
      </p:grpSpPr>
      <p:sp>
        <p:nvSpPr>
          <p:cNvPr id="207" name="Google Shape;207;g33e4440527a_0_71"/>
          <p:cNvSpPr txBox="1"/>
          <p:nvPr/>
        </p:nvSpPr>
        <p:spPr>
          <a:xfrm>
            <a:off x="530352" y="611034"/>
            <a:ext cx="7772400" cy="10218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FFFFFF"/>
              </a:buClr>
              <a:buSzPts val="3600"/>
              <a:buFont typeface="Calibri"/>
              <a:buNone/>
            </a:pPr>
            <a:r>
              <a:rPr lang="en-US" sz="3600">
                <a:solidFill>
                  <a:srgbClr val="FFFFFF"/>
                </a:solidFill>
                <a:latin typeface="Calibri"/>
                <a:ea typeface="Calibri"/>
                <a:cs typeface="Calibri"/>
                <a:sym typeface="Calibri"/>
              </a:rPr>
              <a:t>Request for Information</a:t>
            </a:r>
            <a:endParaRPr/>
          </a:p>
        </p:txBody>
      </p:sp>
      <p:sp>
        <p:nvSpPr>
          <p:cNvPr id="208" name="Google Shape;208;g33e4440527a_0_71"/>
          <p:cNvSpPr txBox="1"/>
          <p:nvPr/>
        </p:nvSpPr>
        <p:spPr>
          <a:xfrm>
            <a:off x="530352" y="1425388"/>
            <a:ext cx="7383300" cy="3314700"/>
          </a:xfrm>
          <a:prstGeom prst="rect">
            <a:avLst/>
          </a:prstGeom>
          <a:noFill/>
          <a:ln>
            <a:noFill/>
          </a:ln>
        </p:spPr>
        <p:txBody>
          <a:bodyPr spcFirstLastPara="1" wrap="square" lIns="91425" tIns="45700" rIns="91425" bIns="45700" anchor="t" anchorCtr="0">
            <a:normAutofit/>
          </a:bodyPr>
          <a:lstStyle/>
          <a:p>
            <a:pPr marL="101600" lvl="0" algn="l" rtl="0">
              <a:lnSpc>
                <a:spcPct val="115000"/>
              </a:lnSpc>
              <a:spcBef>
                <a:spcPts val="0"/>
              </a:spcBef>
              <a:spcAft>
                <a:spcPts val="0"/>
              </a:spcAft>
              <a:buClr>
                <a:schemeClr val="lt1"/>
              </a:buClr>
              <a:buSzPts val="2000"/>
            </a:pPr>
            <a:r>
              <a:rPr lang="en-US" sz="2000" dirty="0">
                <a:solidFill>
                  <a:schemeClr val="lt1"/>
                </a:solidFill>
              </a:rPr>
              <a:t>You’ve been put in charge of finding the perfect venue for an upcoming event. Before making a decision, you need more details. The recommended website has provided some information, but you still have questions about availability, pricing, and amenities. </a:t>
            </a:r>
            <a:endParaRPr sz="2000" dirty="0">
              <a:solidFill>
                <a:schemeClr val="lt1"/>
              </a:solidFill>
            </a:endParaRPr>
          </a:p>
          <a:p>
            <a:pPr marL="101600" lvl="0" algn="l" rtl="0">
              <a:lnSpc>
                <a:spcPct val="115000"/>
              </a:lnSpc>
              <a:spcBef>
                <a:spcPts val="0"/>
              </a:spcBef>
              <a:spcAft>
                <a:spcPts val="0"/>
              </a:spcAft>
              <a:buClr>
                <a:schemeClr val="lt1"/>
              </a:buClr>
              <a:buSzPts val="2000"/>
            </a:pPr>
            <a:endParaRPr lang="en-US" sz="2000" dirty="0">
              <a:solidFill>
                <a:schemeClr val="lt1"/>
              </a:solidFill>
            </a:endParaRPr>
          </a:p>
          <a:p>
            <a:pPr marL="101600" lvl="0" algn="l" rtl="0">
              <a:lnSpc>
                <a:spcPct val="115000"/>
              </a:lnSpc>
              <a:spcBef>
                <a:spcPts val="0"/>
              </a:spcBef>
              <a:spcAft>
                <a:spcPts val="0"/>
              </a:spcAft>
              <a:buClr>
                <a:schemeClr val="lt1"/>
              </a:buClr>
              <a:buSzPts val="2000"/>
            </a:pPr>
            <a:r>
              <a:rPr lang="en-US" sz="2000" dirty="0">
                <a:solidFill>
                  <a:schemeClr val="lt1"/>
                </a:solidFill>
              </a:rPr>
              <a:t>Instead of guessing, write an email requesting the needed information for your upcoming event.</a:t>
            </a:r>
            <a:endParaRPr sz="2000" dirty="0">
              <a:solidFill>
                <a:schemeClr val="lt1"/>
              </a:solidFill>
            </a:endParaRPr>
          </a:p>
        </p:txBody>
      </p:sp>
      <p:sp>
        <p:nvSpPr>
          <p:cNvPr id="3" name="Google Shape;90;p3">
            <a:hlinkClick r:id="rId3" action="ppaction://hlinksldjump"/>
            <a:extLst>
              <a:ext uri="{FF2B5EF4-FFF2-40B4-BE49-F238E27FC236}">
                <a16:creationId xmlns:a16="http://schemas.microsoft.com/office/drawing/2014/main" id="{5722E017-34D4-ED58-7B02-A5EE4FB67188}"/>
              </a:ext>
            </a:extLst>
          </p:cNvPr>
          <p:cNvSpPr/>
          <p:nvPr/>
        </p:nvSpPr>
        <p:spPr>
          <a:xfrm>
            <a:off x="178698" y="4500149"/>
            <a:ext cx="1542600" cy="486600"/>
          </a:xfrm>
          <a:prstGeom prst="leftArrow">
            <a:avLst>
              <a:gd name="adj1" fmla="val 50000"/>
              <a:gd name="adj2" fmla="val 50000"/>
            </a:avLst>
          </a:prstGeom>
          <a:solidFill>
            <a:schemeClr val="accent6"/>
          </a:solidFill>
          <a:ln w="9525" cap="flat" cmpd="sng">
            <a:noFill/>
            <a:prstDash val="solid"/>
            <a:round/>
            <a:headEnd type="none" w="sm" len="sm"/>
            <a:tailEnd type="none" w="sm" len="sm"/>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spcFirstLastPara="1" wrap="square" lIns="91425" tIns="91425" rIns="91425" bIns="91425"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400" b="0" i="0" u="none" strike="noStrike" kern="0" cap="none" spc="0" normalizeH="0" baseline="0" noProof="0" dirty="0">
                <a:ln>
                  <a:noFill/>
                </a:ln>
                <a:solidFill>
                  <a:srgbClr val="FFFFFF"/>
                </a:solidFill>
                <a:effectLst/>
                <a:uLnTx/>
                <a:uFillTx/>
                <a:latin typeface="Calibri"/>
                <a:ea typeface="Calibri"/>
                <a:cs typeface="Calibri"/>
                <a:sym typeface="Calibri"/>
              </a:rPr>
              <a:t>Back to Board</a:t>
            </a:r>
            <a:endParaRPr kumimoji="0" sz="1400" b="0" i="0" u="none" strike="noStrike" kern="0" cap="none" spc="0" normalizeH="0" baseline="0" noProof="0" dirty="0">
              <a:ln>
                <a:noFill/>
              </a:ln>
              <a:solidFill>
                <a:srgbClr val="FFFFFF"/>
              </a:solidFill>
              <a:effectLst/>
              <a:uLnTx/>
              <a:uFillTx/>
              <a:latin typeface="Calibri"/>
              <a:ea typeface="Calibri"/>
              <a:cs typeface="Calibri"/>
              <a:sym typeface="Calibri"/>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gradFill>
          <a:gsLst>
            <a:gs pos="0">
              <a:srgbClr val="659298"/>
            </a:gs>
            <a:gs pos="100000">
              <a:srgbClr val="4E6F74"/>
            </a:gs>
          </a:gsLst>
          <a:lin ang="15960083" scaled="0"/>
        </a:gradFill>
        <a:effectLst/>
      </p:bgPr>
    </p:bg>
    <p:spTree>
      <p:nvGrpSpPr>
        <p:cNvPr id="1" name="Shape 213"/>
        <p:cNvGrpSpPr/>
        <p:nvPr/>
      </p:nvGrpSpPr>
      <p:grpSpPr>
        <a:xfrm>
          <a:off x="0" y="0"/>
          <a:ext cx="0" cy="0"/>
          <a:chOff x="0" y="0"/>
          <a:chExt cx="0" cy="0"/>
        </a:xfrm>
      </p:grpSpPr>
      <p:sp>
        <p:nvSpPr>
          <p:cNvPr id="214" name="Google Shape;214;g33e4440527a_0_76"/>
          <p:cNvSpPr txBox="1"/>
          <p:nvPr/>
        </p:nvSpPr>
        <p:spPr>
          <a:xfrm>
            <a:off x="530352" y="611034"/>
            <a:ext cx="7772400" cy="10218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FFFFFF"/>
              </a:buClr>
              <a:buSzPts val="3600"/>
              <a:buFont typeface="Calibri"/>
              <a:buNone/>
            </a:pPr>
            <a:r>
              <a:rPr lang="en-US" sz="3600">
                <a:solidFill>
                  <a:srgbClr val="FFFFFF"/>
                </a:solidFill>
                <a:latin typeface="Calibri"/>
                <a:ea typeface="Calibri"/>
                <a:cs typeface="Calibri"/>
                <a:sym typeface="Calibri"/>
              </a:rPr>
              <a:t>Workplace Report</a:t>
            </a:r>
            <a:endParaRPr/>
          </a:p>
        </p:txBody>
      </p:sp>
      <p:sp>
        <p:nvSpPr>
          <p:cNvPr id="215" name="Google Shape;215;g33e4440527a_0_76"/>
          <p:cNvSpPr txBox="1"/>
          <p:nvPr/>
        </p:nvSpPr>
        <p:spPr>
          <a:xfrm>
            <a:off x="530352" y="1425388"/>
            <a:ext cx="7383300" cy="3314700"/>
          </a:xfrm>
          <a:prstGeom prst="rect">
            <a:avLst/>
          </a:prstGeom>
          <a:noFill/>
          <a:ln>
            <a:noFill/>
          </a:ln>
        </p:spPr>
        <p:txBody>
          <a:bodyPr spcFirstLastPara="1" wrap="square" lIns="91425" tIns="45700" rIns="91425" bIns="45700" anchor="t" anchorCtr="0">
            <a:normAutofit/>
          </a:bodyPr>
          <a:lstStyle/>
          <a:p>
            <a:pPr marL="114300" lvl="0" algn="l" rtl="0">
              <a:lnSpc>
                <a:spcPct val="115000"/>
              </a:lnSpc>
              <a:spcBef>
                <a:spcPts val="1200"/>
              </a:spcBef>
              <a:spcAft>
                <a:spcPts val="0"/>
              </a:spcAft>
              <a:buClr>
                <a:schemeClr val="lt1"/>
              </a:buClr>
              <a:buSzPts val="1800"/>
            </a:pPr>
            <a:r>
              <a:rPr lang="en-US" sz="1800" dirty="0">
                <a:solidFill>
                  <a:schemeClr val="lt1"/>
                </a:solidFill>
              </a:rPr>
              <a:t>You’ve just completed a </a:t>
            </a:r>
            <a:r>
              <a:rPr lang="en-US" sz="1800" b="1" dirty="0">
                <a:solidFill>
                  <a:schemeClr val="lt1"/>
                </a:solidFill>
              </a:rPr>
              <a:t>weekly inventory report</a:t>
            </a:r>
            <a:r>
              <a:rPr lang="en-US" sz="1800" dirty="0">
                <a:solidFill>
                  <a:schemeClr val="lt1"/>
                </a:solidFill>
              </a:rPr>
              <a:t> for the warehouse where you work. As part of your job, you need to track product stock levels, note any shortages, and report on damaged or missing items. </a:t>
            </a:r>
            <a:endParaRPr sz="1800" dirty="0">
              <a:solidFill>
                <a:schemeClr val="lt1"/>
              </a:solidFill>
            </a:endParaRPr>
          </a:p>
          <a:p>
            <a:pPr marL="114300" lvl="0" algn="l" rtl="0">
              <a:lnSpc>
                <a:spcPct val="115000"/>
              </a:lnSpc>
              <a:spcBef>
                <a:spcPts val="0"/>
              </a:spcBef>
              <a:spcAft>
                <a:spcPts val="0"/>
              </a:spcAft>
              <a:buClr>
                <a:schemeClr val="lt1"/>
              </a:buClr>
              <a:buSzPts val="1800"/>
            </a:pPr>
            <a:r>
              <a:rPr lang="en-US" sz="1800" dirty="0">
                <a:solidFill>
                  <a:schemeClr val="lt1"/>
                </a:solidFill>
              </a:rPr>
              <a:t>Your supervisor expects a clear and organized summary to ensure restocking happens on time and losses are minimized. </a:t>
            </a:r>
            <a:endParaRPr sz="2000" dirty="0">
              <a:solidFill>
                <a:schemeClr val="lt1"/>
              </a:solidFill>
            </a:endParaRPr>
          </a:p>
        </p:txBody>
      </p:sp>
      <p:graphicFrame>
        <p:nvGraphicFramePr>
          <p:cNvPr id="216" name="Google Shape;216;g33e4440527a_0_76"/>
          <p:cNvGraphicFramePr/>
          <p:nvPr>
            <p:extLst>
              <p:ext uri="{D42A27DB-BD31-4B8C-83A1-F6EECF244321}">
                <p14:modId xmlns:p14="http://schemas.microsoft.com/office/powerpoint/2010/main" val="990402456"/>
              </p:ext>
            </p:extLst>
          </p:nvPr>
        </p:nvGraphicFramePr>
        <p:xfrm>
          <a:off x="178698" y="3326639"/>
          <a:ext cx="8771325" cy="1097250"/>
        </p:xfrm>
        <a:graphic>
          <a:graphicData uri="http://schemas.openxmlformats.org/drawingml/2006/table">
            <a:tbl>
              <a:tblPr>
                <a:noFill/>
                <a:tableStyleId>{05BF845B-335D-4F37-AE8A-76924A6EE091}</a:tableStyleId>
              </a:tblPr>
              <a:tblGrid>
                <a:gridCol w="2923775">
                  <a:extLst>
                    <a:ext uri="{9D8B030D-6E8A-4147-A177-3AD203B41FA5}">
                      <a16:colId xmlns:a16="http://schemas.microsoft.com/office/drawing/2014/main" val="20000"/>
                    </a:ext>
                  </a:extLst>
                </a:gridCol>
                <a:gridCol w="2923775">
                  <a:extLst>
                    <a:ext uri="{9D8B030D-6E8A-4147-A177-3AD203B41FA5}">
                      <a16:colId xmlns:a16="http://schemas.microsoft.com/office/drawing/2014/main" val="20001"/>
                    </a:ext>
                  </a:extLst>
                </a:gridCol>
                <a:gridCol w="2923775">
                  <a:extLst>
                    <a:ext uri="{9D8B030D-6E8A-4147-A177-3AD203B41FA5}">
                      <a16:colId xmlns:a16="http://schemas.microsoft.com/office/drawing/2014/main" val="20002"/>
                    </a:ext>
                  </a:extLst>
                </a:gridCol>
              </a:tblGrid>
              <a:tr h="381000">
                <a:tc>
                  <a:txBody>
                    <a:bodyPr/>
                    <a:lstStyle/>
                    <a:p>
                      <a:pPr marL="0" lvl="0" indent="0" algn="l" rtl="0">
                        <a:spcBef>
                          <a:spcPts val="0"/>
                        </a:spcBef>
                        <a:spcAft>
                          <a:spcPts val="0"/>
                        </a:spcAft>
                        <a:buNone/>
                      </a:pPr>
                      <a:r>
                        <a:rPr lang="en-US" sz="1200" b="1" dirty="0">
                          <a:solidFill>
                            <a:schemeClr val="lt1"/>
                          </a:solidFill>
                        </a:rPr>
                        <a:t>Current Stock Levels:</a:t>
                      </a:r>
                      <a:endParaRPr sz="1200" b="1" dirty="0">
                        <a:solidFill>
                          <a:schemeClr val="lt1"/>
                        </a:solidFill>
                      </a:endParaRPr>
                    </a:p>
                    <a:p>
                      <a:pPr marL="457200" lvl="0" indent="-317500" algn="l" rtl="0">
                        <a:spcBef>
                          <a:spcPts val="0"/>
                        </a:spcBef>
                        <a:spcAft>
                          <a:spcPts val="0"/>
                        </a:spcAft>
                        <a:buClr>
                          <a:schemeClr val="lt1"/>
                        </a:buClr>
                        <a:buSzPts val="1400"/>
                        <a:buChar char="●"/>
                      </a:pPr>
                      <a:r>
                        <a:rPr lang="en-US" sz="1200" dirty="0">
                          <a:solidFill>
                            <a:schemeClr val="lt1"/>
                          </a:solidFill>
                        </a:rPr>
                        <a:t>Item A: 120 units in stock</a:t>
                      </a:r>
                      <a:endParaRPr sz="1200" dirty="0">
                        <a:solidFill>
                          <a:schemeClr val="lt1"/>
                        </a:solidFill>
                      </a:endParaRPr>
                    </a:p>
                    <a:p>
                      <a:pPr marL="457200" lvl="0" indent="-317500" algn="l" rtl="0">
                        <a:spcBef>
                          <a:spcPts val="0"/>
                        </a:spcBef>
                        <a:spcAft>
                          <a:spcPts val="0"/>
                        </a:spcAft>
                        <a:buClr>
                          <a:schemeClr val="lt1"/>
                        </a:buClr>
                        <a:buSzPts val="1400"/>
                        <a:buChar char="●"/>
                      </a:pPr>
                      <a:r>
                        <a:rPr lang="en-US" sz="1200" dirty="0">
                          <a:solidFill>
                            <a:schemeClr val="lt1"/>
                          </a:solidFill>
                        </a:rPr>
                        <a:t>Item B: 45 units in stock (low stock)</a:t>
                      </a:r>
                      <a:endParaRPr sz="1200" dirty="0">
                        <a:solidFill>
                          <a:schemeClr val="lt1"/>
                        </a:solidFill>
                      </a:endParaRPr>
                    </a:p>
                    <a:p>
                      <a:pPr marL="457200" lvl="0" indent="-317500" algn="l" rtl="0">
                        <a:spcBef>
                          <a:spcPts val="0"/>
                        </a:spcBef>
                        <a:spcAft>
                          <a:spcPts val="0"/>
                        </a:spcAft>
                        <a:buClr>
                          <a:schemeClr val="lt1"/>
                        </a:buClr>
                        <a:buSzPts val="1400"/>
                        <a:buChar char="●"/>
                      </a:pPr>
                      <a:r>
                        <a:rPr lang="en-US" sz="1200" dirty="0">
                          <a:solidFill>
                            <a:schemeClr val="lt1"/>
                          </a:solidFill>
                        </a:rPr>
                        <a:t>Item C: 200 units in stock</a:t>
                      </a:r>
                      <a:endParaRPr sz="1200" dirty="0">
                        <a:solidFill>
                          <a:schemeClr val="lt1"/>
                        </a:solidFill>
                      </a:endParaRPr>
                    </a:p>
                  </a:txBody>
                  <a:tcPr marL="91425" marR="91425" marT="91425" marB="91425">
                    <a:lnL w="3175" cap="flat" cmpd="sng" algn="ctr">
                      <a:solidFill>
                        <a:schemeClr val="accent5">
                          <a:lumMod val="20000"/>
                          <a:lumOff val="80000"/>
                        </a:schemeClr>
                      </a:solidFill>
                      <a:prstDash val="solid"/>
                      <a:round/>
                      <a:headEnd type="none" w="med" len="med"/>
                      <a:tailEnd type="none" w="med" len="med"/>
                    </a:lnL>
                    <a:lnR w="3175" cap="flat" cmpd="sng" algn="ctr">
                      <a:solidFill>
                        <a:schemeClr val="accent5">
                          <a:lumMod val="20000"/>
                          <a:lumOff val="80000"/>
                        </a:schemeClr>
                      </a:solidFill>
                      <a:prstDash val="solid"/>
                      <a:round/>
                      <a:headEnd type="none" w="med" len="med"/>
                      <a:tailEnd type="none" w="med" len="med"/>
                    </a:lnR>
                    <a:lnT w="3175" cap="flat" cmpd="sng" algn="ctr">
                      <a:solidFill>
                        <a:schemeClr val="accent5">
                          <a:lumMod val="20000"/>
                          <a:lumOff val="80000"/>
                        </a:schemeClr>
                      </a:solidFill>
                      <a:prstDash val="solid"/>
                      <a:round/>
                      <a:headEnd type="none" w="med" len="med"/>
                      <a:tailEnd type="none" w="med" len="med"/>
                    </a:lnT>
                    <a:lnB w="3175" cap="flat" cmpd="sng" algn="ctr">
                      <a:solidFill>
                        <a:schemeClr val="accent5">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lvl="0" indent="0" algn="l" rtl="0">
                        <a:spcBef>
                          <a:spcPts val="0"/>
                        </a:spcBef>
                        <a:spcAft>
                          <a:spcPts val="0"/>
                        </a:spcAft>
                        <a:buNone/>
                      </a:pPr>
                      <a:r>
                        <a:rPr lang="en-US" sz="1200" b="1" dirty="0">
                          <a:solidFill>
                            <a:schemeClr val="lt1"/>
                          </a:solidFill>
                        </a:rPr>
                        <a:t>Low or Out-of-Stock Items:</a:t>
                      </a:r>
                      <a:endParaRPr sz="1200" b="1" dirty="0">
                        <a:solidFill>
                          <a:schemeClr val="lt1"/>
                        </a:solidFill>
                      </a:endParaRPr>
                    </a:p>
                    <a:p>
                      <a:pPr marL="457200" lvl="0" indent="-317500" algn="l" rtl="0">
                        <a:spcBef>
                          <a:spcPts val="0"/>
                        </a:spcBef>
                        <a:spcAft>
                          <a:spcPts val="0"/>
                        </a:spcAft>
                        <a:buClr>
                          <a:schemeClr val="lt1"/>
                        </a:buClr>
                        <a:buSzPts val="1400"/>
                        <a:buChar char="●"/>
                      </a:pPr>
                      <a:r>
                        <a:rPr lang="en-US" sz="1200" dirty="0">
                          <a:solidFill>
                            <a:schemeClr val="lt1"/>
                          </a:solidFill>
                        </a:rPr>
                        <a:t>Item B: 45 units left (should reorder within the week)</a:t>
                      </a:r>
                      <a:endParaRPr sz="1200" dirty="0">
                        <a:solidFill>
                          <a:schemeClr val="lt1"/>
                        </a:solidFill>
                      </a:endParaRPr>
                    </a:p>
                    <a:p>
                      <a:pPr marL="457200" lvl="0" indent="-317500" algn="l" rtl="0">
                        <a:spcBef>
                          <a:spcPts val="0"/>
                        </a:spcBef>
                        <a:spcAft>
                          <a:spcPts val="0"/>
                        </a:spcAft>
                        <a:buClr>
                          <a:schemeClr val="lt1"/>
                        </a:buClr>
                        <a:buSzPts val="1400"/>
                        <a:buChar char="●"/>
                      </a:pPr>
                      <a:r>
                        <a:rPr lang="en-US" sz="1200" dirty="0">
                          <a:solidFill>
                            <a:schemeClr val="lt1"/>
                          </a:solidFill>
                        </a:rPr>
                        <a:t>Item D: Out of stock (urgent reorder needed)</a:t>
                      </a:r>
                      <a:endParaRPr sz="1200" dirty="0">
                        <a:solidFill>
                          <a:schemeClr val="lt1"/>
                        </a:solidFill>
                      </a:endParaRPr>
                    </a:p>
                  </a:txBody>
                  <a:tcPr marL="91425" marR="91425" marT="91425" marB="91425">
                    <a:lnL w="3175" cap="flat" cmpd="sng" algn="ctr">
                      <a:solidFill>
                        <a:schemeClr val="accent5">
                          <a:lumMod val="20000"/>
                          <a:lumOff val="80000"/>
                        </a:schemeClr>
                      </a:solidFill>
                      <a:prstDash val="solid"/>
                      <a:round/>
                      <a:headEnd type="none" w="med" len="med"/>
                      <a:tailEnd type="none" w="med" len="med"/>
                    </a:lnL>
                    <a:lnR w="3175" cap="flat" cmpd="sng" algn="ctr">
                      <a:solidFill>
                        <a:schemeClr val="accent5">
                          <a:lumMod val="20000"/>
                          <a:lumOff val="80000"/>
                        </a:schemeClr>
                      </a:solidFill>
                      <a:prstDash val="solid"/>
                      <a:round/>
                      <a:headEnd type="none" w="med" len="med"/>
                      <a:tailEnd type="none" w="med" len="med"/>
                    </a:lnR>
                    <a:lnT w="3175" cap="flat" cmpd="sng" algn="ctr">
                      <a:solidFill>
                        <a:schemeClr val="accent5">
                          <a:lumMod val="20000"/>
                          <a:lumOff val="80000"/>
                        </a:schemeClr>
                      </a:solidFill>
                      <a:prstDash val="solid"/>
                      <a:round/>
                      <a:headEnd type="none" w="med" len="med"/>
                      <a:tailEnd type="none" w="med" len="med"/>
                    </a:lnT>
                    <a:lnB w="3175" cap="flat" cmpd="sng" algn="ctr">
                      <a:solidFill>
                        <a:schemeClr val="accent5">
                          <a:lumMod val="20000"/>
                          <a:lumOff val="80000"/>
                        </a:schemeClr>
                      </a:solidFill>
                      <a:prstDash val="solid"/>
                      <a:round/>
                      <a:headEnd type="none" w="med" len="med"/>
                      <a:tailEnd type="none" w="med" len="med"/>
                    </a:lnB>
                  </a:tcPr>
                </a:tc>
                <a:tc>
                  <a:txBody>
                    <a:bodyPr/>
                    <a:lstStyle/>
                    <a:p>
                      <a:pPr marL="0" lvl="0" indent="0" algn="l" rtl="0">
                        <a:spcBef>
                          <a:spcPts val="0"/>
                        </a:spcBef>
                        <a:spcAft>
                          <a:spcPts val="0"/>
                        </a:spcAft>
                        <a:buClr>
                          <a:schemeClr val="dk1"/>
                        </a:buClr>
                        <a:buSzPts val="1100"/>
                        <a:buFont typeface="Arial"/>
                        <a:buNone/>
                      </a:pPr>
                      <a:r>
                        <a:rPr lang="en-US" sz="1200" b="1" dirty="0">
                          <a:solidFill>
                            <a:schemeClr val="lt1"/>
                          </a:solidFill>
                        </a:rPr>
                        <a:t>Damaged or Missing Items: </a:t>
                      </a:r>
                      <a:endParaRPr sz="1200" b="1" dirty="0">
                        <a:solidFill>
                          <a:schemeClr val="lt1"/>
                        </a:solidFill>
                      </a:endParaRPr>
                    </a:p>
                    <a:p>
                      <a:pPr marL="457200" lvl="0" indent="-317500" algn="l" rtl="0">
                        <a:spcBef>
                          <a:spcPts val="0"/>
                        </a:spcBef>
                        <a:spcAft>
                          <a:spcPts val="0"/>
                        </a:spcAft>
                        <a:buClr>
                          <a:schemeClr val="lt1"/>
                        </a:buClr>
                        <a:buSzPts val="1400"/>
                        <a:buChar char="●"/>
                      </a:pPr>
                      <a:r>
                        <a:rPr lang="en-US" sz="1200" dirty="0">
                          <a:solidFill>
                            <a:schemeClr val="lt1"/>
                          </a:solidFill>
                        </a:rPr>
                        <a:t>Item E: 3 units reported damaged</a:t>
                      </a:r>
                      <a:endParaRPr sz="1200" dirty="0">
                        <a:solidFill>
                          <a:schemeClr val="lt1"/>
                        </a:solidFill>
                      </a:endParaRPr>
                    </a:p>
                    <a:p>
                      <a:pPr marL="457200" lvl="0" indent="-317500" algn="l" rtl="0">
                        <a:spcBef>
                          <a:spcPts val="0"/>
                        </a:spcBef>
                        <a:spcAft>
                          <a:spcPts val="0"/>
                        </a:spcAft>
                        <a:buClr>
                          <a:schemeClr val="lt1"/>
                        </a:buClr>
                        <a:buSzPts val="1400"/>
                        <a:buChar char="●"/>
                      </a:pPr>
                      <a:r>
                        <a:rPr lang="en-US" sz="1200" dirty="0">
                          <a:solidFill>
                            <a:schemeClr val="lt1"/>
                          </a:solidFill>
                        </a:rPr>
                        <a:t>Item F: 2 units missing, investigation in progress</a:t>
                      </a:r>
                      <a:endParaRPr sz="1200" dirty="0">
                        <a:solidFill>
                          <a:schemeClr val="lt1"/>
                        </a:solidFill>
                      </a:endParaRPr>
                    </a:p>
                    <a:p>
                      <a:pPr marL="0" lvl="0" indent="0" algn="l" rtl="0">
                        <a:spcBef>
                          <a:spcPts val="0"/>
                        </a:spcBef>
                        <a:spcAft>
                          <a:spcPts val="0"/>
                        </a:spcAft>
                        <a:buNone/>
                      </a:pPr>
                      <a:endParaRPr sz="1200" dirty="0">
                        <a:solidFill>
                          <a:schemeClr val="lt1"/>
                        </a:solidFill>
                      </a:endParaRPr>
                    </a:p>
                  </a:txBody>
                  <a:tcPr marL="91425" marR="91425" marT="91425" marB="91425">
                    <a:lnL w="3175" cap="flat" cmpd="sng" algn="ctr">
                      <a:solidFill>
                        <a:schemeClr val="accent5">
                          <a:lumMod val="20000"/>
                          <a:lumOff val="80000"/>
                        </a:schemeClr>
                      </a:solidFill>
                      <a:prstDash val="solid"/>
                      <a:round/>
                      <a:headEnd type="none" w="med" len="med"/>
                      <a:tailEnd type="none" w="med" len="med"/>
                    </a:lnL>
                    <a:lnR w="3175" cap="flat" cmpd="sng" algn="ctr">
                      <a:solidFill>
                        <a:schemeClr val="accent5">
                          <a:lumMod val="20000"/>
                          <a:lumOff val="80000"/>
                        </a:schemeClr>
                      </a:solidFill>
                      <a:prstDash val="solid"/>
                      <a:round/>
                      <a:headEnd type="none" w="med" len="med"/>
                      <a:tailEnd type="none" w="med" len="med"/>
                    </a:lnR>
                    <a:lnT w="3175" cap="flat" cmpd="sng" algn="ctr">
                      <a:solidFill>
                        <a:schemeClr val="accent5">
                          <a:lumMod val="20000"/>
                          <a:lumOff val="80000"/>
                        </a:schemeClr>
                      </a:solidFill>
                      <a:prstDash val="solid"/>
                      <a:round/>
                      <a:headEnd type="none" w="med" len="med"/>
                      <a:tailEnd type="none" w="med" len="med"/>
                    </a:lnT>
                    <a:lnB w="3175" cap="flat" cmpd="sng" algn="ctr">
                      <a:solidFill>
                        <a:schemeClr val="accent5">
                          <a:lumMod val="20000"/>
                          <a:lumOff val="80000"/>
                        </a:schemeClr>
                      </a:solidFill>
                      <a:prstDash val="solid"/>
                      <a:round/>
                      <a:headEnd type="none" w="med" len="med"/>
                      <a:tailEnd type="none" w="med" len="med"/>
                    </a:lnB>
                  </a:tcPr>
                </a:tc>
                <a:extLst>
                  <a:ext uri="{0D108BD9-81ED-4DB2-BD59-A6C34878D82A}">
                    <a16:rowId xmlns:a16="http://schemas.microsoft.com/office/drawing/2014/main" val="10000"/>
                  </a:ext>
                </a:extLst>
              </a:tr>
            </a:tbl>
          </a:graphicData>
        </a:graphic>
      </p:graphicFrame>
      <p:sp>
        <p:nvSpPr>
          <p:cNvPr id="2" name="Google Shape;90;p3">
            <a:hlinkClick r:id="rId3" action="ppaction://hlinksldjump"/>
            <a:extLst>
              <a:ext uri="{FF2B5EF4-FFF2-40B4-BE49-F238E27FC236}">
                <a16:creationId xmlns:a16="http://schemas.microsoft.com/office/drawing/2014/main" id="{A0C1D991-B2E2-3E8B-C6EC-6AC3EBC108FA}"/>
              </a:ext>
            </a:extLst>
          </p:cNvPr>
          <p:cNvSpPr/>
          <p:nvPr/>
        </p:nvSpPr>
        <p:spPr>
          <a:xfrm>
            <a:off x="178698" y="4500149"/>
            <a:ext cx="1542600" cy="486600"/>
          </a:xfrm>
          <a:prstGeom prst="leftArrow">
            <a:avLst>
              <a:gd name="adj1" fmla="val 50000"/>
              <a:gd name="adj2" fmla="val 50000"/>
            </a:avLst>
          </a:prstGeom>
          <a:solidFill>
            <a:schemeClr val="accent6"/>
          </a:solidFill>
          <a:ln w="9525" cap="flat" cmpd="sng">
            <a:noFill/>
            <a:prstDash val="solid"/>
            <a:round/>
            <a:headEnd type="none" w="sm" len="sm"/>
            <a:tailEnd type="none" w="sm" len="sm"/>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spcFirstLastPara="1" wrap="square" lIns="91425" tIns="91425" rIns="91425" bIns="91425"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400" b="0" i="0" u="none" strike="noStrike" kern="0" cap="none" spc="0" normalizeH="0" baseline="0" noProof="0" dirty="0">
                <a:ln>
                  <a:noFill/>
                </a:ln>
                <a:solidFill>
                  <a:srgbClr val="FFFFFF"/>
                </a:solidFill>
                <a:effectLst/>
                <a:uLnTx/>
                <a:uFillTx/>
                <a:latin typeface="Calibri"/>
                <a:ea typeface="Calibri"/>
                <a:cs typeface="Calibri"/>
                <a:sym typeface="Calibri"/>
              </a:rPr>
              <a:t>Back to Board</a:t>
            </a:r>
            <a:endParaRPr kumimoji="0" sz="1400" b="0" i="0" u="none" strike="noStrike" kern="0" cap="none" spc="0" normalizeH="0" baseline="0" noProof="0" dirty="0">
              <a:ln>
                <a:noFill/>
              </a:ln>
              <a:solidFill>
                <a:srgbClr val="FFFFFF"/>
              </a:solidFill>
              <a:effectLst/>
              <a:uLnTx/>
              <a:uFillTx/>
              <a:latin typeface="Calibri"/>
              <a:ea typeface="Calibri"/>
              <a:cs typeface="Calibri"/>
              <a:sym typeface="Calibri"/>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gradFill>
          <a:gsLst>
            <a:gs pos="0">
              <a:srgbClr val="659298"/>
            </a:gs>
            <a:gs pos="100000">
              <a:srgbClr val="4E6F74"/>
            </a:gs>
          </a:gsLst>
          <a:lin ang="15960083" scaled="0"/>
        </a:gradFill>
        <a:effectLst/>
      </p:bgPr>
    </p:bg>
    <p:spTree>
      <p:nvGrpSpPr>
        <p:cNvPr id="1" name="Shape 221"/>
        <p:cNvGrpSpPr/>
        <p:nvPr/>
      </p:nvGrpSpPr>
      <p:grpSpPr>
        <a:xfrm>
          <a:off x="0" y="0"/>
          <a:ext cx="0" cy="0"/>
          <a:chOff x="0" y="0"/>
          <a:chExt cx="0" cy="0"/>
        </a:xfrm>
      </p:grpSpPr>
      <p:sp>
        <p:nvSpPr>
          <p:cNvPr id="222" name="Google Shape;222;g33e4440527a_0_84"/>
          <p:cNvSpPr txBox="1"/>
          <p:nvPr/>
        </p:nvSpPr>
        <p:spPr>
          <a:xfrm>
            <a:off x="530352" y="611034"/>
            <a:ext cx="7772400" cy="10218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FFFFFF"/>
              </a:buClr>
              <a:buSzPts val="3600"/>
              <a:buFont typeface="Calibri"/>
              <a:buNone/>
            </a:pPr>
            <a:r>
              <a:rPr lang="en-US" sz="3600">
                <a:solidFill>
                  <a:srgbClr val="FFFFFF"/>
                </a:solidFill>
                <a:latin typeface="Calibri"/>
                <a:ea typeface="Calibri"/>
                <a:cs typeface="Calibri"/>
                <a:sym typeface="Calibri"/>
              </a:rPr>
              <a:t>Social Media Response</a:t>
            </a:r>
            <a:endParaRPr/>
          </a:p>
        </p:txBody>
      </p:sp>
      <p:sp>
        <p:nvSpPr>
          <p:cNvPr id="223" name="Google Shape;223;g33e4440527a_0_84"/>
          <p:cNvSpPr txBox="1"/>
          <p:nvPr/>
        </p:nvSpPr>
        <p:spPr>
          <a:xfrm>
            <a:off x="530352" y="1425388"/>
            <a:ext cx="7383300" cy="3222286"/>
          </a:xfrm>
          <a:prstGeom prst="rect">
            <a:avLst/>
          </a:prstGeom>
          <a:noFill/>
          <a:ln>
            <a:noFill/>
          </a:ln>
        </p:spPr>
        <p:txBody>
          <a:bodyPr spcFirstLastPara="1" wrap="square" lIns="91425" tIns="45700" rIns="91425" bIns="45700" anchor="t" anchorCtr="0">
            <a:normAutofit lnSpcReduction="10000"/>
          </a:bodyPr>
          <a:lstStyle/>
          <a:p>
            <a:pPr marL="99965" lvl="0" algn="l" rtl="0">
              <a:lnSpc>
                <a:spcPct val="115000"/>
              </a:lnSpc>
              <a:spcBef>
                <a:spcPts val="1200"/>
              </a:spcBef>
              <a:spcAft>
                <a:spcPts val="0"/>
              </a:spcAft>
              <a:buClr>
                <a:schemeClr val="lt1"/>
              </a:buClr>
              <a:buSzPts val="2026"/>
            </a:pPr>
            <a:r>
              <a:rPr lang="en-US" sz="2025" dirty="0">
                <a:solidFill>
                  <a:schemeClr val="lt1"/>
                </a:solidFill>
              </a:rPr>
              <a:t>You're scrolling through social media when you come across a post that makes you pause. It reads:</a:t>
            </a:r>
          </a:p>
          <a:p>
            <a:pPr marL="99965" lvl="0" algn="l" rtl="0">
              <a:lnSpc>
                <a:spcPct val="115000"/>
              </a:lnSpc>
              <a:spcBef>
                <a:spcPts val="1200"/>
              </a:spcBef>
              <a:spcAft>
                <a:spcPts val="0"/>
              </a:spcAft>
              <a:buClr>
                <a:schemeClr val="lt1"/>
              </a:buClr>
              <a:buSzPts val="2026"/>
            </a:pPr>
            <a:r>
              <a:rPr lang="en-US" sz="2025" i="1" dirty="0">
                <a:solidFill>
                  <a:schemeClr val="lt1"/>
                </a:solidFill>
              </a:rPr>
              <a:t>"Teens these days rely way too much on their phones. Back in my day, we actually talked to each other instead of staring at screens all the time!"</a:t>
            </a:r>
            <a:endParaRPr sz="2025" i="1" dirty="0">
              <a:solidFill>
                <a:schemeClr val="lt1"/>
              </a:solidFill>
            </a:endParaRPr>
          </a:p>
          <a:p>
            <a:pPr marL="99965" lvl="0" algn="l" rtl="0">
              <a:lnSpc>
                <a:spcPct val="115000"/>
              </a:lnSpc>
              <a:spcBef>
                <a:spcPts val="1200"/>
              </a:spcBef>
              <a:spcAft>
                <a:spcPts val="0"/>
              </a:spcAft>
              <a:buClr>
                <a:schemeClr val="lt1"/>
              </a:buClr>
              <a:buSzPts val="2026"/>
            </a:pPr>
            <a:r>
              <a:rPr lang="en-US" sz="2025" dirty="0">
                <a:solidFill>
                  <a:schemeClr val="lt1"/>
                </a:solidFill>
              </a:rPr>
              <a:t>You roll your eyes. You understand that technology has changed social interactions, but you also know that phones aren’t just for wasting time. Respond respectfully.</a:t>
            </a:r>
            <a:endParaRPr sz="1800" dirty="0">
              <a:solidFill>
                <a:schemeClr val="lt1"/>
              </a:solidFill>
            </a:endParaRPr>
          </a:p>
        </p:txBody>
      </p:sp>
      <p:sp>
        <p:nvSpPr>
          <p:cNvPr id="2" name="Google Shape;90;p3">
            <a:hlinkClick r:id="rId3" action="ppaction://hlinksldjump"/>
            <a:extLst>
              <a:ext uri="{FF2B5EF4-FFF2-40B4-BE49-F238E27FC236}">
                <a16:creationId xmlns:a16="http://schemas.microsoft.com/office/drawing/2014/main" id="{AEBD0071-B9BF-4E72-BE01-B4B9D11F5B3A}"/>
              </a:ext>
            </a:extLst>
          </p:cNvPr>
          <p:cNvSpPr/>
          <p:nvPr/>
        </p:nvSpPr>
        <p:spPr>
          <a:xfrm>
            <a:off x="178698" y="4500149"/>
            <a:ext cx="1542600" cy="486600"/>
          </a:xfrm>
          <a:prstGeom prst="leftArrow">
            <a:avLst>
              <a:gd name="adj1" fmla="val 50000"/>
              <a:gd name="adj2" fmla="val 50000"/>
            </a:avLst>
          </a:prstGeom>
          <a:solidFill>
            <a:schemeClr val="accent6"/>
          </a:solidFill>
          <a:ln w="9525" cap="flat" cmpd="sng">
            <a:noFill/>
            <a:prstDash val="solid"/>
            <a:round/>
            <a:headEnd type="none" w="sm" len="sm"/>
            <a:tailEnd type="none" w="sm" len="sm"/>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spcFirstLastPara="1" wrap="square" lIns="91425" tIns="91425" rIns="91425" bIns="91425"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400" b="0" i="0" u="none" strike="noStrike" kern="0" cap="none" spc="0" normalizeH="0" baseline="0" noProof="0" dirty="0">
                <a:ln>
                  <a:noFill/>
                </a:ln>
                <a:solidFill>
                  <a:srgbClr val="FFFFFF"/>
                </a:solidFill>
                <a:effectLst/>
                <a:uLnTx/>
                <a:uFillTx/>
                <a:latin typeface="Calibri"/>
                <a:ea typeface="Calibri"/>
                <a:cs typeface="Calibri"/>
                <a:sym typeface="Calibri"/>
              </a:rPr>
              <a:t>Back to Board</a:t>
            </a:r>
            <a:endParaRPr kumimoji="0" sz="1400" b="0" i="0" u="none" strike="noStrike" kern="0" cap="none" spc="0" normalizeH="0" baseline="0" noProof="0" dirty="0">
              <a:ln>
                <a:noFill/>
              </a:ln>
              <a:solidFill>
                <a:srgbClr val="FFFFFF"/>
              </a:solidFill>
              <a:effectLst/>
              <a:uLnTx/>
              <a:uFillTx/>
              <a:latin typeface="Calibri"/>
              <a:ea typeface="Calibri"/>
              <a:cs typeface="Calibri"/>
              <a:sym typeface="Calibri"/>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gradFill>
          <a:gsLst>
            <a:gs pos="0">
              <a:srgbClr val="659298"/>
            </a:gs>
            <a:gs pos="100000">
              <a:srgbClr val="4E6F74"/>
            </a:gs>
          </a:gsLst>
          <a:lin ang="15960000" scaled="0"/>
        </a:gradFill>
        <a:effectLst/>
      </p:bgPr>
    </p:bg>
    <p:spTree>
      <p:nvGrpSpPr>
        <p:cNvPr id="1" name="Shape 87"/>
        <p:cNvGrpSpPr/>
        <p:nvPr/>
      </p:nvGrpSpPr>
      <p:grpSpPr>
        <a:xfrm>
          <a:off x="0" y="0"/>
          <a:ext cx="0" cy="0"/>
          <a:chOff x="0" y="0"/>
          <a:chExt cx="0" cy="0"/>
        </a:xfrm>
      </p:grpSpPr>
      <p:sp>
        <p:nvSpPr>
          <p:cNvPr id="88" name="Google Shape;88;p3"/>
          <p:cNvSpPr txBox="1"/>
          <p:nvPr/>
        </p:nvSpPr>
        <p:spPr>
          <a:xfrm>
            <a:off x="530352" y="611034"/>
            <a:ext cx="7772400" cy="1021842"/>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lt1"/>
              </a:buClr>
              <a:buSzPts val="3600"/>
              <a:buFont typeface="Calibri"/>
              <a:buNone/>
            </a:pPr>
            <a:r>
              <a:rPr lang="en-US" sz="3600" b="0" i="0" u="none" strike="noStrike" cap="none">
                <a:solidFill>
                  <a:schemeClr val="lt1"/>
                </a:solidFill>
                <a:latin typeface="Calibri"/>
                <a:ea typeface="Calibri"/>
                <a:cs typeface="Calibri"/>
                <a:sym typeface="Calibri"/>
              </a:rPr>
              <a:t>Resume</a:t>
            </a:r>
            <a:endParaRPr/>
          </a:p>
        </p:txBody>
      </p:sp>
      <p:sp>
        <p:nvSpPr>
          <p:cNvPr id="89" name="Google Shape;89;p3"/>
          <p:cNvSpPr txBox="1"/>
          <p:nvPr/>
        </p:nvSpPr>
        <p:spPr>
          <a:xfrm>
            <a:off x="530352" y="1425388"/>
            <a:ext cx="7383242" cy="3205227"/>
          </a:xfrm>
          <a:prstGeom prst="rect">
            <a:avLst/>
          </a:prstGeom>
          <a:noFill/>
          <a:ln>
            <a:noFill/>
          </a:ln>
        </p:spPr>
        <p:txBody>
          <a:bodyPr spcFirstLastPara="1" wrap="square" lIns="91425" tIns="45700" rIns="91425" bIns="45700" anchor="t" anchorCtr="0">
            <a:normAutofit fontScale="92500" lnSpcReduction="20000"/>
          </a:bodyPr>
          <a:lstStyle/>
          <a:p>
            <a:pPr marR="0" lvl="0" algn="l" rtl="0">
              <a:lnSpc>
                <a:spcPct val="100000"/>
              </a:lnSpc>
              <a:spcBef>
                <a:spcPts val="0"/>
              </a:spcBef>
              <a:spcAft>
                <a:spcPts val="0"/>
              </a:spcAft>
              <a:buClr>
                <a:schemeClr val="lt1"/>
              </a:buClr>
              <a:buSzPts val="2600"/>
            </a:pPr>
            <a:r>
              <a:rPr lang="en-US" sz="2600" b="0" i="0" u="none" strike="noStrike" cap="none" dirty="0">
                <a:solidFill>
                  <a:schemeClr val="lt1"/>
                </a:solidFill>
                <a:latin typeface="Calibri"/>
                <a:ea typeface="Calibri"/>
                <a:cs typeface="Calibri"/>
                <a:sym typeface="Calibri"/>
              </a:rPr>
              <a:t>It is time to apply for your dream job!</a:t>
            </a:r>
            <a:endParaRPr dirty="0"/>
          </a:p>
          <a:p>
            <a:pPr marR="0" lvl="0" algn="l" rtl="0">
              <a:lnSpc>
                <a:spcPct val="100000"/>
              </a:lnSpc>
              <a:spcBef>
                <a:spcPts val="520"/>
              </a:spcBef>
              <a:spcAft>
                <a:spcPts val="0"/>
              </a:spcAft>
              <a:buClr>
                <a:schemeClr val="lt1"/>
              </a:buClr>
              <a:buSzPts val="2600"/>
            </a:pPr>
            <a:endParaRPr lang="en-US" sz="2600" b="0" i="0" u="none" strike="noStrike" cap="none" dirty="0">
              <a:solidFill>
                <a:schemeClr val="lt1"/>
              </a:solidFill>
              <a:latin typeface="Calibri"/>
              <a:ea typeface="Calibri"/>
              <a:cs typeface="Calibri"/>
              <a:sym typeface="Calibri"/>
            </a:endParaRPr>
          </a:p>
          <a:p>
            <a:pPr marR="0" lvl="0" algn="l" rtl="0">
              <a:lnSpc>
                <a:spcPct val="100000"/>
              </a:lnSpc>
              <a:spcBef>
                <a:spcPts val="520"/>
              </a:spcBef>
              <a:spcAft>
                <a:spcPts val="0"/>
              </a:spcAft>
              <a:buClr>
                <a:schemeClr val="lt1"/>
              </a:buClr>
              <a:buSzPts val="2600"/>
            </a:pPr>
            <a:r>
              <a:rPr lang="en-US" sz="2600" b="0" i="0" u="none" strike="noStrike" cap="none" dirty="0">
                <a:solidFill>
                  <a:schemeClr val="lt1"/>
                </a:solidFill>
                <a:latin typeface="Calibri"/>
                <a:ea typeface="Calibri"/>
                <a:cs typeface="Calibri"/>
                <a:sym typeface="Calibri"/>
              </a:rPr>
              <a:t>Write a resume for an entry-level position for the job you’d like after high school.</a:t>
            </a:r>
            <a:endParaRPr dirty="0"/>
          </a:p>
          <a:p>
            <a:pPr marL="231775" marR="0" lvl="0" indent="-231775" algn="l" rtl="0">
              <a:lnSpc>
                <a:spcPct val="100000"/>
              </a:lnSpc>
              <a:spcBef>
                <a:spcPts val="520"/>
              </a:spcBef>
              <a:spcAft>
                <a:spcPts val="0"/>
              </a:spcAft>
              <a:buClr>
                <a:schemeClr val="lt1"/>
              </a:buClr>
              <a:buSzPts val="2600"/>
              <a:buFont typeface="Arial"/>
              <a:buChar char="•"/>
            </a:pPr>
            <a:r>
              <a:rPr lang="en-US" sz="2600" b="0" i="0" u="none" strike="noStrike" cap="none" dirty="0">
                <a:solidFill>
                  <a:schemeClr val="lt1"/>
                </a:solidFill>
                <a:latin typeface="Calibri"/>
                <a:ea typeface="Calibri"/>
                <a:cs typeface="Calibri"/>
                <a:sym typeface="Calibri"/>
              </a:rPr>
              <a:t>DREAM BIG! (If your dream is to move up in position from a job you have currently, you may write that resume.)</a:t>
            </a:r>
            <a:endParaRPr dirty="0"/>
          </a:p>
          <a:p>
            <a:pPr marL="231775" marR="0" lvl="0" indent="-231775" algn="l" rtl="0">
              <a:lnSpc>
                <a:spcPct val="100000"/>
              </a:lnSpc>
              <a:spcBef>
                <a:spcPts val="520"/>
              </a:spcBef>
              <a:spcAft>
                <a:spcPts val="0"/>
              </a:spcAft>
              <a:buClr>
                <a:schemeClr val="lt1"/>
              </a:buClr>
              <a:buSzPts val="2600"/>
              <a:buFont typeface="Arial"/>
              <a:buChar char="•"/>
            </a:pPr>
            <a:r>
              <a:rPr lang="en-US" sz="2600" b="0" i="0" u="none" strike="noStrike" cap="none" dirty="0">
                <a:solidFill>
                  <a:schemeClr val="lt1"/>
                </a:solidFill>
                <a:latin typeface="Calibri"/>
                <a:ea typeface="Calibri"/>
                <a:cs typeface="Calibri"/>
                <a:sym typeface="Calibri"/>
              </a:rPr>
              <a:t>The goal is for you to have something that you can use for the future.</a:t>
            </a:r>
            <a:endParaRPr dirty="0"/>
          </a:p>
        </p:txBody>
      </p:sp>
      <p:sp>
        <p:nvSpPr>
          <p:cNvPr id="2" name="Google Shape;90;p3">
            <a:hlinkClick r:id="rId3" action="ppaction://hlinksldjump"/>
            <a:extLst>
              <a:ext uri="{FF2B5EF4-FFF2-40B4-BE49-F238E27FC236}">
                <a16:creationId xmlns:a16="http://schemas.microsoft.com/office/drawing/2014/main" id="{362C5639-8FF8-E631-BBB9-EFE1D82BD018}"/>
              </a:ext>
            </a:extLst>
          </p:cNvPr>
          <p:cNvSpPr/>
          <p:nvPr/>
        </p:nvSpPr>
        <p:spPr>
          <a:xfrm>
            <a:off x="178698" y="4500149"/>
            <a:ext cx="1542600" cy="486600"/>
          </a:xfrm>
          <a:prstGeom prst="leftArrow">
            <a:avLst>
              <a:gd name="adj1" fmla="val 50000"/>
              <a:gd name="adj2" fmla="val 50000"/>
            </a:avLst>
          </a:prstGeom>
          <a:solidFill>
            <a:schemeClr val="accent6"/>
          </a:solidFill>
          <a:ln w="9525" cap="flat" cmpd="sng">
            <a:noFill/>
            <a:prstDash val="solid"/>
            <a:round/>
            <a:headEnd type="none" w="sm" len="sm"/>
            <a:tailEnd type="none" w="sm" len="sm"/>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spcFirstLastPara="1" wrap="square" lIns="91425" tIns="91425" rIns="91425" bIns="91425"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400" b="0" i="0" u="none" strike="noStrike" kern="0" cap="none" spc="0" normalizeH="0" baseline="0" noProof="0" dirty="0">
                <a:ln>
                  <a:noFill/>
                </a:ln>
                <a:solidFill>
                  <a:srgbClr val="FFFFFF"/>
                </a:solidFill>
                <a:effectLst/>
                <a:uLnTx/>
                <a:uFillTx/>
                <a:latin typeface="Calibri"/>
                <a:ea typeface="Calibri"/>
                <a:cs typeface="Calibri"/>
                <a:sym typeface="Calibri"/>
              </a:rPr>
              <a:t>Back to Board</a:t>
            </a:r>
            <a:endParaRPr kumimoji="0" sz="1400" b="0" i="0" u="none" strike="noStrike" kern="0" cap="none" spc="0" normalizeH="0" baseline="0" noProof="0" dirty="0">
              <a:ln>
                <a:noFill/>
              </a:ln>
              <a:solidFill>
                <a:srgbClr val="FFFFFF"/>
              </a:solidFill>
              <a:effectLst/>
              <a:uLnTx/>
              <a:uFillTx/>
              <a:latin typeface="Calibri"/>
              <a:ea typeface="Calibri"/>
              <a:cs typeface="Calibri"/>
              <a:sym typeface="Calibri"/>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gradFill>
          <a:gsLst>
            <a:gs pos="0">
              <a:srgbClr val="659298"/>
            </a:gs>
            <a:gs pos="100000">
              <a:srgbClr val="4E6F74"/>
            </a:gs>
          </a:gsLst>
          <a:lin ang="15960000" scaled="0"/>
        </a:gradFill>
        <a:effectLst/>
      </p:bgPr>
    </p:bg>
    <p:spTree>
      <p:nvGrpSpPr>
        <p:cNvPr id="1" name="Shape 94"/>
        <p:cNvGrpSpPr/>
        <p:nvPr/>
      </p:nvGrpSpPr>
      <p:grpSpPr>
        <a:xfrm>
          <a:off x="0" y="0"/>
          <a:ext cx="0" cy="0"/>
          <a:chOff x="0" y="0"/>
          <a:chExt cx="0" cy="0"/>
        </a:xfrm>
      </p:grpSpPr>
      <p:sp>
        <p:nvSpPr>
          <p:cNvPr id="95" name="Google Shape;95;p4"/>
          <p:cNvSpPr txBox="1"/>
          <p:nvPr/>
        </p:nvSpPr>
        <p:spPr>
          <a:xfrm>
            <a:off x="530352" y="611034"/>
            <a:ext cx="7772400" cy="1021842"/>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lt1"/>
              </a:buClr>
              <a:buSzPts val="3600"/>
              <a:buFont typeface="Calibri"/>
              <a:buNone/>
            </a:pPr>
            <a:r>
              <a:rPr lang="en-US" sz="3600" b="0" i="0" u="none" strike="noStrike" cap="none">
                <a:solidFill>
                  <a:schemeClr val="lt1"/>
                </a:solidFill>
                <a:latin typeface="Calibri"/>
                <a:ea typeface="Calibri"/>
                <a:cs typeface="Calibri"/>
                <a:sym typeface="Calibri"/>
              </a:rPr>
              <a:t>Cover Letter</a:t>
            </a:r>
            <a:endParaRPr/>
          </a:p>
        </p:txBody>
      </p:sp>
      <p:sp>
        <p:nvSpPr>
          <p:cNvPr id="96" name="Google Shape;96;p4"/>
          <p:cNvSpPr txBox="1"/>
          <p:nvPr/>
        </p:nvSpPr>
        <p:spPr>
          <a:xfrm>
            <a:off x="530352" y="1405218"/>
            <a:ext cx="7383242" cy="3301253"/>
          </a:xfrm>
          <a:prstGeom prst="rect">
            <a:avLst/>
          </a:prstGeom>
          <a:noFill/>
          <a:ln>
            <a:noFill/>
          </a:ln>
        </p:spPr>
        <p:txBody>
          <a:bodyPr spcFirstLastPara="1" wrap="square" lIns="91425" tIns="45700" rIns="91425" bIns="45700" anchor="t" anchorCtr="0">
            <a:normAutofit lnSpcReduction="10000"/>
          </a:bodyPr>
          <a:lstStyle/>
          <a:p>
            <a:pPr marR="0" lvl="0" algn="l" rtl="0">
              <a:lnSpc>
                <a:spcPct val="100000"/>
              </a:lnSpc>
              <a:spcBef>
                <a:spcPts val="0"/>
              </a:spcBef>
              <a:spcAft>
                <a:spcPts val="0"/>
              </a:spcAft>
              <a:buClr>
                <a:schemeClr val="lt1"/>
              </a:buClr>
              <a:buSzPts val="2600"/>
            </a:pPr>
            <a:r>
              <a:rPr lang="en-US" sz="2600" b="0" i="0" u="none" strike="noStrike" cap="none" dirty="0">
                <a:solidFill>
                  <a:schemeClr val="lt1"/>
                </a:solidFill>
                <a:latin typeface="Calibri"/>
                <a:ea typeface="Calibri"/>
                <a:cs typeface="Calibri"/>
                <a:sym typeface="Calibri"/>
              </a:rPr>
              <a:t>You have been searching for a job and finally find a position that matches your skills and interests.</a:t>
            </a:r>
            <a:r>
              <a:rPr lang="en-US" dirty="0">
                <a:ea typeface="Calibri"/>
              </a:rPr>
              <a:t> </a:t>
            </a:r>
            <a:r>
              <a:rPr lang="en-US" sz="2600" b="0" i="0" u="none" strike="noStrike" cap="none" dirty="0">
                <a:solidFill>
                  <a:schemeClr val="lt1"/>
                </a:solidFill>
                <a:latin typeface="Calibri"/>
                <a:ea typeface="Calibri"/>
                <a:cs typeface="Calibri"/>
                <a:sym typeface="Calibri"/>
              </a:rPr>
              <a:t>You should already have a resume that lists your experience.</a:t>
            </a:r>
            <a:endParaRPr dirty="0"/>
          </a:p>
          <a:p>
            <a:pPr marR="0" lvl="0" algn="l" rtl="0">
              <a:lnSpc>
                <a:spcPct val="100000"/>
              </a:lnSpc>
              <a:spcBef>
                <a:spcPts val="520"/>
              </a:spcBef>
              <a:spcAft>
                <a:spcPts val="0"/>
              </a:spcAft>
              <a:buClr>
                <a:schemeClr val="lt1"/>
              </a:buClr>
              <a:buSzPts val="2600"/>
            </a:pPr>
            <a:endParaRPr lang="en-US" sz="2600" b="0" i="0" u="none" strike="noStrike" cap="none" dirty="0">
              <a:solidFill>
                <a:schemeClr val="lt1"/>
              </a:solidFill>
              <a:latin typeface="Calibri"/>
              <a:ea typeface="Calibri"/>
              <a:cs typeface="Calibri"/>
              <a:sym typeface="Calibri"/>
            </a:endParaRPr>
          </a:p>
          <a:p>
            <a:pPr marR="0" lvl="0" algn="l" rtl="0">
              <a:lnSpc>
                <a:spcPct val="100000"/>
              </a:lnSpc>
              <a:spcBef>
                <a:spcPts val="520"/>
              </a:spcBef>
              <a:spcAft>
                <a:spcPts val="0"/>
              </a:spcAft>
              <a:buClr>
                <a:schemeClr val="lt1"/>
              </a:buClr>
              <a:buSzPts val="2600"/>
            </a:pPr>
            <a:r>
              <a:rPr lang="en-US" sz="2600" b="0" i="0" u="none" strike="noStrike" cap="none" dirty="0">
                <a:solidFill>
                  <a:schemeClr val="lt1"/>
                </a:solidFill>
                <a:latin typeface="Calibri"/>
                <a:ea typeface="Calibri"/>
                <a:cs typeface="Calibri"/>
                <a:sym typeface="Calibri"/>
              </a:rPr>
              <a:t>To make a stronger impression, write a cover letter to go with your resume. Make sure that your cover letter addresses the specifics of the job you want.</a:t>
            </a:r>
            <a:endParaRPr dirty="0"/>
          </a:p>
        </p:txBody>
      </p:sp>
      <p:sp>
        <p:nvSpPr>
          <p:cNvPr id="2" name="Google Shape;90;p3">
            <a:hlinkClick r:id="rId3" action="ppaction://hlinksldjump"/>
            <a:extLst>
              <a:ext uri="{FF2B5EF4-FFF2-40B4-BE49-F238E27FC236}">
                <a16:creationId xmlns:a16="http://schemas.microsoft.com/office/drawing/2014/main" id="{B20C9D7E-AA3B-0B7B-2B16-3DBA425D115E}"/>
              </a:ext>
            </a:extLst>
          </p:cNvPr>
          <p:cNvSpPr/>
          <p:nvPr/>
        </p:nvSpPr>
        <p:spPr>
          <a:xfrm>
            <a:off x="178698" y="4500149"/>
            <a:ext cx="1542600" cy="486600"/>
          </a:xfrm>
          <a:prstGeom prst="leftArrow">
            <a:avLst>
              <a:gd name="adj1" fmla="val 50000"/>
              <a:gd name="adj2" fmla="val 50000"/>
            </a:avLst>
          </a:prstGeom>
          <a:solidFill>
            <a:schemeClr val="accent6"/>
          </a:solidFill>
          <a:ln w="9525" cap="flat" cmpd="sng">
            <a:noFill/>
            <a:prstDash val="solid"/>
            <a:round/>
            <a:headEnd type="none" w="sm" len="sm"/>
            <a:tailEnd type="none" w="sm" len="sm"/>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spcFirstLastPara="1" wrap="square" lIns="91425" tIns="91425" rIns="91425" bIns="91425"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400" b="0" i="0" u="none" strike="noStrike" kern="0" cap="none" spc="0" normalizeH="0" baseline="0" noProof="0" dirty="0">
                <a:ln>
                  <a:noFill/>
                </a:ln>
                <a:solidFill>
                  <a:srgbClr val="FFFFFF"/>
                </a:solidFill>
                <a:effectLst/>
                <a:uLnTx/>
                <a:uFillTx/>
                <a:latin typeface="Calibri"/>
                <a:ea typeface="Calibri"/>
                <a:cs typeface="Calibri"/>
                <a:sym typeface="Calibri"/>
              </a:rPr>
              <a:t>Back to Board</a:t>
            </a:r>
            <a:endParaRPr kumimoji="0" sz="1400" b="0" i="0" u="none" strike="noStrike" kern="0" cap="none" spc="0" normalizeH="0" baseline="0" noProof="0" dirty="0">
              <a:ln>
                <a:noFill/>
              </a:ln>
              <a:solidFill>
                <a:srgbClr val="FFFFFF"/>
              </a:solidFill>
              <a:effectLst/>
              <a:uLnTx/>
              <a:uFillTx/>
              <a:latin typeface="Calibri"/>
              <a:ea typeface="Calibri"/>
              <a:cs typeface="Calibri"/>
              <a:sym typeface="Calibri"/>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gradFill>
          <a:gsLst>
            <a:gs pos="0">
              <a:srgbClr val="659298"/>
            </a:gs>
            <a:gs pos="100000">
              <a:srgbClr val="4E6F74"/>
            </a:gs>
          </a:gsLst>
          <a:lin ang="15960000" scaled="0"/>
        </a:gradFill>
        <a:effectLst/>
      </p:bgPr>
    </p:bg>
    <p:spTree>
      <p:nvGrpSpPr>
        <p:cNvPr id="1" name="Shape 101"/>
        <p:cNvGrpSpPr/>
        <p:nvPr/>
      </p:nvGrpSpPr>
      <p:grpSpPr>
        <a:xfrm>
          <a:off x="0" y="0"/>
          <a:ext cx="0" cy="0"/>
          <a:chOff x="0" y="0"/>
          <a:chExt cx="0" cy="0"/>
        </a:xfrm>
      </p:grpSpPr>
      <p:sp>
        <p:nvSpPr>
          <p:cNvPr id="102" name="Google Shape;102;p5"/>
          <p:cNvSpPr txBox="1"/>
          <p:nvPr/>
        </p:nvSpPr>
        <p:spPr>
          <a:xfrm>
            <a:off x="530352" y="611034"/>
            <a:ext cx="7772400" cy="1021842"/>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FFFFFF"/>
              </a:buClr>
              <a:buSzPts val="3600"/>
              <a:buFont typeface="Calibri"/>
              <a:buNone/>
            </a:pPr>
            <a:r>
              <a:rPr lang="en-US" sz="3600" b="0" i="0" u="none" strike="noStrike" cap="none">
                <a:solidFill>
                  <a:srgbClr val="FFFFFF"/>
                </a:solidFill>
                <a:latin typeface="Calibri"/>
                <a:ea typeface="Calibri"/>
                <a:cs typeface="Calibri"/>
                <a:sym typeface="Calibri"/>
              </a:rPr>
              <a:t>Complaint Email</a:t>
            </a:r>
            <a:endParaRPr/>
          </a:p>
        </p:txBody>
      </p:sp>
      <p:sp>
        <p:nvSpPr>
          <p:cNvPr id="103" name="Google Shape;103;p5"/>
          <p:cNvSpPr txBox="1"/>
          <p:nvPr/>
        </p:nvSpPr>
        <p:spPr>
          <a:xfrm>
            <a:off x="530352" y="1425388"/>
            <a:ext cx="7383242" cy="3187643"/>
          </a:xfrm>
          <a:prstGeom prst="rect">
            <a:avLst/>
          </a:prstGeom>
          <a:noFill/>
          <a:ln>
            <a:noFill/>
          </a:ln>
        </p:spPr>
        <p:txBody>
          <a:bodyPr spcFirstLastPara="1" wrap="square" lIns="91425" tIns="45700" rIns="91425" bIns="45700" anchor="t" anchorCtr="0">
            <a:normAutofit lnSpcReduction="10000"/>
          </a:bodyPr>
          <a:lstStyle/>
          <a:p>
            <a:pPr marR="0" lvl="0" algn="l" rtl="0">
              <a:lnSpc>
                <a:spcPct val="100000"/>
              </a:lnSpc>
              <a:spcBef>
                <a:spcPts val="0"/>
              </a:spcBef>
              <a:spcAft>
                <a:spcPts val="0"/>
              </a:spcAft>
              <a:buClr>
                <a:schemeClr val="lt1"/>
              </a:buClr>
              <a:buSzPct val="100000"/>
            </a:pPr>
            <a:r>
              <a:rPr lang="en-US" sz="1600" b="0" i="0" u="none" strike="noStrike" cap="none" dirty="0">
                <a:solidFill>
                  <a:schemeClr val="lt1"/>
                </a:solidFill>
                <a:latin typeface="Calibri"/>
                <a:ea typeface="Calibri"/>
                <a:cs typeface="Calibri"/>
                <a:sym typeface="Calibri"/>
              </a:rPr>
              <a:t>You purchased a product online that you really needed for something. It arrived on time. It seemed to be as advertised; however, after the first use, the product completely broke and did not perform as it should have. </a:t>
            </a:r>
            <a:endParaRPr dirty="0"/>
          </a:p>
          <a:p>
            <a:pPr marR="0" lvl="0" algn="l" rtl="0">
              <a:lnSpc>
                <a:spcPct val="100000"/>
              </a:lnSpc>
              <a:spcBef>
                <a:spcPts val="296"/>
              </a:spcBef>
              <a:spcAft>
                <a:spcPts val="0"/>
              </a:spcAft>
              <a:buClr>
                <a:schemeClr val="lt1"/>
              </a:buClr>
              <a:buSzPct val="100000"/>
            </a:pPr>
            <a:r>
              <a:rPr lang="en-US" sz="1600" b="0" i="0" u="none" strike="noStrike" cap="none" dirty="0">
                <a:solidFill>
                  <a:schemeClr val="lt1"/>
                </a:solidFill>
                <a:latin typeface="Calibri"/>
                <a:ea typeface="Calibri"/>
                <a:cs typeface="Calibri"/>
                <a:sym typeface="Calibri"/>
              </a:rPr>
              <a:t>Write an email to the company explaining the situation.  </a:t>
            </a:r>
            <a:endParaRPr dirty="0"/>
          </a:p>
          <a:p>
            <a:pPr marL="231775" marR="0" lvl="0" indent="-231775" algn="l" rtl="0">
              <a:lnSpc>
                <a:spcPct val="100000"/>
              </a:lnSpc>
              <a:spcBef>
                <a:spcPts val="296"/>
              </a:spcBef>
              <a:spcAft>
                <a:spcPts val="0"/>
              </a:spcAft>
              <a:buClr>
                <a:schemeClr val="lt1"/>
              </a:buClr>
              <a:buSzPct val="100000"/>
              <a:buFont typeface="Arial"/>
              <a:buChar char="•"/>
            </a:pPr>
            <a:r>
              <a:rPr lang="en-US" sz="1600" b="0" i="0" u="none" strike="noStrike" cap="none" dirty="0">
                <a:solidFill>
                  <a:schemeClr val="lt1"/>
                </a:solidFill>
                <a:latin typeface="Calibri"/>
                <a:ea typeface="Calibri"/>
                <a:cs typeface="Calibri"/>
                <a:sym typeface="Calibri"/>
              </a:rPr>
              <a:t>Be careful about your tone. </a:t>
            </a:r>
            <a:endParaRPr dirty="0"/>
          </a:p>
          <a:p>
            <a:pPr marL="231775" marR="0" lvl="0" indent="-231775" algn="l" rtl="0">
              <a:lnSpc>
                <a:spcPct val="100000"/>
              </a:lnSpc>
              <a:spcBef>
                <a:spcPts val="296"/>
              </a:spcBef>
              <a:spcAft>
                <a:spcPts val="0"/>
              </a:spcAft>
              <a:buClr>
                <a:schemeClr val="lt1"/>
              </a:buClr>
              <a:buSzPct val="100000"/>
              <a:buFont typeface="Arial"/>
              <a:buChar char="•"/>
            </a:pPr>
            <a:r>
              <a:rPr lang="en-US" sz="1600" b="0" i="0" u="none" strike="noStrike" cap="none" dirty="0">
                <a:solidFill>
                  <a:schemeClr val="lt1"/>
                </a:solidFill>
                <a:latin typeface="Calibri"/>
                <a:ea typeface="Calibri"/>
                <a:cs typeface="Calibri"/>
                <a:sym typeface="Calibri"/>
              </a:rPr>
              <a:t>Keep in mind what you expected, how much the product costs, and what you want out of the situation. </a:t>
            </a:r>
            <a:endParaRPr dirty="0"/>
          </a:p>
          <a:p>
            <a:pPr marL="231775" marR="0" lvl="0" indent="-231775" algn="l" rtl="0">
              <a:lnSpc>
                <a:spcPct val="100000"/>
              </a:lnSpc>
              <a:spcBef>
                <a:spcPts val="296"/>
              </a:spcBef>
              <a:spcAft>
                <a:spcPts val="0"/>
              </a:spcAft>
              <a:buClr>
                <a:schemeClr val="lt1"/>
              </a:buClr>
              <a:buSzPct val="100000"/>
              <a:buFont typeface="Arial"/>
              <a:buChar char="•"/>
            </a:pPr>
            <a:r>
              <a:rPr lang="en-US" sz="1600" b="0" i="0" u="none" strike="noStrike" cap="none" dirty="0">
                <a:solidFill>
                  <a:schemeClr val="lt1"/>
                </a:solidFill>
                <a:latin typeface="Calibri"/>
                <a:ea typeface="Calibri"/>
                <a:cs typeface="Calibri"/>
                <a:sym typeface="Calibri"/>
              </a:rPr>
              <a:t>If you want the company to respond favorably, don’t offend them.</a:t>
            </a:r>
            <a:endParaRPr dirty="0"/>
          </a:p>
          <a:p>
            <a:pPr marL="231775" marR="0" lvl="0" indent="-231775" algn="l" rtl="0">
              <a:lnSpc>
                <a:spcPct val="100000"/>
              </a:lnSpc>
              <a:spcBef>
                <a:spcPts val="296"/>
              </a:spcBef>
              <a:spcAft>
                <a:spcPts val="0"/>
              </a:spcAft>
              <a:buClr>
                <a:schemeClr val="lt1"/>
              </a:buClr>
              <a:buSzPct val="100000"/>
              <a:buFont typeface="Arial"/>
              <a:buChar char="•"/>
            </a:pPr>
            <a:r>
              <a:rPr lang="en-US" sz="1600" b="0" i="0" u="none" strike="noStrike" cap="none" dirty="0">
                <a:solidFill>
                  <a:schemeClr val="lt1"/>
                </a:solidFill>
                <a:latin typeface="Calibri"/>
                <a:ea typeface="Calibri"/>
                <a:cs typeface="Calibri"/>
                <a:sym typeface="Calibri"/>
              </a:rPr>
              <a:t>Instead, first give them the facts.</a:t>
            </a:r>
            <a:endParaRPr dirty="0"/>
          </a:p>
          <a:p>
            <a:pPr marL="231775" marR="0" lvl="0" indent="-231775" algn="l" rtl="0">
              <a:lnSpc>
                <a:spcPct val="100000"/>
              </a:lnSpc>
              <a:spcBef>
                <a:spcPts val="296"/>
              </a:spcBef>
              <a:spcAft>
                <a:spcPts val="0"/>
              </a:spcAft>
              <a:buClr>
                <a:schemeClr val="lt1"/>
              </a:buClr>
              <a:buSzPct val="100000"/>
              <a:buFont typeface="Arial"/>
              <a:buChar char="•"/>
            </a:pPr>
            <a:r>
              <a:rPr lang="en-US" sz="1600" b="0" i="0" u="none" strike="noStrike" cap="none" dirty="0">
                <a:solidFill>
                  <a:schemeClr val="lt1"/>
                </a:solidFill>
                <a:latin typeface="Calibri"/>
                <a:ea typeface="Calibri"/>
                <a:cs typeface="Calibri"/>
                <a:sym typeface="Calibri"/>
              </a:rPr>
              <a:t>Then maybe add some pathos to draw their attention that explains how inconvenient the situation is.  </a:t>
            </a:r>
            <a:endParaRPr dirty="0"/>
          </a:p>
          <a:p>
            <a:pPr marL="231775" marR="0" lvl="0" indent="-231775" algn="l" rtl="0">
              <a:lnSpc>
                <a:spcPct val="100000"/>
              </a:lnSpc>
              <a:spcBef>
                <a:spcPts val="296"/>
              </a:spcBef>
              <a:spcAft>
                <a:spcPts val="0"/>
              </a:spcAft>
              <a:buClr>
                <a:schemeClr val="lt1"/>
              </a:buClr>
              <a:buSzPct val="100000"/>
              <a:buFont typeface="Arial"/>
              <a:buChar char="•"/>
            </a:pPr>
            <a:r>
              <a:rPr lang="en-US" sz="1600" b="0" i="0" u="none" strike="noStrike" cap="none" dirty="0">
                <a:solidFill>
                  <a:schemeClr val="lt1"/>
                </a:solidFill>
                <a:latin typeface="Calibri"/>
                <a:ea typeface="Calibri"/>
                <a:cs typeface="Calibri"/>
                <a:sym typeface="Calibri"/>
              </a:rPr>
              <a:t>Remember that you catch more flies with honey than you do with vinegar. </a:t>
            </a:r>
            <a:endParaRPr dirty="0"/>
          </a:p>
        </p:txBody>
      </p:sp>
      <p:sp>
        <p:nvSpPr>
          <p:cNvPr id="2" name="Google Shape;90;p3">
            <a:hlinkClick r:id="rId3" action="ppaction://hlinksldjump"/>
            <a:extLst>
              <a:ext uri="{FF2B5EF4-FFF2-40B4-BE49-F238E27FC236}">
                <a16:creationId xmlns:a16="http://schemas.microsoft.com/office/drawing/2014/main" id="{BA7D7218-B5D8-51ED-5C06-64F4D61C5194}"/>
              </a:ext>
            </a:extLst>
          </p:cNvPr>
          <p:cNvSpPr/>
          <p:nvPr/>
        </p:nvSpPr>
        <p:spPr>
          <a:xfrm>
            <a:off x="178698" y="4500149"/>
            <a:ext cx="1542600" cy="486600"/>
          </a:xfrm>
          <a:prstGeom prst="leftArrow">
            <a:avLst>
              <a:gd name="adj1" fmla="val 50000"/>
              <a:gd name="adj2" fmla="val 50000"/>
            </a:avLst>
          </a:prstGeom>
          <a:solidFill>
            <a:schemeClr val="accent6"/>
          </a:solidFill>
          <a:ln w="9525" cap="flat" cmpd="sng">
            <a:noFill/>
            <a:prstDash val="solid"/>
            <a:round/>
            <a:headEnd type="none" w="sm" len="sm"/>
            <a:tailEnd type="none" w="sm" len="sm"/>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spcFirstLastPara="1" wrap="square" lIns="91425" tIns="91425" rIns="91425" bIns="91425"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400" b="0" i="0" u="none" strike="noStrike" kern="0" cap="none" spc="0" normalizeH="0" baseline="0" noProof="0" dirty="0">
                <a:ln>
                  <a:noFill/>
                </a:ln>
                <a:solidFill>
                  <a:srgbClr val="FFFFFF"/>
                </a:solidFill>
                <a:effectLst/>
                <a:uLnTx/>
                <a:uFillTx/>
                <a:latin typeface="Calibri"/>
                <a:ea typeface="Calibri"/>
                <a:cs typeface="Calibri"/>
                <a:sym typeface="Calibri"/>
              </a:rPr>
              <a:t>Back to Board</a:t>
            </a:r>
            <a:endParaRPr kumimoji="0" sz="1400" b="0" i="0" u="none" strike="noStrike" kern="0" cap="none" spc="0" normalizeH="0" baseline="0" noProof="0" dirty="0">
              <a:ln>
                <a:noFill/>
              </a:ln>
              <a:solidFill>
                <a:srgbClr val="FFFFFF"/>
              </a:solidFill>
              <a:effectLst/>
              <a:uLnTx/>
              <a:uFillTx/>
              <a:latin typeface="Calibri"/>
              <a:ea typeface="Calibri"/>
              <a:cs typeface="Calibri"/>
              <a:sym typeface="Calibri"/>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gradFill>
          <a:gsLst>
            <a:gs pos="0">
              <a:srgbClr val="659298"/>
            </a:gs>
            <a:gs pos="100000">
              <a:srgbClr val="4E6F74"/>
            </a:gs>
          </a:gsLst>
          <a:lin ang="15960083" scaled="0"/>
        </a:gradFill>
        <a:effectLst/>
      </p:bgPr>
    </p:bg>
    <p:spTree>
      <p:nvGrpSpPr>
        <p:cNvPr id="1" name="Shape 108"/>
        <p:cNvGrpSpPr/>
        <p:nvPr/>
      </p:nvGrpSpPr>
      <p:grpSpPr>
        <a:xfrm>
          <a:off x="0" y="0"/>
          <a:ext cx="0" cy="0"/>
          <a:chOff x="0" y="0"/>
          <a:chExt cx="0" cy="0"/>
        </a:xfrm>
      </p:grpSpPr>
      <p:sp>
        <p:nvSpPr>
          <p:cNvPr id="109" name="Google Shape;109;g33e4440527a_0_0"/>
          <p:cNvSpPr txBox="1"/>
          <p:nvPr/>
        </p:nvSpPr>
        <p:spPr>
          <a:xfrm>
            <a:off x="530352" y="611034"/>
            <a:ext cx="7772400" cy="10218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FFFFFF"/>
              </a:buClr>
              <a:buSzPts val="3600"/>
              <a:buFont typeface="Calibri"/>
              <a:buNone/>
            </a:pPr>
            <a:r>
              <a:rPr lang="en-US" sz="3600">
                <a:solidFill>
                  <a:srgbClr val="FFFFFF"/>
                </a:solidFill>
                <a:latin typeface="Calibri"/>
                <a:ea typeface="Calibri"/>
                <a:cs typeface="Calibri"/>
                <a:sym typeface="Calibri"/>
              </a:rPr>
              <a:t>Text to a Coworker</a:t>
            </a:r>
            <a:endParaRPr/>
          </a:p>
        </p:txBody>
      </p:sp>
      <p:sp>
        <p:nvSpPr>
          <p:cNvPr id="110" name="Google Shape;110;g33e4440527a_0_0"/>
          <p:cNvSpPr txBox="1"/>
          <p:nvPr/>
        </p:nvSpPr>
        <p:spPr>
          <a:xfrm>
            <a:off x="530352" y="1425388"/>
            <a:ext cx="7383300" cy="3171837"/>
          </a:xfrm>
          <a:prstGeom prst="rect">
            <a:avLst/>
          </a:prstGeom>
          <a:noFill/>
          <a:ln>
            <a:noFill/>
          </a:ln>
        </p:spPr>
        <p:txBody>
          <a:bodyPr spcFirstLastPara="1" wrap="square" lIns="91425" tIns="45700" rIns="91425" bIns="45700" anchor="t" anchorCtr="0">
            <a:normAutofit fontScale="92500" lnSpcReduction="10000"/>
          </a:bodyPr>
          <a:lstStyle/>
          <a:p>
            <a:pPr marL="127000" lvl="0" algn="l" rtl="0">
              <a:lnSpc>
                <a:spcPct val="115000"/>
              </a:lnSpc>
              <a:spcBef>
                <a:spcPts val="400"/>
              </a:spcBef>
              <a:spcAft>
                <a:spcPts val="0"/>
              </a:spcAft>
              <a:buClr>
                <a:schemeClr val="lt1"/>
              </a:buClr>
              <a:buSzPts val="1600"/>
            </a:pPr>
            <a:r>
              <a:rPr lang="en-US" sz="1600" dirty="0">
                <a:solidFill>
                  <a:srgbClr val="FFFFFF"/>
                </a:solidFill>
                <a:latin typeface="Calibri"/>
                <a:ea typeface="Calibri"/>
                <a:cs typeface="Calibri"/>
                <a:sym typeface="Calibri"/>
              </a:rPr>
              <a:t>You woke up this morning, and your baby is running a fever.</a:t>
            </a:r>
            <a:endParaRPr sz="1600" dirty="0">
              <a:solidFill>
                <a:srgbClr val="FFFFFF"/>
              </a:solidFill>
              <a:latin typeface="Calibri"/>
              <a:ea typeface="Calibri"/>
              <a:cs typeface="Calibri"/>
              <a:sym typeface="Calibri"/>
            </a:endParaRPr>
          </a:p>
          <a:p>
            <a:pPr marL="127000" lvl="0" algn="l" rtl="0">
              <a:lnSpc>
                <a:spcPct val="115000"/>
              </a:lnSpc>
              <a:spcBef>
                <a:spcPts val="0"/>
              </a:spcBef>
              <a:spcAft>
                <a:spcPts val="0"/>
              </a:spcAft>
              <a:buClr>
                <a:schemeClr val="lt1"/>
              </a:buClr>
              <a:buSzPts val="1600"/>
            </a:pPr>
            <a:endParaRPr lang="en-US" sz="1600" dirty="0">
              <a:solidFill>
                <a:srgbClr val="FFFFFF"/>
              </a:solidFill>
              <a:latin typeface="Calibri"/>
              <a:ea typeface="Calibri"/>
              <a:cs typeface="Calibri"/>
              <a:sym typeface="Calibri"/>
            </a:endParaRPr>
          </a:p>
          <a:p>
            <a:pPr marL="127000" lvl="0" algn="l" rtl="0">
              <a:lnSpc>
                <a:spcPct val="115000"/>
              </a:lnSpc>
              <a:spcBef>
                <a:spcPts val="0"/>
              </a:spcBef>
              <a:spcAft>
                <a:spcPts val="0"/>
              </a:spcAft>
              <a:buClr>
                <a:schemeClr val="lt1"/>
              </a:buClr>
              <a:buSzPts val="1600"/>
            </a:pPr>
            <a:r>
              <a:rPr lang="en-US" sz="1600" dirty="0">
                <a:solidFill>
                  <a:srgbClr val="FFFFFF"/>
                </a:solidFill>
                <a:latin typeface="Calibri"/>
                <a:ea typeface="Calibri"/>
                <a:cs typeface="Calibri"/>
                <a:sym typeface="Calibri"/>
              </a:rPr>
              <a:t>Write a text to a coworker explaining why you won’t be able to make it to work and ask them to help you out.</a:t>
            </a:r>
            <a:endParaRPr sz="1600" dirty="0">
              <a:solidFill>
                <a:srgbClr val="FFFFFF"/>
              </a:solidFill>
              <a:latin typeface="Calibri"/>
              <a:ea typeface="Calibri"/>
              <a:cs typeface="Calibri"/>
              <a:sym typeface="Calibri"/>
            </a:endParaRPr>
          </a:p>
          <a:p>
            <a:pPr marL="457200" lvl="0" indent="-330200" algn="l" rtl="0">
              <a:lnSpc>
                <a:spcPct val="115000"/>
              </a:lnSpc>
              <a:spcBef>
                <a:spcPts val="0"/>
              </a:spcBef>
              <a:spcAft>
                <a:spcPts val="0"/>
              </a:spcAft>
              <a:buClr>
                <a:schemeClr val="lt1"/>
              </a:buClr>
              <a:buSzPts val="1600"/>
              <a:buChar char="•"/>
            </a:pPr>
            <a:r>
              <a:rPr lang="en-US" sz="1600" dirty="0">
                <a:solidFill>
                  <a:srgbClr val="FFFFFF"/>
                </a:solidFill>
                <a:latin typeface="Calibri"/>
                <a:ea typeface="Calibri"/>
                <a:cs typeface="Calibri"/>
                <a:sym typeface="Calibri"/>
              </a:rPr>
              <a:t>You might add how you are willing compensate them for their trouble.</a:t>
            </a:r>
            <a:endParaRPr sz="1600" dirty="0">
              <a:solidFill>
                <a:srgbClr val="FFFFFF"/>
              </a:solidFill>
              <a:latin typeface="Calibri"/>
              <a:ea typeface="Calibri"/>
              <a:cs typeface="Calibri"/>
              <a:sym typeface="Calibri"/>
            </a:endParaRPr>
          </a:p>
          <a:p>
            <a:pPr marL="457200" lvl="0" indent="-330200" algn="l" rtl="0">
              <a:lnSpc>
                <a:spcPct val="115000"/>
              </a:lnSpc>
              <a:spcBef>
                <a:spcPts val="0"/>
              </a:spcBef>
              <a:spcAft>
                <a:spcPts val="0"/>
              </a:spcAft>
              <a:buClr>
                <a:schemeClr val="lt1"/>
              </a:buClr>
              <a:buSzPts val="1600"/>
              <a:buChar char="•"/>
            </a:pPr>
            <a:r>
              <a:rPr lang="en-US" sz="1600" dirty="0">
                <a:solidFill>
                  <a:srgbClr val="FFFFFF"/>
                </a:solidFill>
                <a:latin typeface="Calibri"/>
                <a:ea typeface="Calibri"/>
                <a:cs typeface="Calibri"/>
                <a:sym typeface="Calibri"/>
              </a:rPr>
              <a:t>Remember that even though you may be friends, being nice and adopting a polite tone will be helpful in getting what you need in a pinch.</a:t>
            </a:r>
            <a:endParaRPr sz="1600" dirty="0">
              <a:solidFill>
                <a:srgbClr val="FFFFFF"/>
              </a:solidFill>
              <a:latin typeface="Calibri"/>
              <a:ea typeface="Calibri"/>
              <a:cs typeface="Calibri"/>
              <a:sym typeface="Calibri"/>
            </a:endParaRPr>
          </a:p>
          <a:p>
            <a:pPr marL="457200" lvl="0" indent="-330200" algn="l" rtl="0">
              <a:lnSpc>
                <a:spcPct val="115000"/>
              </a:lnSpc>
              <a:spcBef>
                <a:spcPts val="0"/>
              </a:spcBef>
              <a:spcAft>
                <a:spcPts val="0"/>
              </a:spcAft>
              <a:buClr>
                <a:schemeClr val="lt1"/>
              </a:buClr>
              <a:buSzPts val="1600"/>
              <a:buChar char="•"/>
            </a:pPr>
            <a:r>
              <a:rPr lang="en-US" sz="1600" dirty="0">
                <a:solidFill>
                  <a:srgbClr val="FFFFFF"/>
                </a:solidFill>
                <a:latin typeface="Calibri"/>
                <a:ea typeface="Calibri"/>
                <a:cs typeface="Calibri"/>
                <a:sym typeface="Calibri"/>
              </a:rPr>
              <a:t>Include the important details:</a:t>
            </a:r>
            <a:endParaRPr sz="1600" dirty="0">
              <a:solidFill>
                <a:srgbClr val="FFFFFF"/>
              </a:solidFill>
              <a:latin typeface="Calibri"/>
              <a:ea typeface="Calibri"/>
              <a:cs typeface="Calibri"/>
              <a:sym typeface="Calibri"/>
            </a:endParaRPr>
          </a:p>
          <a:p>
            <a:pPr marL="914400" lvl="1" indent="-330200" algn="l" rtl="0">
              <a:lnSpc>
                <a:spcPct val="115000"/>
              </a:lnSpc>
              <a:spcBef>
                <a:spcPts val="0"/>
              </a:spcBef>
              <a:spcAft>
                <a:spcPts val="0"/>
              </a:spcAft>
              <a:buClr>
                <a:schemeClr val="lt1"/>
              </a:buClr>
              <a:buSzPts val="1600"/>
              <a:buChar char="○"/>
            </a:pPr>
            <a:r>
              <a:rPr lang="en-US" sz="1600" dirty="0">
                <a:solidFill>
                  <a:srgbClr val="FFFFFF"/>
                </a:solidFill>
                <a:latin typeface="Calibri"/>
                <a:ea typeface="Calibri"/>
                <a:cs typeface="Calibri"/>
                <a:sym typeface="Calibri"/>
              </a:rPr>
              <a:t>Do you need them to work your shift?</a:t>
            </a:r>
            <a:endParaRPr sz="1600" dirty="0">
              <a:solidFill>
                <a:srgbClr val="FFFFFF"/>
              </a:solidFill>
              <a:latin typeface="Calibri"/>
              <a:ea typeface="Calibri"/>
              <a:cs typeface="Calibri"/>
              <a:sym typeface="Calibri"/>
            </a:endParaRPr>
          </a:p>
          <a:p>
            <a:pPr marL="914400" lvl="1" indent="-330200" algn="l" rtl="0">
              <a:lnSpc>
                <a:spcPct val="115000"/>
              </a:lnSpc>
              <a:spcBef>
                <a:spcPts val="0"/>
              </a:spcBef>
              <a:spcAft>
                <a:spcPts val="0"/>
              </a:spcAft>
              <a:buClr>
                <a:schemeClr val="lt1"/>
              </a:buClr>
              <a:buSzPts val="1600"/>
              <a:buChar char="○"/>
            </a:pPr>
            <a:r>
              <a:rPr lang="en-US" sz="1600" dirty="0">
                <a:solidFill>
                  <a:srgbClr val="FFFFFF"/>
                </a:solidFill>
                <a:latin typeface="Calibri"/>
                <a:ea typeface="Calibri"/>
                <a:cs typeface="Calibri"/>
                <a:sym typeface="Calibri"/>
              </a:rPr>
              <a:t>Do you need them to help with an appointment you had?</a:t>
            </a:r>
            <a:endParaRPr sz="1600" dirty="0">
              <a:solidFill>
                <a:srgbClr val="FFFFFF"/>
              </a:solidFill>
              <a:latin typeface="Calibri"/>
              <a:ea typeface="Calibri"/>
              <a:cs typeface="Calibri"/>
              <a:sym typeface="Calibri"/>
            </a:endParaRPr>
          </a:p>
          <a:p>
            <a:pPr marL="914400" lvl="1" indent="-330200" algn="l" rtl="0">
              <a:lnSpc>
                <a:spcPct val="115000"/>
              </a:lnSpc>
              <a:spcBef>
                <a:spcPts val="0"/>
              </a:spcBef>
              <a:spcAft>
                <a:spcPts val="0"/>
              </a:spcAft>
              <a:buClr>
                <a:schemeClr val="lt1"/>
              </a:buClr>
              <a:buSzPts val="1600"/>
              <a:buChar char="○"/>
            </a:pPr>
            <a:r>
              <a:rPr lang="en-US" sz="1600" dirty="0">
                <a:solidFill>
                  <a:srgbClr val="FFFFFF"/>
                </a:solidFill>
                <a:latin typeface="Calibri"/>
                <a:ea typeface="Calibri"/>
                <a:cs typeface="Calibri"/>
                <a:sym typeface="Calibri"/>
              </a:rPr>
              <a:t>Do you need them to call a client for you and reschedule?</a:t>
            </a:r>
            <a:endParaRPr sz="1600" dirty="0">
              <a:solidFill>
                <a:srgbClr val="FFFFFF"/>
              </a:solidFill>
              <a:latin typeface="Calibri"/>
              <a:ea typeface="Calibri"/>
              <a:cs typeface="Calibri"/>
              <a:sym typeface="Calibri"/>
            </a:endParaRPr>
          </a:p>
          <a:p>
            <a:pPr marL="457200" lvl="0" indent="-330200" algn="l" rtl="0">
              <a:lnSpc>
                <a:spcPct val="115000"/>
              </a:lnSpc>
              <a:spcBef>
                <a:spcPts val="0"/>
              </a:spcBef>
              <a:spcAft>
                <a:spcPts val="0"/>
              </a:spcAft>
              <a:buClr>
                <a:srgbClr val="FFFFFF"/>
              </a:buClr>
              <a:buSzPts val="1600"/>
              <a:buFont typeface="Calibri"/>
              <a:buChar char="•"/>
            </a:pPr>
            <a:r>
              <a:rPr lang="en-US" sz="1600" dirty="0">
                <a:solidFill>
                  <a:srgbClr val="FFFFFF"/>
                </a:solidFill>
                <a:latin typeface="Calibri"/>
                <a:ea typeface="Calibri"/>
                <a:cs typeface="Calibri"/>
                <a:sym typeface="Calibri"/>
              </a:rPr>
              <a:t>Think about your future dream job and text appropriately. </a:t>
            </a:r>
            <a:endParaRPr sz="1600" dirty="0">
              <a:solidFill>
                <a:schemeClr val="lt1"/>
              </a:solidFill>
              <a:latin typeface="Calibri"/>
              <a:ea typeface="Calibri"/>
              <a:cs typeface="Calibri"/>
              <a:sym typeface="Calibri"/>
            </a:endParaRPr>
          </a:p>
        </p:txBody>
      </p:sp>
      <p:sp>
        <p:nvSpPr>
          <p:cNvPr id="2" name="Google Shape;90;p3">
            <a:hlinkClick r:id="rId3" action="ppaction://hlinksldjump"/>
            <a:extLst>
              <a:ext uri="{FF2B5EF4-FFF2-40B4-BE49-F238E27FC236}">
                <a16:creationId xmlns:a16="http://schemas.microsoft.com/office/drawing/2014/main" id="{C305EA9D-9CC3-C219-39BC-9A3214DDB313}"/>
              </a:ext>
            </a:extLst>
          </p:cNvPr>
          <p:cNvSpPr/>
          <p:nvPr/>
        </p:nvSpPr>
        <p:spPr>
          <a:xfrm>
            <a:off x="178698" y="4500149"/>
            <a:ext cx="1542600" cy="486600"/>
          </a:xfrm>
          <a:prstGeom prst="leftArrow">
            <a:avLst>
              <a:gd name="adj1" fmla="val 50000"/>
              <a:gd name="adj2" fmla="val 50000"/>
            </a:avLst>
          </a:prstGeom>
          <a:solidFill>
            <a:schemeClr val="accent6"/>
          </a:solidFill>
          <a:ln w="9525" cap="flat" cmpd="sng">
            <a:noFill/>
            <a:prstDash val="solid"/>
            <a:round/>
            <a:headEnd type="none" w="sm" len="sm"/>
            <a:tailEnd type="none" w="sm" len="sm"/>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spcFirstLastPara="1" wrap="square" lIns="91425" tIns="91425" rIns="91425" bIns="91425"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400" b="0" i="0" u="none" strike="noStrike" kern="0" cap="none" spc="0" normalizeH="0" baseline="0" noProof="0" dirty="0">
                <a:ln>
                  <a:noFill/>
                </a:ln>
                <a:solidFill>
                  <a:srgbClr val="FFFFFF"/>
                </a:solidFill>
                <a:effectLst/>
                <a:uLnTx/>
                <a:uFillTx/>
                <a:latin typeface="Calibri"/>
                <a:ea typeface="Calibri"/>
                <a:cs typeface="Calibri"/>
                <a:sym typeface="Calibri"/>
              </a:rPr>
              <a:t>Back to Board</a:t>
            </a:r>
            <a:endParaRPr kumimoji="0" sz="1400" b="0" i="0" u="none" strike="noStrike" kern="0" cap="none" spc="0" normalizeH="0" baseline="0" noProof="0" dirty="0">
              <a:ln>
                <a:noFill/>
              </a:ln>
              <a:solidFill>
                <a:srgbClr val="FFFFFF"/>
              </a:solidFill>
              <a:effectLst/>
              <a:uLnTx/>
              <a:uFillTx/>
              <a:latin typeface="Calibri"/>
              <a:ea typeface="Calibri"/>
              <a:cs typeface="Calibri"/>
              <a:sym typeface="Calibri"/>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gradFill>
          <a:gsLst>
            <a:gs pos="0">
              <a:srgbClr val="659298"/>
            </a:gs>
            <a:gs pos="100000">
              <a:srgbClr val="4E6F74"/>
            </a:gs>
          </a:gsLst>
          <a:lin ang="15960083" scaled="0"/>
        </a:gradFill>
        <a:effectLst/>
      </p:bgPr>
    </p:bg>
    <p:spTree>
      <p:nvGrpSpPr>
        <p:cNvPr id="1" name="Shape 115"/>
        <p:cNvGrpSpPr/>
        <p:nvPr/>
      </p:nvGrpSpPr>
      <p:grpSpPr>
        <a:xfrm>
          <a:off x="0" y="0"/>
          <a:ext cx="0" cy="0"/>
          <a:chOff x="0" y="0"/>
          <a:chExt cx="0" cy="0"/>
        </a:xfrm>
      </p:grpSpPr>
      <p:sp>
        <p:nvSpPr>
          <p:cNvPr id="116" name="Google Shape;116;g33e4440527a_0_6"/>
          <p:cNvSpPr txBox="1"/>
          <p:nvPr/>
        </p:nvSpPr>
        <p:spPr>
          <a:xfrm>
            <a:off x="530352" y="611034"/>
            <a:ext cx="7772400" cy="10218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FFFFFF"/>
              </a:buClr>
              <a:buSzPts val="3600"/>
              <a:buFont typeface="Calibri"/>
              <a:buNone/>
            </a:pPr>
            <a:r>
              <a:rPr lang="en-US" sz="3600">
                <a:solidFill>
                  <a:srgbClr val="FFFFFF"/>
                </a:solidFill>
                <a:latin typeface="Calibri"/>
                <a:ea typeface="Calibri"/>
                <a:cs typeface="Calibri"/>
                <a:sym typeface="Calibri"/>
              </a:rPr>
              <a:t>Call in Sick</a:t>
            </a:r>
            <a:endParaRPr/>
          </a:p>
        </p:txBody>
      </p:sp>
      <p:sp>
        <p:nvSpPr>
          <p:cNvPr id="117" name="Google Shape;117;g33e4440527a_0_6"/>
          <p:cNvSpPr txBox="1"/>
          <p:nvPr/>
        </p:nvSpPr>
        <p:spPr>
          <a:xfrm>
            <a:off x="530352" y="1425388"/>
            <a:ext cx="7383300" cy="3314700"/>
          </a:xfrm>
          <a:prstGeom prst="rect">
            <a:avLst/>
          </a:prstGeom>
          <a:noFill/>
          <a:ln>
            <a:noFill/>
          </a:ln>
        </p:spPr>
        <p:txBody>
          <a:bodyPr spcFirstLastPara="1" wrap="square" lIns="91425" tIns="45700" rIns="91425" bIns="45700" anchor="t" anchorCtr="0">
            <a:normAutofit/>
          </a:bodyPr>
          <a:lstStyle/>
          <a:p>
            <a:pPr marL="101600" lvl="0" algn="l" rtl="0">
              <a:lnSpc>
                <a:spcPct val="115000"/>
              </a:lnSpc>
              <a:spcBef>
                <a:spcPts val="0"/>
              </a:spcBef>
              <a:spcAft>
                <a:spcPts val="0"/>
              </a:spcAft>
              <a:buClr>
                <a:schemeClr val="lt1"/>
              </a:buClr>
              <a:buSzPts val="2000"/>
            </a:pPr>
            <a:r>
              <a:rPr lang="en-US" sz="2000" dirty="0">
                <a:solidFill>
                  <a:schemeClr val="lt1"/>
                </a:solidFill>
              </a:rPr>
              <a:t>You woke up early this morning throwing up and running a high fever.</a:t>
            </a:r>
            <a:endParaRPr sz="2000" dirty="0">
              <a:solidFill>
                <a:schemeClr val="lt1"/>
              </a:solidFill>
            </a:endParaRPr>
          </a:p>
          <a:p>
            <a:pPr marL="101600" lvl="0" algn="l" rtl="0">
              <a:lnSpc>
                <a:spcPct val="115000"/>
              </a:lnSpc>
              <a:spcBef>
                <a:spcPts val="0"/>
              </a:spcBef>
              <a:spcAft>
                <a:spcPts val="0"/>
              </a:spcAft>
              <a:buClr>
                <a:schemeClr val="lt1"/>
              </a:buClr>
              <a:buSzPts val="2000"/>
            </a:pPr>
            <a:endParaRPr lang="en-US" sz="2000" dirty="0">
              <a:solidFill>
                <a:schemeClr val="lt1"/>
              </a:solidFill>
            </a:endParaRPr>
          </a:p>
          <a:p>
            <a:pPr marL="101600" lvl="0" algn="l" rtl="0">
              <a:lnSpc>
                <a:spcPct val="115000"/>
              </a:lnSpc>
              <a:spcBef>
                <a:spcPts val="0"/>
              </a:spcBef>
              <a:spcAft>
                <a:spcPts val="0"/>
              </a:spcAft>
              <a:buClr>
                <a:schemeClr val="lt1"/>
              </a:buClr>
              <a:buSzPts val="2000"/>
            </a:pPr>
            <a:r>
              <a:rPr lang="en-US" sz="2000" dirty="0">
                <a:solidFill>
                  <a:schemeClr val="lt1"/>
                </a:solidFill>
              </a:rPr>
              <a:t>Write out a phone conversation that you will use as a "script" to call in sick. </a:t>
            </a:r>
            <a:endParaRPr sz="2000" dirty="0">
              <a:solidFill>
                <a:schemeClr val="lt1"/>
              </a:solidFill>
            </a:endParaRPr>
          </a:p>
          <a:p>
            <a:pPr marL="731520" lvl="8" indent="-342900">
              <a:lnSpc>
                <a:spcPct val="115000"/>
              </a:lnSpc>
              <a:buClr>
                <a:schemeClr val="lt1"/>
              </a:buClr>
              <a:buSzPts val="2000"/>
              <a:buFont typeface="Arial" panose="020B0604020202020204" pitchFamily="34" charset="0"/>
              <a:buChar char="•"/>
            </a:pPr>
            <a:r>
              <a:rPr lang="en-US" sz="2000" dirty="0">
                <a:solidFill>
                  <a:schemeClr val="lt1"/>
                </a:solidFill>
              </a:rPr>
              <a:t>Think about whom your audience might be and how you would present this information. </a:t>
            </a:r>
            <a:endParaRPr sz="2000" dirty="0">
              <a:solidFill>
                <a:schemeClr val="lt1"/>
              </a:solidFill>
            </a:endParaRPr>
          </a:p>
          <a:p>
            <a:pPr marL="731520" lvl="8" indent="-342900">
              <a:lnSpc>
                <a:spcPct val="115000"/>
              </a:lnSpc>
              <a:buClr>
                <a:schemeClr val="lt1"/>
              </a:buClr>
              <a:buSzPts val="2000"/>
              <a:buFont typeface="Arial" panose="020B0604020202020204" pitchFamily="34" charset="0"/>
              <a:buChar char="•"/>
            </a:pPr>
            <a:r>
              <a:rPr lang="en-US" sz="2000" dirty="0">
                <a:solidFill>
                  <a:schemeClr val="lt1"/>
                </a:solidFill>
              </a:rPr>
              <a:t>Think ahead and include in your conversation your plans for the next day if you do not improve.</a:t>
            </a:r>
            <a:endParaRPr sz="1600" dirty="0">
              <a:solidFill>
                <a:schemeClr val="lt1"/>
              </a:solidFill>
              <a:latin typeface="Calibri"/>
              <a:ea typeface="Calibri"/>
              <a:cs typeface="Calibri"/>
              <a:sym typeface="Calibri"/>
            </a:endParaRPr>
          </a:p>
        </p:txBody>
      </p:sp>
      <p:sp>
        <p:nvSpPr>
          <p:cNvPr id="2" name="Google Shape;90;p3">
            <a:hlinkClick r:id="rId3" action="ppaction://hlinksldjump"/>
            <a:extLst>
              <a:ext uri="{FF2B5EF4-FFF2-40B4-BE49-F238E27FC236}">
                <a16:creationId xmlns:a16="http://schemas.microsoft.com/office/drawing/2014/main" id="{CC838C39-0265-5F2D-5F92-6FCD07C4894A}"/>
              </a:ext>
            </a:extLst>
          </p:cNvPr>
          <p:cNvSpPr/>
          <p:nvPr/>
        </p:nvSpPr>
        <p:spPr>
          <a:xfrm>
            <a:off x="178698" y="4500149"/>
            <a:ext cx="1542600" cy="486600"/>
          </a:xfrm>
          <a:prstGeom prst="leftArrow">
            <a:avLst>
              <a:gd name="adj1" fmla="val 50000"/>
              <a:gd name="adj2" fmla="val 50000"/>
            </a:avLst>
          </a:prstGeom>
          <a:solidFill>
            <a:schemeClr val="accent6"/>
          </a:solidFill>
          <a:ln w="9525" cap="flat" cmpd="sng">
            <a:noFill/>
            <a:prstDash val="solid"/>
            <a:round/>
            <a:headEnd type="none" w="sm" len="sm"/>
            <a:tailEnd type="none" w="sm" len="sm"/>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spcFirstLastPara="1" wrap="square" lIns="91425" tIns="91425" rIns="91425" bIns="91425"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400" b="0" i="0" u="none" strike="noStrike" kern="0" cap="none" spc="0" normalizeH="0" baseline="0" noProof="0" dirty="0">
                <a:ln>
                  <a:noFill/>
                </a:ln>
                <a:solidFill>
                  <a:srgbClr val="FFFFFF"/>
                </a:solidFill>
                <a:effectLst/>
                <a:uLnTx/>
                <a:uFillTx/>
                <a:latin typeface="Calibri"/>
                <a:ea typeface="Calibri"/>
                <a:cs typeface="Calibri"/>
                <a:sym typeface="Calibri"/>
              </a:rPr>
              <a:t>Back to Board</a:t>
            </a:r>
            <a:endParaRPr kumimoji="0" sz="1400" b="0" i="0" u="none" strike="noStrike" kern="0" cap="none" spc="0" normalizeH="0" baseline="0" noProof="0" dirty="0">
              <a:ln>
                <a:noFill/>
              </a:ln>
              <a:solidFill>
                <a:srgbClr val="FFFFFF"/>
              </a:solidFill>
              <a:effectLst/>
              <a:uLnTx/>
              <a:uFillTx/>
              <a:latin typeface="Calibri"/>
              <a:ea typeface="Calibri"/>
              <a:cs typeface="Calibri"/>
              <a:sym typeface="Calibri"/>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gradFill>
          <a:gsLst>
            <a:gs pos="0">
              <a:srgbClr val="659298"/>
            </a:gs>
            <a:gs pos="100000">
              <a:srgbClr val="4E6F74"/>
            </a:gs>
          </a:gsLst>
          <a:lin ang="15960083" scaled="0"/>
        </a:gradFill>
        <a:effectLst/>
      </p:bgPr>
    </p:bg>
    <p:spTree>
      <p:nvGrpSpPr>
        <p:cNvPr id="1" name="Shape 122"/>
        <p:cNvGrpSpPr/>
        <p:nvPr/>
      </p:nvGrpSpPr>
      <p:grpSpPr>
        <a:xfrm>
          <a:off x="0" y="0"/>
          <a:ext cx="0" cy="0"/>
          <a:chOff x="0" y="0"/>
          <a:chExt cx="0" cy="0"/>
        </a:xfrm>
      </p:grpSpPr>
      <p:sp>
        <p:nvSpPr>
          <p:cNvPr id="123" name="Google Shape;123;g33e4440527a_0_11"/>
          <p:cNvSpPr txBox="1"/>
          <p:nvPr/>
        </p:nvSpPr>
        <p:spPr>
          <a:xfrm>
            <a:off x="530352" y="611034"/>
            <a:ext cx="7772400" cy="10218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FFFFFF"/>
              </a:buClr>
              <a:buSzPts val="3600"/>
              <a:buFont typeface="Calibri"/>
              <a:buNone/>
            </a:pPr>
            <a:r>
              <a:rPr lang="en-US" sz="3600">
                <a:solidFill>
                  <a:srgbClr val="FFFFFF"/>
                </a:solidFill>
                <a:latin typeface="Calibri"/>
                <a:ea typeface="Calibri"/>
                <a:cs typeface="Calibri"/>
                <a:sym typeface="Calibri"/>
              </a:rPr>
              <a:t>Email to Principal</a:t>
            </a:r>
            <a:endParaRPr/>
          </a:p>
        </p:txBody>
      </p:sp>
      <p:sp>
        <p:nvSpPr>
          <p:cNvPr id="124" name="Google Shape;124;g33e4440527a_0_11"/>
          <p:cNvSpPr txBox="1"/>
          <p:nvPr/>
        </p:nvSpPr>
        <p:spPr>
          <a:xfrm>
            <a:off x="530352" y="1425388"/>
            <a:ext cx="7383300" cy="3193504"/>
          </a:xfrm>
          <a:prstGeom prst="rect">
            <a:avLst/>
          </a:prstGeom>
          <a:noFill/>
          <a:ln>
            <a:noFill/>
          </a:ln>
        </p:spPr>
        <p:txBody>
          <a:bodyPr spcFirstLastPara="1" wrap="square" lIns="91425" tIns="45700" rIns="91425" bIns="45700" anchor="t" anchorCtr="0">
            <a:normAutofit fontScale="92500"/>
          </a:bodyPr>
          <a:lstStyle/>
          <a:p>
            <a:pPr marL="101600" lvl="0" algn="l" rtl="0">
              <a:lnSpc>
                <a:spcPct val="115000"/>
              </a:lnSpc>
              <a:spcBef>
                <a:spcPts val="0"/>
              </a:spcBef>
              <a:spcAft>
                <a:spcPts val="0"/>
              </a:spcAft>
              <a:buClr>
                <a:schemeClr val="lt1"/>
              </a:buClr>
              <a:buSzPts val="2000"/>
            </a:pPr>
            <a:r>
              <a:rPr lang="en-US" sz="2000" dirty="0">
                <a:solidFill>
                  <a:schemeClr val="lt1"/>
                </a:solidFill>
              </a:rPr>
              <a:t>You have noticed that your 9-year-old 3</a:t>
            </a:r>
            <a:r>
              <a:rPr lang="en-US" sz="2000" baseline="30000" dirty="0">
                <a:solidFill>
                  <a:schemeClr val="lt1"/>
                </a:solidFill>
              </a:rPr>
              <a:t>rd</a:t>
            </a:r>
            <a:r>
              <a:rPr lang="en-US" sz="2000" dirty="0">
                <a:solidFill>
                  <a:schemeClr val="lt1"/>
                </a:solidFill>
              </a:rPr>
              <a:t> grader has come home stressed out lately. They have a ton of homework that keeps them up past bedtime. You have already discussed this situation with the teacher (as you should), but it is not getting any better. </a:t>
            </a:r>
            <a:endParaRPr sz="2000" dirty="0">
              <a:solidFill>
                <a:schemeClr val="lt1"/>
              </a:solidFill>
            </a:endParaRPr>
          </a:p>
          <a:p>
            <a:pPr marL="101600" lvl="0" algn="l" rtl="0">
              <a:lnSpc>
                <a:spcPct val="115000"/>
              </a:lnSpc>
              <a:spcBef>
                <a:spcPts val="0"/>
              </a:spcBef>
              <a:spcAft>
                <a:spcPts val="0"/>
              </a:spcAft>
              <a:buClr>
                <a:schemeClr val="lt1"/>
              </a:buClr>
              <a:buSzPts val="2000"/>
            </a:pPr>
            <a:endParaRPr lang="en-US" sz="2000" dirty="0">
              <a:solidFill>
                <a:schemeClr val="lt1"/>
              </a:solidFill>
            </a:endParaRPr>
          </a:p>
          <a:p>
            <a:pPr marL="101600" lvl="0" algn="l" rtl="0">
              <a:lnSpc>
                <a:spcPct val="115000"/>
              </a:lnSpc>
              <a:spcBef>
                <a:spcPts val="0"/>
              </a:spcBef>
              <a:spcAft>
                <a:spcPts val="0"/>
              </a:spcAft>
              <a:buClr>
                <a:schemeClr val="lt1"/>
              </a:buClr>
              <a:buSzPts val="2000"/>
            </a:pPr>
            <a:r>
              <a:rPr lang="en-US" sz="2000" dirty="0">
                <a:solidFill>
                  <a:schemeClr val="lt1"/>
                </a:solidFill>
              </a:rPr>
              <a:t>Write an email to your child’s principal to brief them on the situation. Request a meeting with them to discuss your concerns. Make sure you inform them of what you wish to achieve from this meeting.  </a:t>
            </a:r>
            <a:endParaRPr sz="1600" dirty="0">
              <a:solidFill>
                <a:schemeClr val="lt1"/>
              </a:solidFill>
              <a:latin typeface="Calibri"/>
              <a:ea typeface="Calibri"/>
              <a:cs typeface="Calibri"/>
              <a:sym typeface="Calibri"/>
            </a:endParaRPr>
          </a:p>
        </p:txBody>
      </p:sp>
      <p:sp>
        <p:nvSpPr>
          <p:cNvPr id="2" name="Google Shape;90;p3">
            <a:hlinkClick r:id="rId3" action="ppaction://hlinksldjump"/>
            <a:extLst>
              <a:ext uri="{FF2B5EF4-FFF2-40B4-BE49-F238E27FC236}">
                <a16:creationId xmlns:a16="http://schemas.microsoft.com/office/drawing/2014/main" id="{86323C8A-F30B-E604-65D0-E524E976240A}"/>
              </a:ext>
            </a:extLst>
          </p:cNvPr>
          <p:cNvSpPr/>
          <p:nvPr/>
        </p:nvSpPr>
        <p:spPr>
          <a:xfrm>
            <a:off x="178698" y="4500149"/>
            <a:ext cx="1542600" cy="486600"/>
          </a:xfrm>
          <a:prstGeom prst="leftArrow">
            <a:avLst>
              <a:gd name="adj1" fmla="val 50000"/>
              <a:gd name="adj2" fmla="val 50000"/>
            </a:avLst>
          </a:prstGeom>
          <a:solidFill>
            <a:schemeClr val="accent6"/>
          </a:solidFill>
          <a:ln w="9525" cap="flat" cmpd="sng">
            <a:noFill/>
            <a:prstDash val="solid"/>
            <a:round/>
            <a:headEnd type="none" w="sm" len="sm"/>
            <a:tailEnd type="none" w="sm" len="sm"/>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spcFirstLastPara="1" wrap="square" lIns="91425" tIns="91425" rIns="91425" bIns="91425"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400" b="0" i="0" u="none" strike="noStrike" kern="0" cap="none" spc="0" normalizeH="0" baseline="0" noProof="0" dirty="0">
                <a:ln>
                  <a:noFill/>
                </a:ln>
                <a:solidFill>
                  <a:srgbClr val="FFFFFF"/>
                </a:solidFill>
                <a:effectLst/>
                <a:uLnTx/>
                <a:uFillTx/>
                <a:latin typeface="Calibri"/>
                <a:ea typeface="Calibri"/>
                <a:cs typeface="Calibri"/>
                <a:sym typeface="Calibri"/>
              </a:rPr>
              <a:t>Back to Board</a:t>
            </a:r>
            <a:endParaRPr kumimoji="0" sz="1400" b="0" i="0" u="none" strike="noStrike" kern="0" cap="none" spc="0" normalizeH="0" baseline="0" noProof="0" dirty="0">
              <a:ln>
                <a:noFill/>
              </a:ln>
              <a:solidFill>
                <a:srgbClr val="FFFFFF"/>
              </a:solidFill>
              <a:effectLst/>
              <a:uLnTx/>
              <a:uFillTx/>
              <a:latin typeface="Calibri"/>
              <a:ea typeface="Calibri"/>
              <a:cs typeface="Calibri"/>
              <a:sym typeface="Calibri"/>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gradFill>
          <a:gsLst>
            <a:gs pos="0">
              <a:srgbClr val="659298"/>
            </a:gs>
            <a:gs pos="100000">
              <a:srgbClr val="4E6F74"/>
            </a:gs>
          </a:gsLst>
          <a:lin ang="15960083" scaled="0"/>
        </a:gradFill>
        <a:effectLst/>
      </p:bgPr>
    </p:bg>
    <p:spTree>
      <p:nvGrpSpPr>
        <p:cNvPr id="1" name="Shape 129"/>
        <p:cNvGrpSpPr/>
        <p:nvPr/>
      </p:nvGrpSpPr>
      <p:grpSpPr>
        <a:xfrm>
          <a:off x="0" y="0"/>
          <a:ext cx="0" cy="0"/>
          <a:chOff x="0" y="0"/>
          <a:chExt cx="0" cy="0"/>
        </a:xfrm>
      </p:grpSpPr>
      <p:sp>
        <p:nvSpPr>
          <p:cNvPr id="130" name="Google Shape;130;g33e4440527a_0_16"/>
          <p:cNvSpPr txBox="1"/>
          <p:nvPr/>
        </p:nvSpPr>
        <p:spPr>
          <a:xfrm>
            <a:off x="530352" y="611034"/>
            <a:ext cx="7772400" cy="10218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FFFFFF"/>
              </a:buClr>
              <a:buSzPts val="3600"/>
              <a:buFont typeface="Calibri"/>
              <a:buNone/>
            </a:pPr>
            <a:r>
              <a:rPr lang="en-US" sz="3600" dirty="0">
                <a:solidFill>
                  <a:srgbClr val="FFFFFF"/>
                </a:solidFill>
                <a:latin typeface="Calibri"/>
                <a:ea typeface="Calibri"/>
                <a:cs typeface="Calibri"/>
                <a:sym typeface="Calibri"/>
              </a:rPr>
              <a:t>Email to Child’s Teacher</a:t>
            </a:r>
            <a:endParaRPr dirty="0"/>
          </a:p>
        </p:txBody>
      </p:sp>
      <p:sp>
        <p:nvSpPr>
          <p:cNvPr id="131" name="Google Shape;131;g33e4440527a_0_16"/>
          <p:cNvSpPr txBox="1"/>
          <p:nvPr/>
        </p:nvSpPr>
        <p:spPr>
          <a:xfrm>
            <a:off x="530352" y="1425388"/>
            <a:ext cx="7383300" cy="3314700"/>
          </a:xfrm>
          <a:prstGeom prst="rect">
            <a:avLst/>
          </a:prstGeom>
          <a:noFill/>
          <a:ln>
            <a:noFill/>
          </a:ln>
        </p:spPr>
        <p:txBody>
          <a:bodyPr spcFirstLastPara="1" wrap="square" lIns="91425" tIns="45700" rIns="91425" bIns="45700" anchor="t" anchorCtr="0">
            <a:normAutofit fontScale="92500" lnSpcReduction="10000"/>
          </a:bodyPr>
          <a:lstStyle/>
          <a:p>
            <a:pPr marL="111125" lvl="0" algn="l" rtl="0">
              <a:lnSpc>
                <a:spcPct val="115000"/>
              </a:lnSpc>
              <a:spcBef>
                <a:spcPts val="0"/>
              </a:spcBef>
              <a:spcAft>
                <a:spcPts val="0"/>
              </a:spcAft>
              <a:buClr>
                <a:schemeClr val="lt1"/>
              </a:buClr>
              <a:buSzPct val="100000"/>
            </a:pPr>
            <a:r>
              <a:rPr lang="en-US" sz="2000" dirty="0">
                <a:solidFill>
                  <a:schemeClr val="lt1"/>
                </a:solidFill>
              </a:rPr>
              <a:t>Your 1</a:t>
            </a:r>
            <a:r>
              <a:rPr lang="en-US" sz="2000" baseline="30000" dirty="0">
                <a:solidFill>
                  <a:schemeClr val="lt1"/>
                </a:solidFill>
              </a:rPr>
              <a:t>st</a:t>
            </a:r>
            <a:r>
              <a:rPr lang="en-US" sz="2000" dirty="0">
                <a:solidFill>
                  <a:schemeClr val="lt1"/>
                </a:solidFill>
              </a:rPr>
              <a:t> grader sits next to another student who is bullying them. Your student has told you that they have tried to tell the teacher, but the teacher is always too busy to address the issue. They have told your child to just ignore the bullying remarks and pencil jabs.  </a:t>
            </a:r>
          </a:p>
          <a:p>
            <a:pPr marL="111125" lvl="0" algn="l" rtl="0">
              <a:lnSpc>
                <a:spcPct val="115000"/>
              </a:lnSpc>
              <a:spcBef>
                <a:spcPts val="0"/>
              </a:spcBef>
              <a:spcAft>
                <a:spcPts val="0"/>
              </a:spcAft>
              <a:buClr>
                <a:schemeClr val="lt1"/>
              </a:buClr>
              <a:buSzPct val="100000"/>
            </a:pPr>
            <a:endParaRPr lang="en-US" sz="2000" dirty="0">
              <a:solidFill>
                <a:schemeClr val="lt1"/>
              </a:solidFill>
            </a:endParaRPr>
          </a:p>
          <a:p>
            <a:pPr marL="111125" lvl="0" algn="l" rtl="0">
              <a:lnSpc>
                <a:spcPct val="115000"/>
              </a:lnSpc>
              <a:spcBef>
                <a:spcPts val="0"/>
              </a:spcBef>
              <a:spcAft>
                <a:spcPts val="0"/>
              </a:spcAft>
              <a:buClr>
                <a:schemeClr val="lt1"/>
              </a:buClr>
              <a:buSzPct val="100000"/>
            </a:pPr>
            <a:r>
              <a:rPr lang="en-US" sz="2000" dirty="0">
                <a:solidFill>
                  <a:schemeClr val="lt1"/>
                </a:solidFill>
              </a:rPr>
              <a:t>Write an email to the teacher requesting that your child be moved and that the teacher be more vigilant in observing classroom behavior. Keep in mind that you have not had any previous issues with the class, and your child loves this teacher. </a:t>
            </a:r>
          </a:p>
        </p:txBody>
      </p:sp>
      <p:sp>
        <p:nvSpPr>
          <p:cNvPr id="2" name="Google Shape;90;p3">
            <a:hlinkClick r:id="rId3" action="ppaction://hlinksldjump"/>
            <a:extLst>
              <a:ext uri="{FF2B5EF4-FFF2-40B4-BE49-F238E27FC236}">
                <a16:creationId xmlns:a16="http://schemas.microsoft.com/office/drawing/2014/main" id="{0234A930-AF3E-9F5B-C416-15CDC69F8CD4}"/>
              </a:ext>
            </a:extLst>
          </p:cNvPr>
          <p:cNvSpPr/>
          <p:nvPr/>
        </p:nvSpPr>
        <p:spPr>
          <a:xfrm>
            <a:off x="178698" y="4500149"/>
            <a:ext cx="1542600" cy="486600"/>
          </a:xfrm>
          <a:prstGeom prst="leftArrow">
            <a:avLst>
              <a:gd name="adj1" fmla="val 50000"/>
              <a:gd name="adj2" fmla="val 50000"/>
            </a:avLst>
          </a:prstGeom>
          <a:solidFill>
            <a:schemeClr val="accent6"/>
          </a:solidFill>
          <a:ln w="9525" cap="flat" cmpd="sng">
            <a:noFill/>
            <a:prstDash val="solid"/>
            <a:round/>
            <a:headEnd type="none" w="sm" len="sm"/>
            <a:tailEnd type="none" w="sm" len="sm"/>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spcFirstLastPara="1" wrap="square" lIns="91425" tIns="91425" rIns="91425" bIns="91425"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400" b="0" i="0" u="none" strike="noStrike" kern="0" cap="none" spc="0" normalizeH="0" baseline="0" noProof="0" dirty="0">
                <a:ln>
                  <a:noFill/>
                </a:ln>
                <a:solidFill>
                  <a:srgbClr val="FFFFFF"/>
                </a:solidFill>
                <a:effectLst/>
                <a:uLnTx/>
                <a:uFillTx/>
                <a:latin typeface="Calibri"/>
                <a:ea typeface="Calibri"/>
                <a:cs typeface="Calibri"/>
                <a:sym typeface="Calibri"/>
              </a:rPr>
              <a:t>Back to Board</a:t>
            </a:r>
            <a:endParaRPr kumimoji="0" sz="1400" b="0" i="0" u="none" strike="noStrike" kern="0" cap="none" spc="0" normalizeH="0" baseline="0" noProof="0" dirty="0">
              <a:ln>
                <a:noFill/>
              </a:ln>
              <a:solidFill>
                <a:srgbClr val="FFFFFF"/>
              </a:solidFill>
              <a:effectLst/>
              <a:uLnTx/>
              <a:uFillTx/>
              <a:latin typeface="Calibri"/>
              <a:ea typeface="Calibri"/>
              <a:cs typeface="Calibri"/>
              <a:sym typeface="Calibri"/>
            </a:endParaRPr>
          </a:p>
        </p:txBody>
      </p:sp>
    </p:spTree>
  </p:cSld>
  <p:clrMapOvr>
    <a:masterClrMapping/>
  </p:clrMapOvr>
</p:sld>
</file>

<file path=ppt/theme/theme1.xml><?xml version="1.0" encoding="utf-8"?>
<a:theme xmlns:a="http://schemas.openxmlformats.org/drawingml/2006/main" name="LEARN theme">
  <a:themeElements>
    <a:clrScheme name="LEARN Colors">
      <a:dk1>
        <a:srgbClr val="000000"/>
      </a:dk1>
      <a:lt1>
        <a:srgbClr val="FFFFFF"/>
      </a:lt1>
      <a:dk2>
        <a:srgbClr val="626262"/>
      </a:dk2>
      <a:lt2>
        <a:srgbClr val="E0EBF5"/>
      </a:lt2>
      <a:accent1>
        <a:srgbClr val="DCBA25"/>
      </a:accent1>
      <a:accent2>
        <a:srgbClr val="3E5C61"/>
      </a:accent2>
      <a:accent3>
        <a:srgbClr val="999967"/>
      </a:accent3>
      <a:accent4>
        <a:srgbClr val="991B1E"/>
      </a:accent4>
      <a:accent5>
        <a:srgbClr val="C1C1C1"/>
      </a:accent5>
      <a:accent6>
        <a:srgbClr val="7D1619"/>
      </a:accent6>
      <a:hlink>
        <a:srgbClr val="BED7D3"/>
      </a:hlink>
      <a:folHlink>
        <a:srgbClr val="7C7C55"/>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284</TotalTime>
  <Words>1817</Words>
  <Application>Microsoft Office PowerPoint</Application>
  <PresentationFormat>On-screen Show (16:9)</PresentationFormat>
  <Paragraphs>154</Paragraphs>
  <Slides>22</Slides>
  <Notes>22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22</vt:i4>
      </vt:variant>
    </vt:vector>
  </HeadingPairs>
  <TitlesOfParts>
    <vt:vector size="26" baseType="lpstr">
      <vt:lpstr>Arial</vt:lpstr>
      <vt:lpstr>Calibri</vt:lpstr>
      <vt:lpstr>Noto Sans Symbols</vt:lpstr>
      <vt:lpstr>LEARN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Corrigan, MacKenzie D.</dc:creator>
  <cp:lastModifiedBy>Corrigan, MacKenzie D.</cp:lastModifiedBy>
  <cp:revision>4</cp:revision>
  <dcterms:created xsi:type="dcterms:W3CDTF">2025-03-31T18:56:05Z</dcterms:created>
  <dcterms:modified xsi:type="dcterms:W3CDTF">2025-04-04T20:16:10Z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0x0101005D948B8C59B5B54881A902ED9A75DDB4</vt:lpwstr>
  </property>
</Properties>
</file>