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8" roundtripDataSignature="AMtx7mj48uw0MyxYkk4+lYok9ALrKsiP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FACB8CC-06E1-4557-9CFD-A2E6E4D562EC}">
  <a:tblStyle styleId="{2FACB8CC-06E1-4557-9CFD-A2E6E4D562E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5BF845B-335D-4F37-AE8A-76924A6EE091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1"/>
    <p:restoredTop sz="94694"/>
  </p:normalViewPr>
  <p:slideViewPr>
    <p:cSldViewPr snapToGrid="0">
      <p:cViewPr varScale="1">
        <p:scale>
          <a:sx n="161" d="100"/>
          <a:sy n="161" d="100"/>
        </p:scale>
        <p:origin x="6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3e4440527a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g33e4440527a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3e4440527a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g33e4440527a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3e4440527a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g33e4440527a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3e4440527a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g33e4440527a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3e4440527a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33e4440527a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3e4440527a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g33e4440527a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3e4440527a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g33e4440527a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3e4440527a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g33e4440527a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3e4440527a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g33e4440527a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3e4440527a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g33e4440527a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3e4440527a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g33e4440527a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3e4440527a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g33e4440527a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3e4440527a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g33e4440527a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3e4440527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33e4440527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3e4440527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g33e4440527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3e4440527a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33e4440527a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3e4440527a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g33e4440527a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16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8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55" name="Google Shape;55;p18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60" name="Google Shape;60;p19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3" name="Google Shape;63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66" name="Google Shape;66;p20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67" name="Google Shape;67;p20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7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2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4" name="Google Shape;14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7" name="Google Shape;17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1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1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1" name="Google Shape;21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6" name="Google Shape;26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0" name="Google Shape;30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13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14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5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3e4440527a_0_21"/>
          <p:cNvSpPr txBox="1"/>
          <p:nvPr/>
        </p:nvSpPr>
        <p:spPr>
          <a:xfrm>
            <a:off x="530352" y="611034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Mercado de Facebook</a:t>
            </a:r>
            <a:endParaRPr dirty="0"/>
          </a:p>
        </p:txBody>
      </p:sp>
      <p:sp>
        <p:nvSpPr>
          <p:cNvPr id="138" name="Google Shape;138;g33e4440527a_0_21"/>
          <p:cNvSpPr txBox="1"/>
          <p:nvPr/>
        </p:nvSpPr>
        <p:spPr>
          <a:xfrm>
            <a:off x="530352" y="1425388"/>
            <a:ext cx="7383300" cy="2971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 err="1">
                <a:solidFill>
                  <a:schemeClr val="lt1"/>
                </a:solidFill>
              </a:rPr>
              <a:t>Acabas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heredar</a:t>
            </a:r>
            <a:r>
              <a:rPr lang="en-US" sz="2000" dirty="0">
                <a:solidFill>
                  <a:schemeClr val="lt1"/>
                </a:solidFill>
              </a:rPr>
              <a:t> algo de un </a:t>
            </a:r>
            <a:r>
              <a:rPr lang="en-US" sz="2000" dirty="0" err="1">
                <a:solidFill>
                  <a:schemeClr val="lt1"/>
                </a:solidFill>
              </a:rPr>
              <a:t>pariente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perdido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hace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mucho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tiempo</a:t>
            </a:r>
            <a:r>
              <a:rPr lang="en-US" sz="2000" dirty="0">
                <a:solidFill>
                  <a:schemeClr val="lt1"/>
                </a:solidFill>
              </a:rPr>
              <a:t>. Haz </a:t>
            </a:r>
            <a:r>
              <a:rPr lang="en-US" sz="2000" dirty="0" err="1">
                <a:solidFill>
                  <a:schemeClr val="lt1"/>
                </a:solidFill>
              </a:rPr>
              <a:t>decidido</a:t>
            </a:r>
            <a:r>
              <a:rPr lang="en-US" sz="2000" dirty="0">
                <a:solidFill>
                  <a:schemeClr val="lt1"/>
                </a:solidFill>
              </a:rPr>
              <a:t> que </a:t>
            </a:r>
            <a:r>
              <a:rPr lang="en-US" sz="2000" dirty="0" err="1">
                <a:solidFill>
                  <a:schemeClr val="lt1"/>
                </a:solidFill>
              </a:rPr>
              <a:t>necesitas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venderlo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>
                <a:solidFill>
                  <a:schemeClr val="lt1"/>
                </a:solidFill>
              </a:rPr>
              <a:t>Crea un post </a:t>
            </a:r>
            <a:r>
              <a:rPr lang="en-US" sz="2000" dirty="0" err="1">
                <a:solidFill>
                  <a:schemeClr val="lt1"/>
                </a:solidFill>
              </a:rPr>
              <a:t>en</a:t>
            </a:r>
            <a:r>
              <a:rPr lang="en-US" sz="2000" dirty="0">
                <a:solidFill>
                  <a:schemeClr val="lt1"/>
                </a:solidFill>
              </a:rPr>
              <a:t> las redes </a:t>
            </a:r>
            <a:r>
              <a:rPr lang="en-US" sz="2000" dirty="0" err="1">
                <a:solidFill>
                  <a:schemeClr val="lt1"/>
                </a:solidFill>
              </a:rPr>
              <a:t>sociales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describiendo</a:t>
            </a:r>
            <a:r>
              <a:rPr lang="en-US" sz="2000" dirty="0">
                <a:solidFill>
                  <a:schemeClr val="lt1"/>
                </a:solidFill>
              </a:rPr>
              <a:t> lo que </a:t>
            </a:r>
            <a:r>
              <a:rPr lang="en-US" sz="2000" dirty="0" err="1">
                <a:solidFill>
                  <a:schemeClr val="lt1"/>
                </a:solidFill>
              </a:rPr>
              <a:t>heredaste</a:t>
            </a:r>
            <a:r>
              <a:rPr lang="en-US" sz="2000" dirty="0">
                <a:solidFill>
                  <a:schemeClr val="lt1"/>
                </a:solidFill>
              </a:rPr>
              <a:t> y </a:t>
            </a:r>
            <a:r>
              <a:rPr lang="en-US" sz="2000" dirty="0" err="1">
                <a:solidFill>
                  <a:schemeClr val="lt1"/>
                </a:solidFill>
              </a:rPr>
              <a:t>ponlo</a:t>
            </a:r>
            <a:r>
              <a:rPr lang="en-US" sz="2000" dirty="0">
                <a:solidFill>
                  <a:schemeClr val="lt1"/>
                </a:solidFill>
              </a:rPr>
              <a:t> a la </a:t>
            </a:r>
            <a:r>
              <a:rPr lang="en-US" sz="2000" dirty="0" err="1">
                <a:solidFill>
                  <a:schemeClr val="lt1"/>
                </a:solidFill>
              </a:rPr>
              <a:t>venta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  <a:r>
              <a:rPr lang="en-US" sz="2000" dirty="0" err="1">
                <a:solidFill>
                  <a:schemeClr val="lt1"/>
                </a:solidFill>
              </a:rPr>
              <a:t>Asegúrate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fijar</a:t>
            </a:r>
            <a:r>
              <a:rPr lang="en-US" sz="2000" dirty="0">
                <a:solidFill>
                  <a:schemeClr val="lt1"/>
                </a:solidFill>
              </a:rPr>
              <a:t> un </a:t>
            </a:r>
            <a:r>
              <a:rPr lang="en-US" sz="2000" dirty="0" err="1">
                <a:solidFill>
                  <a:schemeClr val="lt1"/>
                </a:solidFill>
              </a:rPr>
              <a:t>precio</a:t>
            </a:r>
            <a:r>
              <a:rPr lang="en-US" sz="2000" dirty="0">
                <a:solidFill>
                  <a:schemeClr val="lt1"/>
                </a:solidFill>
              </a:rPr>
              <a:t> para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artículo</a:t>
            </a:r>
            <a:r>
              <a:rPr lang="en-US" sz="2000" dirty="0">
                <a:solidFill>
                  <a:schemeClr val="lt1"/>
                </a:solidFill>
              </a:rPr>
              <a:t> e </a:t>
            </a:r>
            <a:r>
              <a:rPr lang="en-US" sz="2000" dirty="0" err="1">
                <a:solidFill>
                  <a:schemeClr val="lt1"/>
                </a:solidFill>
              </a:rPr>
              <a:t>incluye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descripción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detallada</a:t>
            </a:r>
            <a:r>
              <a:rPr lang="en-US" sz="2000" dirty="0">
                <a:solidFill>
                  <a:schemeClr val="lt1"/>
                </a:solidFill>
              </a:rPr>
              <a:t>.</a:t>
            </a: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0B19705E-3728-9774-AC6B-988F52A437E8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3e4440527a_0_26"/>
          <p:cNvSpPr txBox="1"/>
          <p:nvPr/>
        </p:nvSpPr>
        <p:spPr>
          <a:xfrm>
            <a:off x="530352" y="611034"/>
            <a:ext cx="7772400" cy="814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Escribir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dirección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un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sobre</a:t>
            </a:r>
            <a:endParaRPr lang="en-US" dirty="0"/>
          </a:p>
        </p:txBody>
      </p:sp>
      <p:sp>
        <p:nvSpPr>
          <p:cNvPr id="145" name="Google Shape;145;g33e4440527a_0_26"/>
          <p:cNvSpPr txBox="1"/>
          <p:nvPr/>
        </p:nvSpPr>
        <p:spPr>
          <a:xfrm>
            <a:off x="530352" y="1425388"/>
            <a:ext cx="7383300" cy="33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 err="1">
                <a:solidFill>
                  <a:schemeClr val="lt1"/>
                </a:solidFill>
              </a:rPr>
              <a:t>Envía</a:t>
            </a:r>
            <a:r>
              <a:rPr lang="en-US" sz="2000" dirty="0">
                <a:solidFill>
                  <a:schemeClr val="lt1"/>
                </a:solidFill>
              </a:rPr>
              <a:t> un </a:t>
            </a:r>
            <a:r>
              <a:rPr lang="en-US" sz="2000" dirty="0" err="1">
                <a:solidFill>
                  <a:schemeClr val="lt1"/>
                </a:solidFill>
              </a:rPr>
              <a:t>sobre</a:t>
            </a:r>
            <a:r>
              <a:rPr lang="en-US" sz="2000" dirty="0">
                <a:solidFill>
                  <a:schemeClr val="lt1"/>
                </a:solidFill>
              </a:rPr>
              <a:t> a la </a:t>
            </a:r>
            <a:r>
              <a:rPr lang="en-US" sz="2000" dirty="0" err="1">
                <a:solidFill>
                  <a:schemeClr val="lt1"/>
                </a:solidFill>
              </a:rPr>
              <a:t>siguiente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dirección</a:t>
            </a:r>
            <a:r>
              <a:rPr lang="en-US" sz="2000" dirty="0">
                <a:solidFill>
                  <a:schemeClr val="lt1"/>
                </a:solidFill>
              </a:rPr>
              <a:t>: </a:t>
            </a: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>
                <a:solidFill>
                  <a:schemeClr val="lt1"/>
                </a:solidFill>
              </a:rPr>
              <a:t>John Jones, Billing Dept, </a:t>
            </a:r>
            <a:r>
              <a:rPr lang="en-US" sz="2000" dirty="0" err="1">
                <a:solidFill>
                  <a:schemeClr val="lt1"/>
                </a:solidFill>
              </a:rPr>
              <a:t>HealthPark</a:t>
            </a:r>
            <a:r>
              <a:rPr lang="en-US" sz="2000" dirty="0">
                <a:solidFill>
                  <a:schemeClr val="lt1"/>
                </a:solidFill>
              </a:rPr>
              <a:t> Medical Center, 987 </a:t>
            </a:r>
            <a:r>
              <a:rPr lang="en-US" sz="2000" dirty="0" err="1">
                <a:solidFill>
                  <a:schemeClr val="lt1"/>
                </a:solidFill>
              </a:rPr>
              <a:t>HealthPark</a:t>
            </a:r>
            <a:r>
              <a:rPr lang="en-US" sz="2000" dirty="0">
                <a:solidFill>
                  <a:schemeClr val="lt1"/>
                </a:solidFill>
              </a:rPr>
              <a:t> Avenue Suite 6B, Diamond, Illinois. El </a:t>
            </a:r>
            <a:r>
              <a:rPr lang="en-US" sz="2000" dirty="0" err="1">
                <a:solidFill>
                  <a:schemeClr val="lt1"/>
                </a:solidFill>
              </a:rPr>
              <a:t>código</a:t>
            </a:r>
            <a:r>
              <a:rPr lang="en-US" sz="2000" dirty="0">
                <a:solidFill>
                  <a:schemeClr val="lt1"/>
                </a:solidFill>
              </a:rPr>
              <a:t> postal es 60416.</a:t>
            </a: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745FBB0E-8FF1-97B3-C7A1-89D0AAFB6284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3e4440527a_0_31"/>
          <p:cNvSpPr txBox="1"/>
          <p:nvPr/>
        </p:nvSpPr>
        <p:spPr>
          <a:xfrm>
            <a:off x="530352" y="611034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Nota de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agradecimiento</a:t>
            </a:r>
            <a:endParaRPr dirty="0"/>
          </a:p>
        </p:txBody>
      </p:sp>
      <p:sp>
        <p:nvSpPr>
          <p:cNvPr id="152" name="Google Shape;152;g33e4440527a_0_31"/>
          <p:cNvSpPr txBox="1"/>
          <p:nvPr/>
        </p:nvSpPr>
        <p:spPr>
          <a:xfrm>
            <a:off x="530352" y="1425388"/>
            <a:ext cx="7383300" cy="3074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 err="1">
                <a:solidFill>
                  <a:schemeClr val="lt1"/>
                </a:solidFill>
              </a:rPr>
              <a:t>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concedieron</a:t>
            </a:r>
            <a:r>
              <a:rPr lang="en-US" sz="2000" dirty="0">
                <a:solidFill>
                  <a:schemeClr val="lt1"/>
                </a:solidFill>
              </a:rPr>
              <a:t> un </a:t>
            </a:r>
            <a:r>
              <a:rPr lang="en-US" sz="2000" dirty="0" err="1">
                <a:solidFill>
                  <a:schemeClr val="lt1"/>
                </a:solidFill>
              </a:rPr>
              <a:t>premio</a:t>
            </a:r>
            <a:r>
              <a:rPr lang="en-US" sz="2000" dirty="0">
                <a:solidFill>
                  <a:schemeClr val="lt1"/>
                </a:solidFill>
              </a:rPr>
              <a:t> de $1,000 </a:t>
            </a:r>
            <a:r>
              <a:rPr lang="en-US" sz="2000" dirty="0" err="1">
                <a:solidFill>
                  <a:schemeClr val="lt1"/>
                </a:solidFill>
              </a:rPr>
              <a:t>en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efectivo</a:t>
            </a:r>
            <a:r>
              <a:rPr lang="en-US" sz="2000" dirty="0">
                <a:solidFill>
                  <a:schemeClr val="lt1"/>
                </a:solidFill>
              </a:rPr>
              <a:t>. Este </a:t>
            </a:r>
            <a:r>
              <a:rPr lang="en-US" sz="2000" dirty="0" err="1">
                <a:solidFill>
                  <a:schemeClr val="lt1"/>
                </a:solidFill>
              </a:rPr>
              <a:t>premio</a:t>
            </a:r>
            <a:r>
              <a:rPr lang="en-US" sz="2000" dirty="0">
                <a:solidFill>
                  <a:schemeClr val="lt1"/>
                </a:solidFill>
              </a:rPr>
              <a:t> no es para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universidad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en</a:t>
            </a:r>
            <a:r>
              <a:rPr lang="en-US" sz="2000" dirty="0">
                <a:solidFill>
                  <a:schemeClr val="lt1"/>
                </a:solidFill>
              </a:rPr>
              <a:t> particular. Los </a:t>
            </a:r>
            <a:r>
              <a:rPr lang="en-US" sz="2000" dirty="0" err="1">
                <a:solidFill>
                  <a:schemeClr val="lt1"/>
                </a:solidFill>
              </a:rPr>
              <a:t>fondos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pueden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gastarse</a:t>
            </a:r>
            <a:r>
              <a:rPr lang="en-US" sz="2000" dirty="0">
                <a:solidFill>
                  <a:schemeClr val="lt1"/>
                </a:solidFill>
              </a:rPr>
              <a:t> de la forma que </a:t>
            </a:r>
            <a:r>
              <a:rPr lang="en-US" sz="2000" dirty="0" err="1">
                <a:solidFill>
                  <a:schemeClr val="lt1"/>
                </a:solidFill>
              </a:rPr>
              <a:t>tú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quieras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>
                <a:solidFill>
                  <a:schemeClr val="lt1"/>
                </a:solidFill>
              </a:rPr>
              <a:t>Escribe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nota de </a:t>
            </a:r>
            <a:r>
              <a:rPr lang="en-US" sz="2000" dirty="0" err="1">
                <a:solidFill>
                  <a:schemeClr val="lt1"/>
                </a:solidFill>
              </a:rPr>
              <a:t>agradecimiento</a:t>
            </a:r>
            <a:r>
              <a:rPr lang="en-US" sz="2000" dirty="0">
                <a:solidFill>
                  <a:schemeClr val="lt1"/>
                </a:solidFill>
              </a:rPr>
              <a:t> a la </a:t>
            </a:r>
            <a:r>
              <a:rPr lang="en-US" sz="2000" dirty="0" err="1">
                <a:solidFill>
                  <a:schemeClr val="lt1"/>
                </a:solidFill>
              </a:rPr>
              <a:t>empresa</a:t>
            </a:r>
            <a:r>
              <a:rPr lang="en-US" sz="2000" dirty="0">
                <a:solidFill>
                  <a:schemeClr val="lt1"/>
                </a:solidFill>
              </a:rPr>
              <a:t> que </a:t>
            </a:r>
            <a:r>
              <a:rPr lang="en-US" sz="2000" dirty="0" err="1">
                <a:solidFill>
                  <a:schemeClr val="lt1"/>
                </a:solidFill>
              </a:rPr>
              <a:t>donó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este</a:t>
            </a:r>
            <a:r>
              <a:rPr lang="en-US" sz="2000" dirty="0">
                <a:solidFill>
                  <a:schemeClr val="lt1"/>
                </a:solidFill>
              </a:rPr>
              <a:t> dinero y </a:t>
            </a:r>
            <a:r>
              <a:rPr lang="en-US" sz="2000" dirty="0" err="1">
                <a:solidFill>
                  <a:schemeClr val="lt1"/>
                </a:solidFill>
              </a:rPr>
              <a:t>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eligió</a:t>
            </a:r>
            <a:r>
              <a:rPr lang="en-US" sz="2000" dirty="0">
                <a:solidFill>
                  <a:schemeClr val="lt1"/>
                </a:solidFill>
              </a:rPr>
              <a:t> a </a:t>
            </a:r>
            <a:r>
              <a:rPr lang="en-US" sz="2000" dirty="0" err="1">
                <a:solidFill>
                  <a:schemeClr val="lt1"/>
                </a:solidFill>
              </a:rPr>
              <a:t>ti</a:t>
            </a:r>
            <a:r>
              <a:rPr lang="en-US" sz="2000" dirty="0">
                <a:solidFill>
                  <a:schemeClr val="lt1"/>
                </a:solidFill>
              </a:rPr>
              <a:t> para </a:t>
            </a:r>
            <a:r>
              <a:rPr lang="en-US" sz="2000" dirty="0" err="1">
                <a:solidFill>
                  <a:schemeClr val="lt1"/>
                </a:solidFill>
              </a:rPr>
              <a:t>recibirlo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  <a:r>
              <a:rPr lang="en-US" sz="2000" dirty="0" err="1">
                <a:solidFill>
                  <a:schemeClr val="lt1"/>
                </a:solidFill>
              </a:rPr>
              <a:t>Asegúrate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mencionar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nombre</a:t>
            </a:r>
            <a:r>
              <a:rPr lang="en-US" sz="2000" dirty="0">
                <a:solidFill>
                  <a:schemeClr val="lt1"/>
                </a:solidFill>
              </a:rPr>
              <a:t> de la </a:t>
            </a:r>
            <a:r>
              <a:rPr lang="en-US" sz="2000" dirty="0" err="1">
                <a:solidFill>
                  <a:schemeClr val="lt1"/>
                </a:solidFill>
              </a:rPr>
              <a:t>empresa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73C1FAA6-2B29-71E8-ED10-79C8874DC04F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3e4440527a_0_36"/>
          <p:cNvSpPr txBox="1"/>
          <p:nvPr/>
        </p:nvSpPr>
        <p:spPr>
          <a:xfrm>
            <a:off x="530352" y="437298"/>
            <a:ext cx="8083296" cy="852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Revisión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del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desempeño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los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empleados</a:t>
            </a:r>
            <a:endParaRPr dirty="0"/>
          </a:p>
        </p:txBody>
      </p:sp>
      <p:sp>
        <p:nvSpPr>
          <p:cNvPr id="159" name="Google Shape;159;g33e4440527a_0_36"/>
          <p:cNvSpPr txBox="1"/>
          <p:nvPr/>
        </p:nvSpPr>
        <p:spPr>
          <a:xfrm>
            <a:off x="530352" y="1141924"/>
            <a:ext cx="7383300" cy="33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13462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</a:pPr>
            <a:r>
              <a:rPr lang="en-US" sz="1600" dirty="0">
                <a:solidFill>
                  <a:schemeClr val="lt1"/>
                </a:solidFill>
              </a:rPr>
              <a:t>Hoy </a:t>
            </a:r>
            <a:r>
              <a:rPr lang="en-US" sz="1600" dirty="0" err="1">
                <a:solidFill>
                  <a:schemeClr val="lt1"/>
                </a:solidFill>
              </a:rPr>
              <a:t>fuiste</a:t>
            </a:r>
            <a:r>
              <a:rPr lang="en-US" sz="1600" dirty="0">
                <a:solidFill>
                  <a:schemeClr val="lt1"/>
                </a:solidFill>
              </a:rPr>
              <a:t> a </a:t>
            </a:r>
            <a:r>
              <a:rPr lang="en-US" sz="1600" dirty="0" err="1">
                <a:solidFill>
                  <a:schemeClr val="lt1"/>
                </a:solidFill>
              </a:rPr>
              <a:t>trabajar</a:t>
            </a:r>
            <a:r>
              <a:rPr lang="en-US" sz="1600" dirty="0">
                <a:solidFill>
                  <a:schemeClr val="lt1"/>
                </a:solidFill>
              </a:rPr>
              <a:t> y un </a:t>
            </a:r>
            <a:r>
              <a:rPr lang="en-US" sz="1600" dirty="0" err="1">
                <a:solidFill>
                  <a:schemeClr val="lt1"/>
                </a:solidFill>
              </a:rPr>
              <a:t>empleado</a:t>
            </a:r>
            <a:r>
              <a:rPr lang="en-US" sz="1600" dirty="0">
                <a:solidFill>
                  <a:schemeClr val="lt1"/>
                </a:solidFill>
              </a:rPr>
              <a:t> que se </a:t>
            </a:r>
            <a:r>
              <a:rPr lang="en-US" sz="1600" dirty="0" err="1">
                <a:solidFill>
                  <a:schemeClr val="lt1"/>
                </a:solidFill>
              </a:rPr>
              <a:t>reporta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contigo</a:t>
            </a:r>
            <a:r>
              <a:rPr lang="en-US" sz="1600" dirty="0">
                <a:solidFill>
                  <a:schemeClr val="lt1"/>
                </a:solidFill>
              </a:rPr>
              <a:t> (</a:t>
            </a:r>
            <a:r>
              <a:rPr lang="en-US" sz="1600" dirty="0" err="1">
                <a:solidFill>
                  <a:schemeClr val="lt1"/>
                </a:solidFill>
              </a:rPr>
              <a:t>ya</a:t>
            </a:r>
            <a:r>
              <a:rPr lang="en-US" sz="1600" dirty="0">
                <a:solidFill>
                  <a:schemeClr val="lt1"/>
                </a:solidFill>
              </a:rPr>
              <a:t> sea </a:t>
            </a:r>
            <a:r>
              <a:rPr lang="en-US" sz="1600" dirty="0" err="1">
                <a:solidFill>
                  <a:schemeClr val="lt1"/>
                </a:solidFill>
              </a:rPr>
              <a:t>en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una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empresa</a:t>
            </a:r>
            <a:r>
              <a:rPr lang="en-US" sz="1600" dirty="0">
                <a:solidFill>
                  <a:schemeClr val="lt1"/>
                </a:solidFill>
              </a:rPr>
              <a:t> de </a:t>
            </a:r>
            <a:r>
              <a:rPr lang="en-US" sz="1600" dirty="0" err="1">
                <a:solidFill>
                  <a:schemeClr val="lt1"/>
                </a:solidFill>
              </a:rPr>
              <a:t>tu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propiedad</a:t>
            </a:r>
            <a:r>
              <a:rPr lang="en-US" sz="1600" dirty="0">
                <a:solidFill>
                  <a:schemeClr val="lt1"/>
                </a:solidFill>
              </a:rPr>
              <a:t> o </a:t>
            </a:r>
            <a:r>
              <a:rPr lang="en-US" sz="1600" dirty="0" err="1">
                <a:solidFill>
                  <a:schemeClr val="lt1"/>
                </a:solidFill>
              </a:rPr>
              <a:t>en</a:t>
            </a:r>
            <a:r>
              <a:rPr lang="en-US" sz="1600" dirty="0">
                <a:solidFill>
                  <a:schemeClr val="lt1"/>
                </a:solidFill>
              </a:rPr>
              <a:t> un </a:t>
            </a:r>
            <a:r>
              <a:rPr lang="en-US" sz="1600" dirty="0" err="1">
                <a:solidFill>
                  <a:schemeClr val="lt1"/>
                </a:solidFill>
              </a:rPr>
              <a:t>departamento</a:t>
            </a:r>
            <a:r>
              <a:rPr lang="en-US" sz="1600" dirty="0">
                <a:solidFill>
                  <a:schemeClr val="lt1"/>
                </a:solidFill>
              </a:rPr>
              <a:t> que </a:t>
            </a:r>
            <a:r>
              <a:rPr lang="en-US" sz="1600" dirty="0" err="1">
                <a:solidFill>
                  <a:schemeClr val="lt1"/>
                </a:solidFill>
              </a:rPr>
              <a:t>tu</a:t>
            </a:r>
            <a:r>
              <a:rPr lang="en-US" sz="1600" dirty="0">
                <a:solidFill>
                  <a:schemeClr val="lt1"/>
                </a:solidFill>
              </a:rPr>
              <a:t> diriges) </a:t>
            </a:r>
            <a:r>
              <a:rPr lang="en-US" sz="1600" dirty="0" err="1">
                <a:solidFill>
                  <a:schemeClr val="lt1"/>
                </a:solidFill>
              </a:rPr>
              <a:t>llega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tarde</a:t>
            </a:r>
            <a:r>
              <a:rPr lang="en-US" sz="1600" dirty="0">
                <a:solidFill>
                  <a:schemeClr val="lt1"/>
                </a:solidFill>
              </a:rPr>
              <a:t>. Este </a:t>
            </a:r>
            <a:r>
              <a:rPr lang="en-US" sz="1600" dirty="0" err="1">
                <a:solidFill>
                  <a:schemeClr val="lt1"/>
                </a:solidFill>
              </a:rPr>
              <a:t>empleado</a:t>
            </a:r>
            <a:r>
              <a:rPr lang="en-US" sz="1600" dirty="0">
                <a:solidFill>
                  <a:schemeClr val="lt1"/>
                </a:solidFill>
              </a:rPr>
              <a:t> ha </a:t>
            </a:r>
            <a:r>
              <a:rPr lang="en-US" sz="1600" dirty="0" err="1">
                <a:solidFill>
                  <a:schemeClr val="lt1"/>
                </a:solidFill>
              </a:rPr>
              <a:t>llegado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tarde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varias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veces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este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mes</a:t>
            </a:r>
            <a:r>
              <a:rPr lang="en-US" sz="1600" dirty="0">
                <a:solidFill>
                  <a:schemeClr val="lt1"/>
                </a:solidFill>
              </a:rPr>
              <a:t> y le </a:t>
            </a:r>
            <a:r>
              <a:rPr lang="en-US" sz="1600" dirty="0" err="1">
                <a:solidFill>
                  <a:schemeClr val="lt1"/>
                </a:solidFill>
              </a:rPr>
              <a:t>toca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su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revisión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anual</a:t>
            </a:r>
            <a:r>
              <a:rPr lang="en-US" sz="1600" dirty="0">
                <a:solidFill>
                  <a:schemeClr val="lt1"/>
                </a:solidFill>
              </a:rPr>
              <a:t>. Son </a:t>
            </a:r>
            <a:r>
              <a:rPr lang="en-US" sz="1600" dirty="0" err="1">
                <a:solidFill>
                  <a:schemeClr val="lt1"/>
                </a:solidFill>
              </a:rPr>
              <a:t>muy</a:t>
            </a:r>
            <a:r>
              <a:rPr lang="en-US" sz="1600" dirty="0">
                <a:solidFill>
                  <a:schemeClr val="lt1"/>
                </a:solidFill>
              </a:rPr>
              <a:t> buenos </a:t>
            </a:r>
            <a:r>
              <a:rPr lang="en-US" sz="1600" dirty="0" err="1">
                <a:solidFill>
                  <a:schemeClr val="lt1"/>
                </a:solidFill>
              </a:rPr>
              <a:t>trabajadores</a:t>
            </a:r>
            <a:r>
              <a:rPr lang="en-US" sz="1600" dirty="0">
                <a:solidFill>
                  <a:schemeClr val="lt1"/>
                </a:solidFill>
              </a:rPr>
              <a:t>. Tú sabes que </a:t>
            </a:r>
            <a:r>
              <a:rPr lang="en-US" sz="1600" dirty="0" err="1">
                <a:solidFill>
                  <a:schemeClr val="lt1"/>
                </a:solidFill>
              </a:rPr>
              <a:t>contratar</a:t>
            </a:r>
            <a:r>
              <a:rPr lang="en-US" sz="1600" dirty="0">
                <a:solidFill>
                  <a:schemeClr val="lt1"/>
                </a:solidFill>
              </a:rPr>
              <a:t> a personas que </a:t>
            </a:r>
            <a:r>
              <a:rPr lang="en-US" sz="1600" dirty="0" err="1">
                <a:solidFill>
                  <a:schemeClr val="lt1"/>
                </a:solidFill>
              </a:rPr>
              <a:t>realmente</a:t>
            </a:r>
            <a:r>
              <a:rPr lang="en-US" sz="1600" dirty="0">
                <a:solidFill>
                  <a:schemeClr val="lt1"/>
                </a:solidFill>
              </a:rPr>
              <a:t> se </a:t>
            </a:r>
            <a:r>
              <a:rPr lang="en-US" sz="1600" dirty="0" err="1">
                <a:solidFill>
                  <a:schemeClr val="lt1"/>
                </a:solidFill>
              </a:rPr>
              <a:t>presenten</a:t>
            </a:r>
            <a:r>
              <a:rPr lang="en-US" sz="1600" dirty="0">
                <a:solidFill>
                  <a:schemeClr val="lt1"/>
                </a:solidFill>
              </a:rPr>
              <a:t> a </a:t>
            </a:r>
            <a:r>
              <a:rPr lang="en-US" sz="1600" dirty="0" err="1">
                <a:solidFill>
                  <a:schemeClr val="lt1"/>
                </a:solidFill>
              </a:rPr>
              <a:t>trabajar</a:t>
            </a:r>
            <a:r>
              <a:rPr lang="en-US" sz="1600" dirty="0">
                <a:solidFill>
                  <a:schemeClr val="lt1"/>
                </a:solidFill>
              </a:rPr>
              <a:t> y </a:t>
            </a:r>
            <a:r>
              <a:rPr lang="en-US" sz="1600" dirty="0" err="1">
                <a:solidFill>
                  <a:schemeClr val="lt1"/>
                </a:solidFill>
              </a:rPr>
              <a:t>permanecen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en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una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posición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el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tiempo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suficiente</a:t>
            </a:r>
            <a:r>
              <a:rPr lang="en-US" sz="1600" dirty="0">
                <a:solidFill>
                  <a:schemeClr val="lt1"/>
                </a:solidFill>
              </a:rPr>
              <a:t> para </a:t>
            </a:r>
            <a:r>
              <a:rPr lang="en-US" sz="1600" dirty="0" err="1">
                <a:solidFill>
                  <a:schemeClr val="lt1"/>
                </a:solidFill>
              </a:rPr>
              <a:t>aprender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tu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negocio</a:t>
            </a:r>
            <a:r>
              <a:rPr lang="en-US" sz="1600" dirty="0">
                <a:solidFill>
                  <a:schemeClr val="lt1"/>
                </a:solidFill>
              </a:rPr>
              <a:t> es </a:t>
            </a:r>
            <a:r>
              <a:rPr lang="en-US" sz="1600" dirty="0" err="1">
                <a:solidFill>
                  <a:schemeClr val="lt1"/>
                </a:solidFill>
              </a:rPr>
              <a:t>difícil</a:t>
            </a:r>
            <a:r>
              <a:rPr lang="en-US" sz="1600" dirty="0">
                <a:solidFill>
                  <a:schemeClr val="lt1"/>
                </a:solidFill>
              </a:rPr>
              <a:t> de </a:t>
            </a:r>
            <a:r>
              <a:rPr lang="en-US" sz="1600" dirty="0" err="1">
                <a:solidFill>
                  <a:schemeClr val="lt1"/>
                </a:solidFill>
              </a:rPr>
              <a:t>encontrar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en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esta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economía</a:t>
            </a:r>
            <a:r>
              <a:rPr lang="en-US" sz="1600" dirty="0">
                <a:solidFill>
                  <a:schemeClr val="lt1"/>
                </a:solidFill>
              </a:rPr>
              <a:t>. </a:t>
            </a:r>
            <a:r>
              <a:rPr lang="en-US" sz="1600" dirty="0" err="1">
                <a:solidFill>
                  <a:schemeClr val="lt1"/>
                </a:solidFill>
              </a:rPr>
              <a:t>Despedirlos</a:t>
            </a:r>
            <a:r>
              <a:rPr lang="en-US" sz="1600" dirty="0">
                <a:solidFill>
                  <a:schemeClr val="lt1"/>
                </a:solidFill>
              </a:rPr>
              <a:t> no </a:t>
            </a:r>
            <a:r>
              <a:rPr lang="en-US" sz="1600" dirty="0" err="1">
                <a:solidFill>
                  <a:schemeClr val="lt1"/>
                </a:solidFill>
              </a:rPr>
              <a:t>sería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inteligente</a:t>
            </a:r>
            <a:r>
              <a:rPr lang="en-US" sz="1600" dirty="0">
                <a:solidFill>
                  <a:schemeClr val="lt1"/>
                </a:solidFill>
              </a:rPr>
              <a:t>. Sin embargo, es hora de </a:t>
            </a:r>
            <a:r>
              <a:rPr lang="en-US" sz="1600" dirty="0" err="1">
                <a:solidFill>
                  <a:schemeClr val="lt1"/>
                </a:solidFill>
              </a:rPr>
              <a:t>abordar</a:t>
            </a:r>
            <a:r>
              <a:rPr lang="en-US" sz="1600" dirty="0">
                <a:solidFill>
                  <a:schemeClr val="lt1"/>
                </a:solidFill>
              </a:rPr>
              <a:t> la </a:t>
            </a:r>
            <a:r>
              <a:rPr lang="en-US" sz="1600" dirty="0" err="1">
                <a:solidFill>
                  <a:schemeClr val="lt1"/>
                </a:solidFill>
              </a:rPr>
              <a:t>cuestión</a:t>
            </a:r>
            <a:r>
              <a:rPr lang="en-US" sz="1600" dirty="0">
                <a:solidFill>
                  <a:schemeClr val="lt1"/>
                </a:solidFill>
              </a:rPr>
              <a:t> de </a:t>
            </a:r>
            <a:r>
              <a:rPr lang="en-US" sz="1600" dirty="0" err="1">
                <a:solidFill>
                  <a:schemeClr val="lt1"/>
                </a:solidFill>
              </a:rPr>
              <a:t>su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impuntualidad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excesiva</a:t>
            </a:r>
            <a:r>
              <a:rPr lang="en-US" sz="1600" dirty="0">
                <a:solidFill>
                  <a:schemeClr val="lt1"/>
                </a:solidFill>
              </a:rPr>
              <a:t>.</a:t>
            </a:r>
          </a:p>
          <a:p>
            <a:pPr marL="13462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</a:pPr>
            <a:endParaRPr lang="en-US" sz="1600" dirty="0">
              <a:solidFill>
                <a:schemeClr val="lt1"/>
              </a:solidFill>
            </a:endParaRPr>
          </a:p>
          <a:p>
            <a:pPr marL="13462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</a:pPr>
            <a:r>
              <a:rPr lang="en-US" sz="1600" dirty="0">
                <a:solidFill>
                  <a:schemeClr val="lt1"/>
                </a:solidFill>
              </a:rPr>
              <a:t>Escribe </a:t>
            </a:r>
            <a:r>
              <a:rPr lang="en-US" sz="1600" dirty="0" err="1">
                <a:solidFill>
                  <a:schemeClr val="lt1"/>
                </a:solidFill>
              </a:rPr>
              <a:t>una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reseña</a:t>
            </a:r>
            <a:r>
              <a:rPr lang="en-US" sz="1600" dirty="0">
                <a:solidFill>
                  <a:schemeClr val="lt1"/>
                </a:solidFill>
              </a:rPr>
              <a:t> formal que </a:t>
            </a:r>
            <a:r>
              <a:rPr lang="en-US" sz="1600" dirty="0" err="1">
                <a:solidFill>
                  <a:schemeClr val="lt1"/>
                </a:solidFill>
              </a:rPr>
              <a:t>aplauda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su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buena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ética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laboral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pero</a:t>
            </a:r>
            <a:r>
              <a:rPr lang="en-US" sz="1600" dirty="0">
                <a:solidFill>
                  <a:schemeClr val="lt1"/>
                </a:solidFill>
              </a:rPr>
              <a:t> que también </a:t>
            </a:r>
            <a:r>
              <a:rPr lang="en-US" sz="1600" dirty="0" err="1">
                <a:solidFill>
                  <a:schemeClr val="lt1"/>
                </a:solidFill>
              </a:rPr>
              <a:t>aborde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su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cuestión</a:t>
            </a:r>
            <a:r>
              <a:rPr lang="en-US" sz="1600" dirty="0">
                <a:solidFill>
                  <a:schemeClr val="lt1"/>
                </a:solidFill>
              </a:rPr>
              <a:t> de </a:t>
            </a:r>
            <a:r>
              <a:rPr lang="en-US" sz="1600" dirty="0" err="1">
                <a:solidFill>
                  <a:schemeClr val="lt1"/>
                </a:solidFill>
              </a:rPr>
              <a:t>puntualidad</a:t>
            </a:r>
            <a:r>
              <a:rPr lang="en-US" sz="1600" dirty="0">
                <a:solidFill>
                  <a:schemeClr val="lt1"/>
                </a:solidFill>
              </a:rPr>
              <a:t>. Haz un </a:t>
            </a:r>
            <a:r>
              <a:rPr lang="en-US" sz="1600" dirty="0" err="1">
                <a:solidFill>
                  <a:schemeClr val="lt1"/>
                </a:solidFill>
              </a:rPr>
              <a:t>criticismo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constructivo</a:t>
            </a:r>
            <a:r>
              <a:rPr lang="en-US" sz="1600" dirty="0">
                <a:solidFill>
                  <a:schemeClr val="lt1"/>
                </a:solidFill>
              </a:rPr>
              <a:t> que </a:t>
            </a:r>
            <a:r>
              <a:rPr lang="en-US" sz="1600" dirty="0" err="1">
                <a:solidFill>
                  <a:schemeClr val="lt1"/>
                </a:solidFill>
              </a:rPr>
              <a:t>los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animen</a:t>
            </a:r>
            <a:r>
              <a:rPr lang="en-US" sz="1600" dirty="0">
                <a:solidFill>
                  <a:schemeClr val="lt1"/>
                </a:solidFill>
              </a:rPr>
              <a:t> a </a:t>
            </a:r>
            <a:r>
              <a:rPr lang="en-US" sz="1600" dirty="0" err="1">
                <a:solidFill>
                  <a:schemeClr val="lt1"/>
                </a:solidFill>
              </a:rPr>
              <a:t>seguir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trabajando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en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tu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empresa</a:t>
            </a:r>
            <a:r>
              <a:rPr lang="en-US" sz="1600" dirty="0">
                <a:solidFill>
                  <a:schemeClr val="lt1"/>
                </a:solidFill>
              </a:rPr>
              <a:t>, </a:t>
            </a:r>
            <a:r>
              <a:rPr lang="en-US" sz="1600" dirty="0" err="1">
                <a:solidFill>
                  <a:schemeClr val="lt1"/>
                </a:solidFill>
              </a:rPr>
              <a:t>pero</a:t>
            </a:r>
            <a:r>
              <a:rPr lang="en-US" sz="1600" dirty="0">
                <a:solidFill>
                  <a:schemeClr val="lt1"/>
                </a:solidFill>
              </a:rPr>
              <a:t> al </a:t>
            </a:r>
            <a:r>
              <a:rPr lang="en-US" sz="1600" dirty="0" err="1">
                <a:solidFill>
                  <a:schemeClr val="lt1"/>
                </a:solidFill>
              </a:rPr>
              <a:t>mismo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tiempo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anímalos</a:t>
            </a:r>
            <a:r>
              <a:rPr lang="en-US" sz="1600" dirty="0">
                <a:solidFill>
                  <a:schemeClr val="lt1"/>
                </a:solidFill>
              </a:rPr>
              <a:t> a ser </a:t>
            </a:r>
            <a:r>
              <a:rPr lang="en-US" sz="1600" dirty="0" err="1">
                <a:solidFill>
                  <a:schemeClr val="lt1"/>
                </a:solidFill>
              </a:rPr>
              <a:t>más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puntuales</a:t>
            </a:r>
            <a:r>
              <a:rPr lang="en-US" sz="1600" dirty="0">
                <a:solidFill>
                  <a:schemeClr val="lt1"/>
                </a:solidFill>
              </a:rPr>
              <a:t>. Escribe la </a:t>
            </a:r>
            <a:r>
              <a:rPr lang="en-US" sz="1600" dirty="0" err="1">
                <a:solidFill>
                  <a:schemeClr val="lt1"/>
                </a:solidFill>
              </a:rPr>
              <a:t>reseña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formalmente</a:t>
            </a:r>
            <a:r>
              <a:rPr lang="en-US" sz="1600" dirty="0">
                <a:solidFill>
                  <a:schemeClr val="lt1"/>
                </a:solidFill>
              </a:rPr>
              <a:t> para </a:t>
            </a:r>
            <a:r>
              <a:rPr lang="en-US" sz="1600" dirty="0" err="1">
                <a:solidFill>
                  <a:schemeClr val="lt1"/>
                </a:solidFill>
              </a:rPr>
              <a:t>tener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pruebas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en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caso</a:t>
            </a:r>
            <a:r>
              <a:rPr lang="en-US" sz="1600" dirty="0">
                <a:solidFill>
                  <a:schemeClr val="lt1"/>
                </a:solidFill>
              </a:rPr>
              <a:t> de que la </a:t>
            </a:r>
            <a:r>
              <a:rPr lang="en-US" sz="1600" dirty="0" err="1">
                <a:solidFill>
                  <a:schemeClr val="lt1"/>
                </a:solidFill>
              </a:rPr>
              <a:t>situación</a:t>
            </a:r>
            <a:r>
              <a:rPr lang="en-US" sz="1600" dirty="0">
                <a:solidFill>
                  <a:schemeClr val="lt1"/>
                </a:solidFill>
              </a:rPr>
              <a:t> </a:t>
            </a:r>
            <a:r>
              <a:rPr lang="en-US" sz="1600" dirty="0" err="1">
                <a:solidFill>
                  <a:schemeClr val="lt1"/>
                </a:solidFill>
              </a:rPr>
              <a:t>empeore</a:t>
            </a:r>
            <a:r>
              <a:rPr lang="en-US" sz="1600" dirty="0">
                <a:solidFill>
                  <a:schemeClr val="lt1"/>
                </a:solidFill>
              </a:rPr>
              <a:t> y </a:t>
            </a:r>
            <a:r>
              <a:rPr lang="en-US" sz="1600" dirty="0" err="1">
                <a:solidFill>
                  <a:schemeClr val="lt1"/>
                </a:solidFill>
              </a:rPr>
              <a:t>tengas</a:t>
            </a:r>
            <a:r>
              <a:rPr lang="en-US" sz="1600" dirty="0">
                <a:solidFill>
                  <a:schemeClr val="lt1"/>
                </a:solidFill>
              </a:rPr>
              <a:t> que </a:t>
            </a:r>
            <a:r>
              <a:rPr lang="en-US" sz="1600" dirty="0" err="1">
                <a:solidFill>
                  <a:schemeClr val="lt1"/>
                </a:solidFill>
              </a:rPr>
              <a:t>despedirlos</a:t>
            </a:r>
            <a:r>
              <a:rPr lang="en-US" sz="1600" dirty="0">
                <a:solidFill>
                  <a:schemeClr val="lt1"/>
                </a:solidFill>
              </a:rPr>
              <a:t>. </a:t>
            </a: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4A2ADAFC-9F24-CEFE-1FFC-D05F8BCBC0DF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3e4440527a_0_41"/>
          <p:cNvSpPr txBox="1"/>
          <p:nvPr/>
        </p:nvSpPr>
        <p:spPr>
          <a:xfrm>
            <a:off x="530352" y="611034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Seguimiento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entrevista</a:t>
            </a:r>
            <a:endParaRPr dirty="0"/>
          </a:p>
        </p:txBody>
      </p:sp>
      <p:sp>
        <p:nvSpPr>
          <p:cNvPr id="166" name="Google Shape;166;g33e4440527a_0_41"/>
          <p:cNvSpPr txBox="1"/>
          <p:nvPr/>
        </p:nvSpPr>
        <p:spPr>
          <a:xfrm>
            <a:off x="530352" y="1425388"/>
            <a:ext cx="7383300" cy="33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 err="1">
                <a:solidFill>
                  <a:schemeClr val="lt1"/>
                </a:solidFill>
              </a:rPr>
              <a:t>Acabas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tener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importante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entrevista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trabajo</a:t>
            </a:r>
            <a:r>
              <a:rPr lang="en-US" sz="2000" dirty="0">
                <a:solidFill>
                  <a:schemeClr val="lt1"/>
                </a:solidFill>
              </a:rPr>
              <a:t> para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posición</a:t>
            </a:r>
            <a:r>
              <a:rPr lang="en-US" sz="2000" dirty="0">
                <a:solidFill>
                  <a:schemeClr val="lt1"/>
                </a:solidFill>
              </a:rPr>
              <a:t> que </a:t>
            </a:r>
            <a:r>
              <a:rPr lang="en-US" sz="2000" dirty="0" err="1">
                <a:solidFill>
                  <a:schemeClr val="lt1"/>
                </a:solidFill>
              </a:rPr>
              <a:t>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entusiasma</a:t>
            </a:r>
            <a:r>
              <a:rPr lang="en-US" sz="2000" dirty="0">
                <a:solidFill>
                  <a:schemeClr val="lt1"/>
                </a:solidFill>
              </a:rPr>
              <a:t>. La </a:t>
            </a:r>
            <a:r>
              <a:rPr lang="en-US" sz="2000" dirty="0" err="1">
                <a:solidFill>
                  <a:schemeClr val="lt1"/>
                </a:solidFill>
              </a:rPr>
              <a:t>entrevista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fue</a:t>
            </a:r>
            <a:r>
              <a:rPr lang="en-US" sz="2000" dirty="0">
                <a:solidFill>
                  <a:schemeClr val="lt1"/>
                </a:solidFill>
              </a:rPr>
              <a:t> bien y </a:t>
            </a:r>
            <a:r>
              <a:rPr lang="en-US" sz="2000" dirty="0" err="1">
                <a:solidFill>
                  <a:schemeClr val="lt1"/>
                </a:solidFill>
              </a:rPr>
              <a:t>saliste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sintiéndote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positivo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sobre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tus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posibilidades</a:t>
            </a:r>
            <a:r>
              <a:rPr lang="en-US" sz="2000" dirty="0">
                <a:solidFill>
                  <a:schemeClr val="lt1"/>
                </a:solidFill>
              </a:rPr>
              <a:t>. Ya </a:t>
            </a:r>
            <a:r>
              <a:rPr lang="en-US" sz="2000" dirty="0" err="1">
                <a:solidFill>
                  <a:schemeClr val="lt1"/>
                </a:solidFill>
              </a:rPr>
              <a:t>pasó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semana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desde</a:t>
            </a:r>
            <a:r>
              <a:rPr lang="en-US" sz="2000" dirty="0">
                <a:solidFill>
                  <a:schemeClr val="lt1"/>
                </a:solidFill>
              </a:rPr>
              <a:t> la </a:t>
            </a:r>
            <a:r>
              <a:rPr lang="en-US" sz="2000" dirty="0" err="1">
                <a:solidFill>
                  <a:schemeClr val="lt1"/>
                </a:solidFill>
              </a:rPr>
              <a:t>entrevista</a:t>
            </a:r>
            <a:r>
              <a:rPr lang="en-US" sz="2000" dirty="0">
                <a:solidFill>
                  <a:schemeClr val="lt1"/>
                </a:solidFill>
              </a:rPr>
              <a:t> y </a:t>
            </a:r>
            <a:r>
              <a:rPr lang="en-US" sz="2000" dirty="0" err="1">
                <a:solidFill>
                  <a:schemeClr val="lt1"/>
                </a:solidFill>
              </a:rPr>
              <a:t>aún</a:t>
            </a:r>
            <a:r>
              <a:rPr lang="en-US" sz="2000" dirty="0">
                <a:solidFill>
                  <a:schemeClr val="lt1"/>
                </a:solidFill>
              </a:rPr>
              <a:t> no </a:t>
            </a:r>
            <a:r>
              <a:rPr lang="en-US" sz="2000" dirty="0" err="1">
                <a:solidFill>
                  <a:schemeClr val="lt1"/>
                </a:solidFill>
              </a:rPr>
              <a:t>recibiste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respuesta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>
                <a:solidFill>
                  <a:schemeClr val="lt1"/>
                </a:solidFill>
              </a:rPr>
              <a:t>Haz un </a:t>
            </a:r>
            <a:r>
              <a:rPr lang="en-US" sz="2000" dirty="0" err="1">
                <a:solidFill>
                  <a:schemeClr val="lt1"/>
                </a:solidFill>
              </a:rPr>
              <a:t>seguimiento</a:t>
            </a:r>
            <a:r>
              <a:rPr lang="en-US" sz="2000" dirty="0">
                <a:solidFill>
                  <a:schemeClr val="lt1"/>
                </a:solidFill>
              </a:rPr>
              <a:t> y escribe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breve nota para </a:t>
            </a:r>
            <a:r>
              <a:rPr lang="en-US" sz="2000" dirty="0" err="1">
                <a:solidFill>
                  <a:schemeClr val="lt1"/>
                </a:solidFill>
              </a:rPr>
              <a:t>demostrar</a:t>
            </a:r>
            <a:r>
              <a:rPr lang="en-US" sz="2000" dirty="0">
                <a:solidFill>
                  <a:schemeClr val="lt1"/>
                </a:solidFill>
              </a:rPr>
              <a:t> que </a:t>
            </a:r>
            <a:r>
              <a:rPr lang="en-US" sz="2000" dirty="0" err="1">
                <a:solidFill>
                  <a:schemeClr val="lt1"/>
                </a:solidFill>
              </a:rPr>
              <a:t>sigues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interesado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puesto</a:t>
            </a:r>
            <a:r>
              <a:rPr lang="en-US" sz="2000" dirty="0">
                <a:solidFill>
                  <a:schemeClr val="lt1"/>
                </a:solidFill>
              </a:rPr>
              <a:t>.</a:t>
            </a: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E12557EC-D385-263F-0334-AB25A7BB074A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3e4440527a_0_46"/>
          <p:cNvSpPr txBox="1"/>
          <p:nvPr/>
        </p:nvSpPr>
        <p:spPr>
          <a:xfrm>
            <a:off x="530352" y="437298"/>
            <a:ext cx="7772400" cy="824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Pedir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hora</a:t>
            </a:r>
            <a:endParaRPr dirty="0"/>
          </a:p>
        </p:txBody>
      </p:sp>
      <p:sp>
        <p:nvSpPr>
          <p:cNvPr id="173" name="Google Shape;173;g33e4440527a_0_46"/>
          <p:cNvSpPr txBox="1"/>
          <p:nvPr/>
        </p:nvSpPr>
        <p:spPr>
          <a:xfrm>
            <a:off x="530352" y="1169356"/>
            <a:ext cx="7383300" cy="33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 err="1">
                <a:solidFill>
                  <a:schemeClr val="lt1"/>
                </a:solidFill>
              </a:rPr>
              <a:t>Estás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mirando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calendario</a:t>
            </a:r>
            <a:r>
              <a:rPr lang="en-US" sz="2000" dirty="0">
                <a:solidFill>
                  <a:schemeClr val="lt1"/>
                </a:solidFill>
              </a:rPr>
              <a:t> y </a:t>
            </a:r>
            <a:r>
              <a:rPr lang="en-US" sz="2000" dirty="0" err="1">
                <a:solidFill>
                  <a:schemeClr val="lt1"/>
                </a:solidFill>
              </a:rPr>
              <a:t>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percatas</a:t>
            </a:r>
            <a:r>
              <a:rPr lang="en-US" sz="2000" dirty="0">
                <a:solidFill>
                  <a:schemeClr val="lt1"/>
                </a:solidFill>
              </a:rPr>
              <a:t> de que ha </a:t>
            </a:r>
            <a:r>
              <a:rPr lang="en-US" sz="2000" dirty="0" err="1">
                <a:solidFill>
                  <a:schemeClr val="lt1"/>
                </a:solidFill>
              </a:rPr>
              <a:t>pasado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demasiado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tiempo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desde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último</a:t>
            </a:r>
            <a:r>
              <a:rPr lang="en-US" sz="2000" dirty="0">
                <a:solidFill>
                  <a:schemeClr val="lt1"/>
                </a:solidFill>
              </a:rPr>
              <a:t> examen </a:t>
            </a:r>
            <a:r>
              <a:rPr lang="en-US" sz="2000" dirty="0" err="1">
                <a:solidFill>
                  <a:schemeClr val="lt1"/>
                </a:solidFill>
              </a:rPr>
              <a:t>médico</a:t>
            </a:r>
            <a:r>
              <a:rPr lang="en-US" sz="2000" dirty="0">
                <a:solidFill>
                  <a:schemeClr val="lt1"/>
                </a:solidFill>
              </a:rPr>
              <a:t>. Ya sea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cita</a:t>
            </a:r>
            <a:r>
              <a:rPr lang="en-US" sz="2000" dirty="0">
                <a:solidFill>
                  <a:schemeClr val="lt1"/>
                </a:solidFill>
              </a:rPr>
              <a:t> con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médico</a:t>
            </a:r>
            <a:r>
              <a:rPr lang="en-US" sz="2000" dirty="0">
                <a:solidFill>
                  <a:schemeClr val="lt1"/>
                </a:solidFill>
              </a:rPr>
              <a:t>, un </a:t>
            </a:r>
            <a:r>
              <a:rPr lang="en-US" sz="2000" dirty="0" err="1">
                <a:solidFill>
                  <a:schemeClr val="lt1"/>
                </a:solidFill>
              </a:rPr>
              <a:t>chequeo</a:t>
            </a:r>
            <a:r>
              <a:rPr lang="en-US" sz="2000" dirty="0">
                <a:solidFill>
                  <a:schemeClr val="lt1"/>
                </a:solidFill>
              </a:rPr>
              <a:t> dental,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inspección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mantenimiento</a:t>
            </a:r>
            <a:r>
              <a:rPr lang="en-US" sz="2000" dirty="0">
                <a:solidFill>
                  <a:schemeClr val="lt1"/>
                </a:solidFill>
              </a:rPr>
              <a:t> del </a:t>
            </a:r>
            <a:r>
              <a:rPr lang="en-US" sz="2000" dirty="0" err="1">
                <a:solidFill>
                  <a:schemeClr val="lt1"/>
                </a:solidFill>
              </a:rPr>
              <a:t>carro</a:t>
            </a:r>
            <a:r>
              <a:rPr lang="en-US" sz="2000" dirty="0">
                <a:solidFill>
                  <a:schemeClr val="lt1"/>
                </a:solidFill>
              </a:rPr>
              <a:t> o un corte de </a:t>
            </a:r>
            <a:r>
              <a:rPr lang="en-US" sz="2000" dirty="0" err="1">
                <a:solidFill>
                  <a:schemeClr val="lt1"/>
                </a:solidFill>
              </a:rPr>
              <a:t>pelo</a:t>
            </a:r>
            <a:r>
              <a:rPr lang="en-US" sz="2000" dirty="0">
                <a:solidFill>
                  <a:schemeClr val="lt1"/>
                </a:solidFill>
              </a:rPr>
              <a:t>, sabes bien que no </a:t>
            </a:r>
            <a:r>
              <a:rPr lang="en-US" sz="2000" dirty="0" err="1">
                <a:solidFill>
                  <a:schemeClr val="lt1"/>
                </a:solidFill>
              </a:rPr>
              <a:t>puedes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posponerlo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más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 err="1">
                <a:solidFill>
                  <a:schemeClr val="lt1"/>
                </a:solidFill>
              </a:rPr>
              <a:t>Anota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algunos</a:t>
            </a:r>
            <a:r>
              <a:rPr lang="en-US" sz="2000" dirty="0">
                <a:solidFill>
                  <a:schemeClr val="lt1"/>
                </a:solidFill>
              </a:rPr>
              <a:t> días y horas </a:t>
            </a:r>
            <a:r>
              <a:rPr lang="en-US" sz="2000" dirty="0" err="1">
                <a:solidFill>
                  <a:schemeClr val="lt1"/>
                </a:solidFill>
              </a:rPr>
              <a:t>en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los</a:t>
            </a:r>
            <a:r>
              <a:rPr lang="en-US" sz="2000" dirty="0">
                <a:solidFill>
                  <a:schemeClr val="lt1"/>
                </a:solidFill>
              </a:rPr>
              <a:t> que </a:t>
            </a:r>
            <a:r>
              <a:rPr lang="en-US" sz="2000" dirty="0" err="1">
                <a:solidFill>
                  <a:schemeClr val="lt1"/>
                </a:solidFill>
              </a:rPr>
              <a:t>estás</a:t>
            </a:r>
            <a:r>
              <a:rPr lang="en-US" sz="2000" dirty="0">
                <a:solidFill>
                  <a:schemeClr val="lt1"/>
                </a:solidFill>
              </a:rPr>
              <a:t> disponible. Escribe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nombre</a:t>
            </a:r>
            <a:r>
              <a:rPr lang="en-US" sz="2000" dirty="0">
                <a:solidFill>
                  <a:schemeClr val="lt1"/>
                </a:solidFill>
              </a:rPr>
              <a:t> de la persona con la que </a:t>
            </a:r>
            <a:r>
              <a:rPr lang="en-US" sz="2000" dirty="0" err="1">
                <a:solidFill>
                  <a:schemeClr val="lt1"/>
                </a:solidFill>
              </a:rPr>
              <a:t>quieres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hacer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cita</a:t>
            </a:r>
            <a:r>
              <a:rPr lang="en-US" sz="2000" dirty="0">
                <a:solidFill>
                  <a:schemeClr val="lt1"/>
                </a:solidFill>
              </a:rPr>
              <a:t>. Llama y </a:t>
            </a:r>
            <a:r>
              <a:rPr lang="en-US" sz="2000" dirty="0" err="1">
                <a:solidFill>
                  <a:schemeClr val="lt1"/>
                </a:solidFill>
              </a:rPr>
              <a:t>haz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cita</a:t>
            </a:r>
            <a:r>
              <a:rPr lang="en-US" sz="2000" dirty="0">
                <a:solidFill>
                  <a:schemeClr val="lt1"/>
                </a:solidFill>
              </a:rPr>
              <a:t>.  </a:t>
            </a: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7912188B-997F-8CF0-D52B-37DBF8D51A34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3e4440527a_0_51"/>
          <p:cNvSpPr txBox="1"/>
          <p:nvPr/>
        </p:nvSpPr>
        <p:spPr>
          <a:xfrm>
            <a:off x="530352" y="519594"/>
            <a:ext cx="7772400" cy="814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Mensaje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 un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político</a:t>
            </a:r>
            <a:endParaRPr dirty="0"/>
          </a:p>
        </p:txBody>
      </p:sp>
      <p:sp>
        <p:nvSpPr>
          <p:cNvPr id="180" name="Google Shape;180;g33e4440527a_0_51"/>
          <p:cNvSpPr txBox="1"/>
          <p:nvPr/>
        </p:nvSpPr>
        <p:spPr>
          <a:xfrm>
            <a:off x="530352" y="1251652"/>
            <a:ext cx="7383300" cy="33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101600" lvl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 err="1">
                <a:solidFill>
                  <a:schemeClr val="lt1"/>
                </a:solidFill>
              </a:rPr>
              <a:t>Estás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sentado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en</a:t>
            </a:r>
            <a:r>
              <a:rPr lang="en-US" sz="2000" dirty="0">
                <a:solidFill>
                  <a:schemeClr val="lt1"/>
                </a:solidFill>
              </a:rPr>
              <a:t> la mesa de </a:t>
            </a:r>
            <a:r>
              <a:rPr lang="en-US" sz="2000" dirty="0" err="1">
                <a:solidFill>
                  <a:schemeClr val="lt1"/>
                </a:solidFill>
              </a:rPr>
              <a:t>tu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cocina</a:t>
            </a:r>
            <a:r>
              <a:rPr lang="en-US" sz="2000" dirty="0">
                <a:solidFill>
                  <a:schemeClr val="lt1"/>
                </a:solidFill>
              </a:rPr>
              <a:t>, </a:t>
            </a:r>
            <a:r>
              <a:rPr lang="en-US" sz="2000" dirty="0" err="1">
                <a:solidFill>
                  <a:schemeClr val="lt1"/>
                </a:solidFill>
              </a:rPr>
              <a:t>hojeando</a:t>
            </a:r>
            <a:r>
              <a:rPr lang="en-US" sz="2000" dirty="0">
                <a:solidFill>
                  <a:schemeClr val="lt1"/>
                </a:solidFill>
              </a:rPr>
              <a:t> las </a:t>
            </a:r>
            <a:r>
              <a:rPr lang="en-US" sz="2000" dirty="0" err="1">
                <a:solidFill>
                  <a:schemeClr val="lt1"/>
                </a:solidFill>
              </a:rPr>
              <a:t>últimas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noticias</a:t>
            </a:r>
            <a:r>
              <a:rPr lang="en-US" sz="2000" dirty="0">
                <a:solidFill>
                  <a:schemeClr val="lt1"/>
                </a:solidFill>
              </a:rPr>
              <a:t>, </a:t>
            </a:r>
            <a:r>
              <a:rPr lang="en-US" sz="2000" dirty="0" err="1">
                <a:solidFill>
                  <a:schemeClr val="lt1"/>
                </a:solidFill>
              </a:rPr>
              <a:t>cuando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ves</a:t>
            </a:r>
            <a:r>
              <a:rPr lang="en-US" sz="2000" dirty="0">
                <a:solidFill>
                  <a:schemeClr val="lt1"/>
                </a:solidFill>
              </a:rPr>
              <a:t> un </a:t>
            </a:r>
            <a:r>
              <a:rPr lang="en-US" sz="2000" dirty="0" err="1">
                <a:solidFill>
                  <a:schemeClr val="lt1"/>
                </a:solidFill>
              </a:rPr>
              <a:t>artículo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sobre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política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propuesta</a:t>
            </a:r>
            <a:r>
              <a:rPr lang="en-US" sz="2000" dirty="0">
                <a:solidFill>
                  <a:schemeClr val="lt1"/>
                </a:solidFill>
              </a:rPr>
              <a:t> que </a:t>
            </a:r>
            <a:r>
              <a:rPr lang="en-US" sz="2000" dirty="0" err="1">
                <a:solidFill>
                  <a:schemeClr val="lt1"/>
                </a:solidFill>
              </a:rPr>
              <a:t>tendrá</a:t>
            </a:r>
            <a:r>
              <a:rPr lang="en-US" sz="2000" dirty="0">
                <a:solidFill>
                  <a:schemeClr val="lt1"/>
                </a:solidFill>
              </a:rPr>
              <a:t> un </a:t>
            </a:r>
            <a:r>
              <a:rPr lang="en-US" sz="2000" dirty="0" err="1">
                <a:solidFill>
                  <a:schemeClr val="lt1"/>
                </a:solidFill>
              </a:rPr>
              <a:t>impacto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directo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comunidad</a:t>
            </a:r>
            <a:r>
              <a:rPr lang="en-US" sz="2000" dirty="0">
                <a:solidFill>
                  <a:schemeClr val="lt1"/>
                </a:solidFill>
              </a:rPr>
              <a:t>. La </a:t>
            </a:r>
            <a:r>
              <a:rPr lang="en-US" sz="2000" dirty="0" err="1">
                <a:solidFill>
                  <a:schemeClr val="lt1"/>
                </a:solidFill>
              </a:rPr>
              <a:t>frustración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aumenta</a:t>
            </a:r>
            <a:r>
              <a:rPr lang="en-US" sz="2000" dirty="0">
                <a:solidFill>
                  <a:schemeClr val="lt1"/>
                </a:solidFill>
              </a:rPr>
              <a:t> a </a:t>
            </a:r>
            <a:r>
              <a:rPr lang="en-US" sz="2000" dirty="0" err="1">
                <a:solidFill>
                  <a:schemeClr val="lt1"/>
                </a:solidFill>
              </a:rPr>
              <a:t>medida</a:t>
            </a:r>
            <a:r>
              <a:rPr lang="en-US" sz="2000" dirty="0">
                <a:solidFill>
                  <a:schemeClr val="lt1"/>
                </a:solidFill>
              </a:rPr>
              <a:t> que </a:t>
            </a:r>
            <a:r>
              <a:rPr lang="en-US" sz="2000" dirty="0" err="1">
                <a:solidFill>
                  <a:schemeClr val="lt1"/>
                </a:solidFill>
              </a:rPr>
              <a:t>te</a:t>
            </a:r>
            <a:r>
              <a:rPr lang="en-US" sz="2000" dirty="0">
                <a:solidFill>
                  <a:schemeClr val="lt1"/>
                </a:solidFill>
              </a:rPr>
              <a:t> das </a:t>
            </a:r>
            <a:r>
              <a:rPr lang="en-US" sz="2000" dirty="0" err="1">
                <a:solidFill>
                  <a:schemeClr val="lt1"/>
                </a:solidFill>
              </a:rPr>
              <a:t>cuenta</a:t>
            </a:r>
            <a:r>
              <a:rPr lang="en-US" sz="2000" dirty="0">
                <a:solidFill>
                  <a:schemeClr val="lt1"/>
                </a:solidFill>
              </a:rPr>
              <a:t> de lo </a:t>
            </a:r>
            <a:r>
              <a:rPr lang="en-US" sz="2000" dirty="0" err="1">
                <a:solidFill>
                  <a:schemeClr val="lt1"/>
                </a:solidFill>
              </a:rPr>
              <a:t>importante</a:t>
            </a:r>
            <a:r>
              <a:rPr lang="en-US" sz="2000" dirty="0">
                <a:solidFill>
                  <a:schemeClr val="lt1"/>
                </a:solidFill>
              </a:rPr>
              <a:t> que es </a:t>
            </a:r>
            <a:r>
              <a:rPr lang="en-US" sz="2000" dirty="0" err="1">
                <a:solidFill>
                  <a:schemeClr val="lt1"/>
                </a:solidFill>
              </a:rPr>
              <a:t>esta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decisión</a:t>
            </a:r>
            <a:r>
              <a:rPr lang="en-US" sz="2000" dirty="0">
                <a:solidFill>
                  <a:schemeClr val="lt1"/>
                </a:solidFill>
              </a:rPr>
              <a:t>. Sabes que no </a:t>
            </a:r>
            <a:r>
              <a:rPr lang="en-US" sz="2000" dirty="0" err="1">
                <a:solidFill>
                  <a:schemeClr val="lt1"/>
                </a:solidFill>
              </a:rPr>
              <a:t>puedes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quedarte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brazos</a:t>
            </a:r>
            <a:r>
              <a:rPr lang="en-US" sz="2000" dirty="0">
                <a:solidFill>
                  <a:schemeClr val="lt1"/>
                </a:solidFill>
              </a:rPr>
              <a:t> cruzados.</a:t>
            </a:r>
          </a:p>
          <a:p>
            <a:pPr marL="101600" lvl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  <a:p>
            <a:pPr marL="101600" lvl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 err="1">
                <a:solidFill>
                  <a:schemeClr val="lt1"/>
                </a:solidFill>
              </a:rPr>
              <a:t>Escoge</a:t>
            </a:r>
            <a:r>
              <a:rPr lang="en-US" sz="2000" dirty="0">
                <a:solidFill>
                  <a:schemeClr val="lt1"/>
                </a:solidFill>
              </a:rPr>
              <a:t> uno de </a:t>
            </a:r>
            <a:r>
              <a:rPr lang="en-US" sz="2000" dirty="0" err="1">
                <a:solidFill>
                  <a:schemeClr val="lt1"/>
                </a:solidFill>
              </a:rPr>
              <a:t>los</a:t>
            </a:r>
            <a:r>
              <a:rPr lang="en-US" sz="2000" dirty="0">
                <a:solidFill>
                  <a:schemeClr val="lt1"/>
                </a:solidFill>
              </a:rPr>
              <a:t> dos </a:t>
            </a:r>
            <a:r>
              <a:rPr lang="en-US" sz="2000" dirty="0" err="1">
                <a:solidFill>
                  <a:schemeClr val="lt1"/>
                </a:solidFill>
              </a:rPr>
              <a:t>artículos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siguientes</a:t>
            </a:r>
            <a:r>
              <a:rPr lang="en-US" sz="2000" dirty="0">
                <a:solidFill>
                  <a:schemeClr val="lt1"/>
                </a:solidFill>
              </a:rPr>
              <a:t> y escribe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breve carta:</a:t>
            </a:r>
          </a:p>
          <a:p>
            <a:pPr marL="101600" lvl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  <a:p>
            <a:pPr marL="444500" lvl="0" indent="-3429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lt1"/>
                </a:solidFill>
              </a:rPr>
              <a:t>El hospital local </a:t>
            </a:r>
            <a:r>
              <a:rPr lang="en-US" sz="2000" dirty="0" err="1">
                <a:solidFill>
                  <a:schemeClr val="lt1"/>
                </a:solidFill>
              </a:rPr>
              <a:t>corre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riesgo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cerrar</a:t>
            </a:r>
            <a:r>
              <a:rPr lang="en-US" sz="2000" dirty="0">
                <a:solidFill>
                  <a:schemeClr val="lt1"/>
                </a:solidFill>
              </a:rPr>
              <a:t> - </a:t>
            </a:r>
            <a:r>
              <a:rPr lang="en-US" sz="2000" dirty="0" err="1">
                <a:solidFill>
                  <a:schemeClr val="lt1"/>
                </a:solidFill>
              </a:rPr>
              <a:t>Sólo</a:t>
            </a:r>
            <a:r>
              <a:rPr lang="en-US" sz="2000" dirty="0">
                <a:solidFill>
                  <a:schemeClr val="lt1"/>
                </a:solidFill>
              </a:rPr>
              <a:t> un </a:t>
            </a:r>
            <a:r>
              <a:rPr lang="en-US" sz="2000" dirty="0" err="1">
                <a:solidFill>
                  <a:schemeClr val="lt1"/>
                </a:solidFill>
              </a:rPr>
              <a:t>aumento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impuestos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salvará</a:t>
            </a:r>
            <a:r>
              <a:rPr lang="en-US" sz="2000" dirty="0">
                <a:solidFill>
                  <a:schemeClr val="lt1"/>
                </a:solidFill>
              </a:rPr>
              <a:t> a </a:t>
            </a:r>
            <a:r>
              <a:rPr lang="en-US" sz="2000" dirty="0" err="1">
                <a:solidFill>
                  <a:schemeClr val="lt1"/>
                </a:solidFill>
              </a:rPr>
              <a:t>nuestra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comunidad</a:t>
            </a:r>
            <a:endParaRPr lang="en-US" sz="2000" dirty="0">
              <a:solidFill>
                <a:schemeClr val="lt1"/>
              </a:solidFill>
            </a:endParaRPr>
          </a:p>
          <a:p>
            <a:pPr marL="444500" lvl="0" indent="-3429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lt1"/>
                </a:solidFill>
              </a:rPr>
              <a:t>El </a:t>
            </a:r>
            <a:r>
              <a:rPr lang="en-US" sz="2000" dirty="0" err="1">
                <a:solidFill>
                  <a:schemeClr val="lt1"/>
                </a:solidFill>
              </a:rPr>
              <a:t>aumento</a:t>
            </a:r>
            <a:r>
              <a:rPr lang="en-US" sz="2000" dirty="0">
                <a:solidFill>
                  <a:schemeClr val="lt1"/>
                </a:solidFill>
              </a:rPr>
              <a:t> del </a:t>
            </a:r>
            <a:r>
              <a:rPr lang="en-US" sz="2000" dirty="0" err="1">
                <a:solidFill>
                  <a:schemeClr val="lt1"/>
                </a:solidFill>
              </a:rPr>
              <a:t>impuesto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sobre</a:t>
            </a:r>
            <a:r>
              <a:rPr lang="en-US" sz="2000" dirty="0">
                <a:solidFill>
                  <a:schemeClr val="lt1"/>
                </a:solidFill>
              </a:rPr>
              <a:t> las </a:t>
            </a:r>
            <a:r>
              <a:rPr lang="en-US" sz="2000" dirty="0" err="1">
                <a:solidFill>
                  <a:schemeClr val="lt1"/>
                </a:solidFill>
              </a:rPr>
              <a:t>ventas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podría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afectar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financieramente</a:t>
            </a:r>
            <a:r>
              <a:rPr lang="en-US" sz="2000" dirty="0">
                <a:solidFill>
                  <a:schemeClr val="lt1"/>
                </a:solidFill>
              </a:rPr>
              <a:t> a </a:t>
            </a:r>
            <a:r>
              <a:rPr lang="en-US" sz="2000" dirty="0" err="1">
                <a:solidFill>
                  <a:schemeClr val="lt1"/>
                </a:solidFill>
              </a:rPr>
              <a:t>los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residentes</a:t>
            </a:r>
            <a:endParaRPr lang="en-US" sz="2000" dirty="0">
              <a:solidFill>
                <a:schemeClr val="lt1"/>
              </a:solidFill>
            </a:endParaRP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16394286-37FE-7177-1C84-7DA489FD4602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3e4440527a_0_56"/>
          <p:cNvSpPr txBox="1"/>
          <p:nvPr/>
        </p:nvSpPr>
        <p:spPr>
          <a:xfrm>
            <a:off x="530352" y="483018"/>
            <a:ext cx="7772400" cy="814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Disculpa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 un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colega</a:t>
            </a:r>
            <a:endParaRPr dirty="0"/>
          </a:p>
        </p:txBody>
      </p:sp>
      <p:sp>
        <p:nvSpPr>
          <p:cNvPr id="187" name="Google Shape;187;g33e4440527a_0_56"/>
          <p:cNvSpPr txBox="1"/>
          <p:nvPr/>
        </p:nvSpPr>
        <p:spPr>
          <a:xfrm>
            <a:off x="530352" y="1178500"/>
            <a:ext cx="7383300" cy="33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 err="1">
                <a:solidFill>
                  <a:schemeClr val="lt1"/>
                </a:solidFill>
              </a:rPr>
              <a:t>Miras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fijamente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pantalla</a:t>
            </a:r>
            <a:r>
              <a:rPr lang="en-US" sz="2000" dirty="0">
                <a:solidFill>
                  <a:schemeClr val="lt1"/>
                </a:solidFill>
              </a:rPr>
              <a:t>, </a:t>
            </a:r>
            <a:r>
              <a:rPr lang="en-US" sz="2000" dirty="0" err="1">
                <a:solidFill>
                  <a:schemeClr val="lt1"/>
                </a:solidFill>
              </a:rPr>
              <a:t>sientes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peso del </a:t>
            </a:r>
            <a:r>
              <a:rPr lang="en-US" sz="2000" dirty="0" err="1">
                <a:solidFill>
                  <a:schemeClr val="lt1"/>
                </a:solidFill>
              </a:rPr>
              <a:t>arrepentimiento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mientras</a:t>
            </a:r>
            <a:r>
              <a:rPr lang="en-US" sz="2000" dirty="0">
                <a:solidFill>
                  <a:schemeClr val="lt1"/>
                </a:solidFill>
              </a:rPr>
              <a:t> reproduces la </a:t>
            </a:r>
            <a:r>
              <a:rPr lang="en-US" sz="2000" dirty="0" err="1">
                <a:solidFill>
                  <a:schemeClr val="lt1"/>
                </a:solidFill>
              </a:rPr>
              <a:t>conversación</a:t>
            </a:r>
            <a:r>
              <a:rPr lang="en-US" sz="2000" dirty="0">
                <a:solidFill>
                  <a:schemeClr val="lt1"/>
                </a:solidFill>
              </a:rPr>
              <a:t> de antes. </a:t>
            </a:r>
            <a:r>
              <a:rPr lang="en-US" sz="2000" dirty="0" err="1">
                <a:solidFill>
                  <a:schemeClr val="lt1"/>
                </a:solidFill>
              </a:rPr>
              <a:t>Puede</a:t>
            </a:r>
            <a:r>
              <a:rPr lang="en-US" sz="2000" dirty="0">
                <a:solidFill>
                  <a:schemeClr val="lt1"/>
                </a:solidFill>
              </a:rPr>
              <a:t> que </a:t>
            </a:r>
            <a:r>
              <a:rPr lang="en-US" sz="2000" dirty="0" err="1">
                <a:solidFill>
                  <a:schemeClr val="lt1"/>
                </a:solidFill>
              </a:rPr>
              <a:t>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hayas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olvidado</a:t>
            </a:r>
            <a:r>
              <a:rPr lang="en-US" sz="2000" dirty="0">
                <a:solidFill>
                  <a:schemeClr val="lt1"/>
                </a:solidFill>
              </a:rPr>
              <a:t> de un </a:t>
            </a:r>
            <a:r>
              <a:rPr lang="en-US" sz="2000" dirty="0" err="1">
                <a:solidFill>
                  <a:schemeClr val="lt1"/>
                </a:solidFill>
              </a:rPr>
              <a:t>plazo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importante</a:t>
            </a:r>
            <a:r>
              <a:rPr lang="en-US" sz="2000" dirty="0">
                <a:solidFill>
                  <a:schemeClr val="lt1"/>
                </a:solidFill>
              </a:rPr>
              <a:t>, </a:t>
            </a:r>
            <a:r>
              <a:rPr lang="en-US" sz="2000" dirty="0" err="1">
                <a:solidFill>
                  <a:schemeClr val="lt1"/>
                </a:solidFill>
              </a:rPr>
              <a:t>hayas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hablado</a:t>
            </a:r>
            <a:r>
              <a:rPr lang="en-US" sz="2000" dirty="0">
                <a:solidFill>
                  <a:schemeClr val="lt1"/>
                </a:solidFill>
              </a:rPr>
              <a:t> con </a:t>
            </a:r>
            <a:r>
              <a:rPr lang="en-US" sz="2000" dirty="0" err="1">
                <a:solidFill>
                  <a:schemeClr val="lt1"/>
                </a:solidFill>
              </a:rPr>
              <a:t>demasiada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dureza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reunión</a:t>
            </a:r>
            <a:r>
              <a:rPr lang="en-US" sz="2000" dirty="0">
                <a:solidFill>
                  <a:schemeClr val="lt1"/>
                </a:solidFill>
              </a:rPr>
              <a:t> o </a:t>
            </a:r>
            <a:r>
              <a:rPr lang="en-US" sz="2000" dirty="0" err="1">
                <a:solidFill>
                  <a:schemeClr val="lt1"/>
                </a:solidFill>
              </a:rPr>
              <a:t>hayas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pasado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por</a:t>
            </a:r>
            <a:r>
              <a:rPr lang="en-US" sz="2000" dirty="0">
                <a:solidFill>
                  <a:schemeClr val="lt1"/>
                </a:solidFill>
              </a:rPr>
              <a:t> alto </a:t>
            </a:r>
            <a:r>
              <a:rPr lang="en-US" sz="2000" dirty="0" err="1">
                <a:solidFill>
                  <a:schemeClr val="lt1"/>
                </a:solidFill>
              </a:rPr>
              <a:t>accidentalmente</a:t>
            </a:r>
            <a:r>
              <a:rPr lang="en-US" sz="2000" dirty="0">
                <a:solidFill>
                  <a:schemeClr val="lt1"/>
                </a:solidFill>
              </a:rPr>
              <a:t> la </a:t>
            </a:r>
            <a:r>
              <a:rPr lang="en-US" sz="2000" dirty="0" err="1">
                <a:solidFill>
                  <a:schemeClr val="lt1"/>
                </a:solidFill>
              </a:rPr>
              <a:t>contribución</a:t>
            </a:r>
            <a:r>
              <a:rPr lang="en-US" sz="2000" dirty="0">
                <a:solidFill>
                  <a:schemeClr val="lt1"/>
                </a:solidFill>
              </a:rPr>
              <a:t> de un </a:t>
            </a:r>
            <a:r>
              <a:rPr lang="en-US" sz="2000" dirty="0" err="1">
                <a:solidFill>
                  <a:schemeClr val="lt1"/>
                </a:solidFill>
              </a:rPr>
              <a:t>colega</a:t>
            </a:r>
            <a:r>
              <a:rPr lang="en-US" sz="2000" dirty="0">
                <a:solidFill>
                  <a:schemeClr val="lt1"/>
                </a:solidFill>
              </a:rPr>
              <a:t>. Sea </a:t>
            </a:r>
            <a:r>
              <a:rPr lang="en-US" sz="2000" dirty="0" err="1">
                <a:solidFill>
                  <a:schemeClr val="lt1"/>
                </a:solidFill>
              </a:rPr>
              <a:t>cual</a:t>
            </a:r>
            <a:r>
              <a:rPr lang="en-US" sz="2000" dirty="0">
                <a:solidFill>
                  <a:schemeClr val="lt1"/>
                </a:solidFill>
              </a:rPr>
              <a:t> sea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caso</a:t>
            </a:r>
            <a:r>
              <a:rPr lang="en-US" sz="2000" dirty="0">
                <a:solidFill>
                  <a:schemeClr val="lt1"/>
                </a:solidFill>
              </a:rPr>
              <a:t>, sabes que </a:t>
            </a:r>
            <a:r>
              <a:rPr lang="en-US" sz="2000" dirty="0" err="1">
                <a:solidFill>
                  <a:schemeClr val="lt1"/>
                </a:solidFill>
              </a:rPr>
              <a:t>tienes</a:t>
            </a:r>
            <a:r>
              <a:rPr lang="en-US" sz="2000" dirty="0">
                <a:solidFill>
                  <a:schemeClr val="lt1"/>
                </a:solidFill>
              </a:rPr>
              <a:t> que </a:t>
            </a:r>
            <a:r>
              <a:rPr lang="en-US" sz="2000" dirty="0" err="1">
                <a:solidFill>
                  <a:schemeClr val="lt1"/>
                </a:solidFill>
              </a:rPr>
              <a:t>corregir</a:t>
            </a:r>
            <a:r>
              <a:rPr lang="en-US" sz="2000" dirty="0">
                <a:solidFill>
                  <a:schemeClr val="lt1"/>
                </a:solidFill>
              </a:rPr>
              <a:t> las </a:t>
            </a:r>
            <a:r>
              <a:rPr lang="en-US" sz="2000" dirty="0" err="1">
                <a:solidFill>
                  <a:schemeClr val="lt1"/>
                </a:solidFill>
              </a:rPr>
              <a:t>cosas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>
                <a:solidFill>
                  <a:schemeClr val="lt1"/>
                </a:solidFill>
              </a:rPr>
              <a:t>Escribe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disculpa</a:t>
            </a:r>
            <a:r>
              <a:rPr lang="en-US" sz="2000" dirty="0">
                <a:solidFill>
                  <a:schemeClr val="lt1"/>
                </a:solidFill>
              </a:rPr>
              <a:t> a </a:t>
            </a:r>
            <a:r>
              <a:rPr lang="en-US" sz="2000" dirty="0" err="1">
                <a:solidFill>
                  <a:schemeClr val="lt1"/>
                </a:solidFill>
              </a:rPr>
              <a:t>tu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colega</a:t>
            </a:r>
            <a:r>
              <a:rPr lang="en-US" sz="2000" dirty="0">
                <a:solidFill>
                  <a:schemeClr val="lt1"/>
                </a:solidFill>
              </a:rPr>
              <a:t>, </a:t>
            </a:r>
            <a:r>
              <a:rPr lang="en-US" sz="2000" dirty="0" err="1">
                <a:solidFill>
                  <a:schemeClr val="lt1"/>
                </a:solidFill>
              </a:rPr>
              <a:t>tomando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medidas</a:t>
            </a:r>
            <a:r>
              <a:rPr lang="en-US" sz="2000" dirty="0">
                <a:solidFill>
                  <a:schemeClr val="lt1"/>
                </a:solidFill>
              </a:rPr>
              <a:t> para </a:t>
            </a:r>
            <a:r>
              <a:rPr lang="en-US" sz="2000" dirty="0" err="1">
                <a:solidFill>
                  <a:schemeClr val="lt1"/>
                </a:solidFill>
              </a:rPr>
              <a:t>enmendar</a:t>
            </a:r>
            <a:r>
              <a:rPr lang="en-US" sz="2000" dirty="0">
                <a:solidFill>
                  <a:schemeClr val="lt1"/>
                </a:solidFill>
              </a:rPr>
              <a:t> la </a:t>
            </a:r>
            <a:r>
              <a:rPr lang="en-US" sz="2000" dirty="0" err="1">
                <a:solidFill>
                  <a:schemeClr val="lt1"/>
                </a:solidFill>
              </a:rPr>
              <a:t>situación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54A19B6F-2BFD-E396-06FE-4A20333C60A0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3e4440527a_0_61"/>
          <p:cNvSpPr txBox="1"/>
          <p:nvPr/>
        </p:nvSpPr>
        <p:spPr>
          <a:xfrm>
            <a:off x="530352" y="611034"/>
            <a:ext cx="7772400" cy="814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Invitación</a:t>
            </a:r>
            <a:endParaRPr dirty="0"/>
          </a:p>
        </p:txBody>
      </p:sp>
      <p:sp>
        <p:nvSpPr>
          <p:cNvPr id="194" name="Google Shape;194;g33e4440527a_0_61"/>
          <p:cNvSpPr txBox="1"/>
          <p:nvPr/>
        </p:nvSpPr>
        <p:spPr>
          <a:xfrm>
            <a:off x="530352" y="1425388"/>
            <a:ext cx="7383300" cy="3074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 err="1">
                <a:solidFill>
                  <a:schemeClr val="lt1"/>
                </a:solidFill>
              </a:rPr>
              <a:t>Echas</a:t>
            </a:r>
            <a:r>
              <a:rPr lang="en-US" sz="2000" dirty="0">
                <a:solidFill>
                  <a:schemeClr val="lt1"/>
                </a:solidFill>
              </a:rPr>
              <a:t> un </a:t>
            </a:r>
            <a:r>
              <a:rPr lang="en-US" sz="2000" dirty="0" err="1">
                <a:solidFill>
                  <a:schemeClr val="lt1"/>
                </a:solidFill>
              </a:rPr>
              <a:t>vistazo</a:t>
            </a:r>
            <a:r>
              <a:rPr lang="en-US" sz="2000" dirty="0">
                <a:solidFill>
                  <a:schemeClr val="lt1"/>
                </a:solidFill>
              </a:rPr>
              <a:t> al </a:t>
            </a:r>
            <a:r>
              <a:rPr lang="en-US" sz="2000" dirty="0" err="1">
                <a:solidFill>
                  <a:schemeClr val="lt1"/>
                </a:solidFill>
              </a:rPr>
              <a:t>calendario</a:t>
            </a:r>
            <a:r>
              <a:rPr lang="en-US" sz="2000" dirty="0">
                <a:solidFill>
                  <a:schemeClr val="lt1"/>
                </a:solidFill>
              </a:rPr>
              <a:t> y </a:t>
            </a:r>
            <a:r>
              <a:rPr lang="en-US" sz="2000" dirty="0" err="1">
                <a:solidFill>
                  <a:schemeClr val="lt1"/>
                </a:solidFill>
              </a:rPr>
              <a:t>te</a:t>
            </a:r>
            <a:r>
              <a:rPr lang="en-US" sz="2000" dirty="0">
                <a:solidFill>
                  <a:schemeClr val="lt1"/>
                </a:solidFill>
              </a:rPr>
              <a:t> das </a:t>
            </a:r>
            <a:r>
              <a:rPr lang="en-US" sz="2000" dirty="0" err="1">
                <a:solidFill>
                  <a:schemeClr val="lt1"/>
                </a:solidFill>
              </a:rPr>
              <a:t>cuenta</a:t>
            </a:r>
            <a:r>
              <a:rPr lang="en-US" sz="2000" dirty="0">
                <a:solidFill>
                  <a:schemeClr val="lt1"/>
                </a:solidFill>
              </a:rPr>
              <a:t> de que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evento</a:t>
            </a:r>
            <a:r>
              <a:rPr lang="en-US" sz="2000" dirty="0">
                <a:solidFill>
                  <a:schemeClr val="lt1"/>
                </a:solidFill>
              </a:rPr>
              <a:t> se </a:t>
            </a:r>
            <a:r>
              <a:rPr lang="en-US" sz="2000" dirty="0" err="1">
                <a:solidFill>
                  <a:schemeClr val="lt1"/>
                </a:solidFill>
              </a:rPr>
              <a:t>acerca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rápidamente</a:t>
            </a:r>
            <a:r>
              <a:rPr lang="en-US" sz="2000" dirty="0">
                <a:solidFill>
                  <a:schemeClr val="lt1"/>
                </a:solidFill>
              </a:rPr>
              <a:t>. Ya sea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fiesta de </a:t>
            </a:r>
            <a:r>
              <a:rPr lang="en-US" sz="2000" dirty="0" err="1">
                <a:solidFill>
                  <a:schemeClr val="lt1"/>
                </a:solidFill>
              </a:rPr>
              <a:t>cumpleaños</a:t>
            </a:r>
            <a:r>
              <a:rPr lang="en-US" sz="2000" dirty="0">
                <a:solidFill>
                  <a:schemeClr val="lt1"/>
                </a:solidFill>
              </a:rPr>
              <a:t>,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reunión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trabajo</a:t>
            </a:r>
            <a:r>
              <a:rPr lang="en-US" sz="2000" dirty="0">
                <a:solidFill>
                  <a:schemeClr val="lt1"/>
                </a:solidFill>
              </a:rPr>
              <a:t> o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recaudación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fondos</a:t>
            </a:r>
            <a:r>
              <a:rPr lang="en-US" sz="2000" dirty="0">
                <a:solidFill>
                  <a:schemeClr val="lt1"/>
                </a:solidFill>
              </a:rPr>
              <a:t> para la </a:t>
            </a:r>
            <a:r>
              <a:rPr lang="en-US" sz="2000" dirty="0" err="1">
                <a:solidFill>
                  <a:schemeClr val="lt1"/>
                </a:solidFill>
              </a:rPr>
              <a:t>comunidad</a:t>
            </a:r>
            <a:r>
              <a:rPr lang="en-US" sz="2000" dirty="0">
                <a:solidFill>
                  <a:schemeClr val="lt1"/>
                </a:solidFill>
              </a:rPr>
              <a:t>, </a:t>
            </a:r>
            <a:r>
              <a:rPr lang="en-US" sz="2000" dirty="0" err="1">
                <a:solidFill>
                  <a:schemeClr val="lt1"/>
                </a:solidFill>
              </a:rPr>
              <a:t>tienes</a:t>
            </a:r>
            <a:r>
              <a:rPr lang="en-US" sz="2000" dirty="0">
                <a:solidFill>
                  <a:schemeClr val="lt1"/>
                </a:solidFill>
              </a:rPr>
              <a:t> que </a:t>
            </a:r>
            <a:r>
              <a:rPr lang="en-US" sz="2000" dirty="0" err="1">
                <a:solidFill>
                  <a:schemeClr val="lt1"/>
                </a:solidFill>
              </a:rPr>
              <a:t>enviar</a:t>
            </a:r>
            <a:r>
              <a:rPr lang="en-US" sz="2000" dirty="0">
                <a:solidFill>
                  <a:schemeClr val="lt1"/>
                </a:solidFill>
              </a:rPr>
              <a:t> pronto las </a:t>
            </a:r>
            <a:r>
              <a:rPr lang="en-US" sz="2000" dirty="0" err="1">
                <a:solidFill>
                  <a:schemeClr val="lt1"/>
                </a:solidFill>
              </a:rPr>
              <a:t>invitaciones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>
                <a:solidFill>
                  <a:schemeClr val="lt1"/>
                </a:solidFill>
              </a:rPr>
              <a:t>Crea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invitación</a:t>
            </a:r>
            <a:r>
              <a:rPr lang="en-US" sz="2000" dirty="0">
                <a:solidFill>
                  <a:schemeClr val="lt1"/>
                </a:solidFill>
              </a:rPr>
              <a:t> a </a:t>
            </a:r>
            <a:r>
              <a:rPr lang="en-US" sz="2000" dirty="0" err="1">
                <a:solidFill>
                  <a:schemeClr val="lt1"/>
                </a:solidFill>
              </a:rPr>
              <a:t>tu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evento</a:t>
            </a:r>
            <a:r>
              <a:rPr lang="en-US" sz="2000" dirty="0">
                <a:solidFill>
                  <a:schemeClr val="lt1"/>
                </a:solidFill>
              </a:rPr>
              <a:t>, </a:t>
            </a:r>
            <a:r>
              <a:rPr lang="en-US" sz="2000" dirty="0" err="1">
                <a:solidFill>
                  <a:schemeClr val="lt1"/>
                </a:solidFill>
              </a:rPr>
              <a:t>asegurándote</a:t>
            </a:r>
            <a:r>
              <a:rPr lang="en-US" sz="2000" dirty="0">
                <a:solidFill>
                  <a:schemeClr val="lt1"/>
                </a:solidFill>
              </a:rPr>
              <a:t> de que </a:t>
            </a:r>
            <a:r>
              <a:rPr lang="en-US" sz="2000" dirty="0" err="1">
                <a:solidFill>
                  <a:schemeClr val="lt1"/>
                </a:solidFill>
              </a:rPr>
              <a:t>todo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mundo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reciba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los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detalles</a:t>
            </a:r>
            <a:r>
              <a:rPr lang="en-US" sz="2000" dirty="0">
                <a:solidFill>
                  <a:schemeClr val="lt1"/>
                </a:solidFill>
              </a:rPr>
              <a:t> y se </a:t>
            </a:r>
            <a:r>
              <a:rPr lang="en-US" sz="2000" dirty="0" err="1">
                <a:solidFill>
                  <a:schemeClr val="lt1"/>
                </a:solidFill>
              </a:rPr>
              <a:t>sienta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bienvenido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9F8BE552-5AE1-F183-829A-247CD1A56CFD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3e4440527a_0_66"/>
          <p:cNvSpPr txBox="1"/>
          <p:nvPr/>
        </p:nvSpPr>
        <p:spPr>
          <a:xfrm>
            <a:off x="530352" y="611034"/>
            <a:ext cx="7772400" cy="879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Respuesta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por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correo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electrónico</a:t>
            </a:r>
            <a:endParaRPr dirty="0"/>
          </a:p>
        </p:txBody>
      </p:sp>
      <p:sp>
        <p:nvSpPr>
          <p:cNvPr id="201" name="Google Shape;201;g33e4440527a_0_66"/>
          <p:cNvSpPr txBox="1"/>
          <p:nvPr/>
        </p:nvSpPr>
        <p:spPr>
          <a:xfrm>
            <a:off x="530352" y="1425388"/>
            <a:ext cx="7383300" cy="2982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 err="1">
                <a:solidFill>
                  <a:schemeClr val="lt1"/>
                </a:solidFill>
              </a:rPr>
              <a:t>Abres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bandeja</a:t>
            </a:r>
            <a:r>
              <a:rPr lang="en-US" sz="2000" dirty="0">
                <a:solidFill>
                  <a:schemeClr val="lt1"/>
                </a:solidFill>
              </a:rPr>
              <a:t> de entrada y </a:t>
            </a:r>
            <a:r>
              <a:rPr lang="en-US" sz="2000" dirty="0" err="1">
                <a:solidFill>
                  <a:schemeClr val="lt1"/>
                </a:solidFill>
              </a:rPr>
              <a:t>ves</a:t>
            </a:r>
            <a:r>
              <a:rPr lang="en-US" sz="2000" dirty="0">
                <a:solidFill>
                  <a:schemeClr val="lt1"/>
                </a:solidFill>
              </a:rPr>
              <a:t> un </a:t>
            </a:r>
            <a:r>
              <a:rPr lang="en-US" sz="2000" dirty="0" err="1">
                <a:solidFill>
                  <a:schemeClr val="lt1"/>
                </a:solidFill>
              </a:rPr>
              <a:t>correo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electrónico</a:t>
            </a:r>
            <a:r>
              <a:rPr lang="en-US" sz="2000" dirty="0">
                <a:solidFill>
                  <a:schemeClr val="lt1"/>
                </a:solidFill>
              </a:rPr>
              <a:t> con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asunto</a:t>
            </a:r>
            <a:r>
              <a:rPr lang="en-US" sz="2000" dirty="0">
                <a:solidFill>
                  <a:schemeClr val="lt1"/>
                </a:solidFill>
              </a:rPr>
              <a:t> “</a:t>
            </a:r>
            <a:r>
              <a:rPr lang="en-US" sz="2000" b="1" dirty="0" err="1">
                <a:solidFill>
                  <a:schemeClr val="lt1"/>
                </a:solidFill>
              </a:rPr>
              <a:t>Situación</a:t>
            </a:r>
            <a:r>
              <a:rPr lang="en-US" sz="2000" b="1" dirty="0">
                <a:solidFill>
                  <a:schemeClr val="lt1"/>
                </a:solidFill>
              </a:rPr>
              <a:t> con mi </a:t>
            </a:r>
            <a:r>
              <a:rPr lang="en-US" sz="2000" b="1" dirty="0" err="1">
                <a:solidFill>
                  <a:schemeClr val="lt1"/>
                </a:solidFill>
              </a:rPr>
              <a:t>pedido</a:t>
            </a:r>
            <a:r>
              <a:rPr lang="en-US" sz="2000" b="1" dirty="0">
                <a:solidFill>
                  <a:schemeClr val="lt1"/>
                </a:solidFill>
              </a:rPr>
              <a:t> </a:t>
            </a:r>
            <a:r>
              <a:rPr lang="en-US" sz="2000" b="1" dirty="0" err="1">
                <a:solidFill>
                  <a:schemeClr val="lt1"/>
                </a:solidFill>
              </a:rPr>
              <a:t>reciente</a:t>
            </a:r>
            <a:r>
              <a:rPr lang="en-US" sz="2000" dirty="0">
                <a:solidFill>
                  <a:schemeClr val="lt1"/>
                </a:solidFill>
              </a:rPr>
              <a:t>” de un </a:t>
            </a:r>
            <a:r>
              <a:rPr lang="en-US" sz="2000" dirty="0" err="1">
                <a:solidFill>
                  <a:schemeClr val="lt1"/>
                </a:solidFill>
              </a:rPr>
              <a:t>cliente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frustrado</a:t>
            </a:r>
            <a:r>
              <a:rPr lang="en-US" sz="2000" dirty="0">
                <a:solidFill>
                  <a:schemeClr val="lt1"/>
                </a:solidFill>
              </a:rPr>
              <a:t>. A </a:t>
            </a:r>
            <a:r>
              <a:rPr lang="en-US" sz="2000" dirty="0" err="1">
                <a:solidFill>
                  <a:schemeClr val="lt1"/>
                </a:solidFill>
              </a:rPr>
              <a:t>medida</a:t>
            </a:r>
            <a:r>
              <a:rPr lang="en-US" sz="2000" dirty="0">
                <a:solidFill>
                  <a:schemeClr val="lt1"/>
                </a:solidFill>
              </a:rPr>
              <a:t> que lees, </a:t>
            </a:r>
            <a:r>
              <a:rPr lang="en-US" sz="2000" dirty="0" err="1">
                <a:solidFill>
                  <a:schemeClr val="lt1"/>
                </a:solidFill>
              </a:rPr>
              <a:t>te</a:t>
            </a:r>
            <a:r>
              <a:rPr lang="en-US" sz="2000" dirty="0">
                <a:solidFill>
                  <a:schemeClr val="lt1"/>
                </a:solidFill>
              </a:rPr>
              <a:t> das </a:t>
            </a:r>
            <a:r>
              <a:rPr lang="en-US" sz="2000" dirty="0" err="1">
                <a:solidFill>
                  <a:schemeClr val="lt1"/>
                </a:solidFill>
              </a:rPr>
              <a:t>cuenta</a:t>
            </a:r>
            <a:r>
              <a:rPr lang="en-US" sz="2000" dirty="0">
                <a:solidFill>
                  <a:schemeClr val="lt1"/>
                </a:solidFill>
              </a:rPr>
              <a:t> de que hay un </a:t>
            </a:r>
            <a:r>
              <a:rPr lang="en-US" sz="2000" dirty="0" err="1">
                <a:solidFill>
                  <a:schemeClr val="lt1"/>
                </a:solidFill>
              </a:rPr>
              <a:t>problema</a:t>
            </a:r>
            <a:r>
              <a:rPr lang="en-US" sz="2000" dirty="0">
                <a:solidFill>
                  <a:schemeClr val="lt1"/>
                </a:solidFill>
              </a:rPr>
              <a:t>: </a:t>
            </a:r>
            <a:r>
              <a:rPr lang="en-US" sz="2000" dirty="0" err="1">
                <a:solidFill>
                  <a:schemeClr val="lt1"/>
                </a:solidFill>
              </a:rPr>
              <a:t>tal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vez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pedido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llegó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tarde</a:t>
            </a:r>
            <a:r>
              <a:rPr lang="en-US" sz="2000" dirty="0">
                <a:solidFill>
                  <a:schemeClr val="lt1"/>
                </a:solidFill>
              </a:rPr>
              <a:t>,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producto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estaba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dañado</a:t>
            </a:r>
            <a:r>
              <a:rPr lang="en-US" sz="2000" dirty="0">
                <a:solidFill>
                  <a:schemeClr val="lt1"/>
                </a:solidFill>
              </a:rPr>
              <a:t> o </a:t>
            </a:r>
            <a:r>
              <a:rPr lang="en-US" sz="2000" dirty="0" err="1">
                <a:solidFill>
                  <a:schemeClr val="lt1"/>
                </a:solidFill>
              </a:rPr>
              <a:t>experimentaron</a:t>
            </a:r>
            <a:r>
              <a:rPr lang="en-US" sz="2000" dirty="0">
                <a:solidFill>
                  <a:schemeClr val="lt1"/>
                </a:solidFill>
              </a:rPr>
              <a:t> un mal </a:t>
            </a:r>
            <a:r>
              <a:rPr lang="en-US" sz="2000" dirty="0" err="1">
                <a:solidFill>
                  <a:schemeClr val="lt1"/>
                </a:solidFill>
              </a:rPr>
              <a:t>servicio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>
                <a:solidFill>
                  <a:schemeClr val="lt1"/>
                </a:solidFill>
              </a:rPr>
              <a:t>Escribe un </a:t>
            </a:r>
            <a:r>
              <a:rPr lang="en-US" sz="2000" dirty="0" err="1">
                <a:solidFill>
                  <a:schemeClr val="lt1"/>
                </a:solidFill>
              </a:rPr>
              <a:t>correo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electrónico</a:t>
            </a:r>
            <a:r>
              <a:rPr lang="en-US" sz="2000" dirty="0">
                <a:solidFill>
                  <a:schemeClr val="lt1"/>
                </a:solidFill>
              </a:rPr>
              <a:t> para resolver la </a:t>
            </a:r>
            <a:r>
              <a:rPr lang="en-US" sz="2000" dirty="0" err="1">
                <a:solidFill>
                  <a:schemeClr val="lt1"/>
                </a:solidFill>
              </a:rPr>
              <a:t>cuestión</a:t>
            </a:r>
            <a:r>
              <a:rPr lang="en-US" sz="2000" dirty="0">
                <a:solidFill>
                  <a:schemeClr val="lt1"/>
                </a:solidFill>
              </a:rPr>
              <a:t>.</a:t>
            </a: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E8110A8E-1CBF-DEED-B207-324F62E512D0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Google Shape;83;p2"/>
          <p:cNvGraphicFramePr/>
          <p:nvPr>
            <p:extLst>
              <p:ext uri="{D42A27DB-BD31-4B8C-83A1-F6EECF244321}">
                <p14:modId xmlns:p14="http://schemas.microsoft.com/office/powerpoint/2010/main" val="2462198055"/>
              </p:ext>
            </p:extLst>
          </p:nvPr>
        </p:nvGraphicFramePr>
        <p:xfrm>
          <a:off x="242047" y="194628"/>
          <a:ext cx="8606125" cy="4778455"/>
        </p:xfrm>
        <a:graphic>
          <a:graphicData uri="http://schemas.openxmlformats.org/drawingml/2006/table">
            <a:tbl>
              <a:tblPr>
                <a:noFill/>
                <a:tableStyleId>{2FACB8CC-06E1-4557-9CFD-A2E6E4D562EC}</a:tableStyleId>
              </a:tblPr>
              <a:tblGrid>
                <a:gridCol w="172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1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1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1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1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783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Seguimiento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de la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entrevista</a:t>
                      </a:r>
                      <a:endParaRPr lang="en-US" sz="1800" b="1" strike="noStrike" cap="none" dirty="0">
                        <a:solidFill>
                          <a:schemeClr val="accent6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Respuesta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por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correo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electrónico</a:t>
                      </a:r>
                      <a:endParaRPr lang="en-US" sz="1800" b="1" strike="noStrike" cap="none" dirty="0">
                        <a:solidFill>
                          <a:schemeClr val="accent6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Solicitud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de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información</a:t>
                      </a:r>
                      <a:endParaRPr lang="en-US" sz="1800" b="1" strike="noStrike" cap="none" dirty="0">
                        <a:solidFill>
                          <a:schemeClr val="accent6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llamar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enfermo</a:t>
                      </a:r>
                      <a:endParaRPr lang="en-US" sz="1800" b="1" strike="noStrike" cap="none" dirty="0">
                        <a:solidFill>
                          <a:schemeClr val="accent6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Correo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electrónico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al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profesor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del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niño</a:t>
                      </a:r>
                      <a:endParaRPr lang="en-US" sz="1800" b="1" strike="noStrike" cap="none" dirty="0">
                        <a:solidFill>
                          <a:schemeClr val="accent6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83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Mensaje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 un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político</a:t>
                      </a:r>
                      <a:endParaRPr lang="en-US" sz="1800" b="1" strike="noStrike" cap="none" dirty="0">
                        <a:solidFill>
                          <a:schemeClr val="accent6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Correo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electrónico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de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queja</a:t>
                      </a:r>
                      <a:endParaRPr lang="en-US" sz="1800" b="1" strike="noStrike" cap="none" dirty="0">
                        <a:solidFill>
                          <a:schemeClr val="accent6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Texto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 un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compañero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de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trabajo</a:t>
                      </a:r>
                      <a:endParaRPr lang="en-US" sz="1800" b="1" strike="noStrike" cap="none" dirty="0">
                        <a:solidFill>
                          <a:schemeClr val="accent6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Correo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electrónico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al director</a:t>
                      </a: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Nota de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agradecimiento</a:t>
                      </a:r>
                      <a:endParaRPr lang="en-US" sz="1800" b="1" strike="noStrike" cap="none" dirty="0">
                        <a:solidFill>
                          <a:schemeClr val="accent6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83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Respuesta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las redes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sociales</a:t>
                      </a:r>
                      <a:endParaRPr lang="en-US" sz="1800" b="1" strike="noStrike" cap="none" dirty="0">
                        <a:solidFill>
                          <a:schemeClr val="accent6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3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Carta de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3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presentación</a:t>
                      </a:r>
                      <a:endParaRPr lang="en-US" sz="1800" b="1" strike="noStrike" cap="none" dirty="0">
                        <a:solidFill>
                          <a:schemeClr val="accent6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  <a:hlinkClick r:id="rId4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Currículum</a:t>
                      </a:r>
                      <a:endParaRPr sz="1800" b="1" strike="noStrike" cap="none" dirty="0">
                        <a:solidFill>
                          <a:schemeClr val="accent6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Mercado de Facebook</a:t>
                      </a: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Escribir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la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dirección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un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sobre</a:t>
                      </a:r>
                      <a:endParaRPr lang="en-US" sz="1800" b="1" strike="noStrike" cap="none" dirty="0">
                        <a:solidFill>
                          <a:schemeClr val="accent6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83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Pedir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hora</a:t>
                      </a: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Invitación</a:t>
                      </a:r>
                      <a:endParaRPr lang="en-US" sz="1800" b="1" strike="noStrike" cap="none" dirty="0">
                        <a:solidFill>
                          <a:schemeClr val="accent6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Informe del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lugar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de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trabajo</a:t>
                      </a:r>
                      <a:endParaRPr lang="en-US" sz="1800" b="1" strike="noStrike" cap="none" dirty="0">
                        <a:solidFill>
                          <a:schemeClr val="accent6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Disculpa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 un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colega</a:t>
                      </a:r>
                      <a:endParaRPr lang="en-US" sz="1800" b="1" strike="noStrike" cap="none" dirty="0">
                        <a:solidFill>
                          <a:schemeClr val="accent6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Revisión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del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desempeño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de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los</a:t>
                      </a:r>
                      <a:r>
                        <a:rPr lang="en-US" sz="1800" b="1" strike="noStrike" cap="none" dirty="0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800" b="1" strike="noStrike" cap="none" dirty="0" err="1">
                          <a:solidFill>
                            <a:schemeClr val="accent6"/>
                          </a:solidFill>
                          <a:uFill>
                            <a:noFill/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empleados</a:t>
                      </a:r>
                      <a:endParaRPr lang="en-US" sz="1800" b="1" strike="noStrike" cap="none" dirty="0">
                        <a:solidFill>
                          <a:schemeClr val="accent6"/>
                        </a:solidFill>
                        <a:uFill>
                          <a:noFill/>
                        </a:u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cell3D prstMaterial="dkEdge">
                      <a:bevel prst="relaxedInse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3e4440527a_0_71"/>
          <p:cNvSpPr txBox="1"/>
          <p:nvPr/>
        </p:nvSpPr>
        <p:spPr>
          <a:xfrm>
            <a:off x="530352" y="611034"/>
            <a:ext cx="7772400" cy="814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Solicitud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información</a:t>
            </a:r>
            <a:endParaRPr dirty="0"/>
          </a:p>
        </p:txBody>
      </p:sp>
      <p:sp>
        <p:nvSpPr>
          <p:cNvPr id="208" name="Google Shape;208;g33e4440527a_0_71"/>
          <p:cNvSpPr txBox="1"/>
          <p:nvPr/>
        </p:nvSpPr>
        <p:spPr>
          <a:xfrm>
            <a:off x="530352" y="1425388"/>
            <a:ext cx="7383300" cy="3074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 err="1">
                <a:solidFill>
                  <a:schemeClr val="lt1"/>
                </a:solidFill>
              </a:rPr>
              <a:t>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han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encargado</a:t>
            </a:r>
            <a:r>
              <a:rPr lang="en-US" sz="2000" dirty="0">
                <a:solidFill>
                  <a:schemeClr val="lt1"/>
                </a:solidFill>
              </a:rPr>
              <a:t> que </a:t>
            </a:r>
            <a:r>
              <a:rPr lang="en-US" sz="2000" dirty="0" err="1">
                <a:solidFill>
                  <a:schemeClr val="lt1"/>
                </a:solidFill>
              </a:rPr>
              <a:t>encuentres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lugar</a:t>
            </a:r>
            <a:r>
              <a:rPr lang="en-US" sz="2000" dirty="0">
                <a:solidFill>
                  <a:schemeClr val="lt1"/>
                </a:solidFill>
              </a:rPr>
              <a:t> perfecto para un </a:t>
            </a:r>
            <a:r>
              <a:rPr lang="en-US" sz="2000" dirty="0" err="1">
                <a:solidFill>
                  <a:schemeClr val="lt1"/>
                </a:solidFill>
              </a:rPr>
              <a:t>próximo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evento</a:t>
            </a:r>
            <a:r>
              <a:rPr lang="en-US" sz="2000" dirty="0">
                <a:solidFill>
                  <a:schemeClr val="lt1"/>
                </a:solidFill>
              </a:rPr>
              <a:t>. Antes de </a:t>
            </a:r>
            <a:r>
              <a:rPr lang="en-US" sz="2000" dirty="0" err="1">
                <a:solidFill>
                  <a:schemeClr val="lt1"/>
                </a:solidFill>
              </a:rPr>
              <a:t>tomar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decisión</a:t>
            </a:r>
            <a:r>
              <a:rPr lang="en-US" sz="2000" dirty="0">
                <a:solidFill>
                  <a:schemeClr val="lt1"/>
                </a:solidFill>
              </a:rPr>
              <a:t>, </a:t>
            </a:r>
            <a:r>
              <a:rPr lang="en-US" sz="2000" dirty="0" err="1">
                <a:solidFill>
                  <a:schemeClr val="lt1"/>
                </a:solidFill>
              </a:rPr>
              <a:t>necesitas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más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detalles</a:t>
            </a:r>
            <a:r>
              <a:rPr lang="en-US" sz="2000" dirty="0">
                <a:solidFill>
                  <a:schemeClr val="lt1"/>
                </a:solidFill>
              </a:rPr>
              <a:t>. El sitio web </a:t>
            </a:r>
            <a:r>
              <a:rPr lang="en-US" sz="2000" dirty="0" err="1">
                <a:solidFill>
                  <a:schemeClr val="lt1"/>
                </a:solidFill>
              </a:rPr>
              <a:t>recomendado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proporcionó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cierta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información</a:t>
            </a:r>
            <a:r>
              <a:rPr lang="en-US" sz="2000" dirty="0">
                <a:solidFill>
                  <a:schemeClr val="lt1"/>
                </a:solidFill>
              </a:rPr>
              <a:t>, </a:t>
            </a:r>
            <a:r>
              <a:rPr lang="en-US" sz="2000" dirty="0" err="1">
                <a:solidFill>
                  <a:schemeClr val="lt1"/>
                </a:solidFill>
              </a:rPr>
              <a:t>pero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aún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tienes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preguntas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sobre</a:t>
            </a:r>
            <a:r>
              <a:rPr lang="en-US" sz="2000" dirty="0">
                <a:solidFill>
                  <a:schemeClr val="lt1"/>
                </a:solidFill>
              </a:rPr>
              <a:t> la </a:t>
            </a:r>
            <a:r>
              <a:rPr lang="en-US" sz="2000" dirty="0" err="1">
                <a:solidFill>
                  <a:schemeClr val="lt1"/>
                </a:solidFill>
              </a:rPr>
              <a:t>disponibilidad</a:t>
            </a:r>
            <a:r>
              <a:rPr lang="en-US" sz="2000" dirty="0">
                <a:solidFill>
                  <a:schemeClr val="lt1"/>
                </a:solidFill>
              </a:rPr>
              <a:t>, </a:t>
            </a:r>
            <a:r>
              <a:rPr lang="en-US" sz="2000" dirty="0" err="1">
                <a:solidFill>
                  <a:schemeClr val="lt1"/>
                </a:solidFill>
              </a:rPr>
              <a:t>los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precios</a:t>
            </a:r>
            <a:r>
              <a:rPr lang="en-US" sz="2000" dirty="0">
                <a:solidFill>
                  <a:schemeClr val="lt1"/>
                </a:solidFill>
              </a:rPr>
              <a:t> y </a:t>
            </a:r>
            <a:r>
              <a:rPr lang="en-US" sz="2000" dirty="0" err="1">
                <a:solidFill>
                  <a:schemeClr val="lt1"/>
                </a:solidFill>
              </a:rPr>
              <a:t>los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servicios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>
                <a:solidFill>
                  <a:schemeClr val="lt1"/>
                </a:solidFill>
              </a:rPr>
              <a:t>En </a:t>
            </a:r>
            <a:r>
              <a:rPr lang="en-US" sz="2000" dirty="0" err="1">
                <a:solidFill>
                  <a:schemeClr val="lt1"/>
                </a:solidFill>
              </a:rPr>
              <a:t>lugar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adivinar</a:t>
            </a:r>
            <a:r>
              <a:rPr lang="en-US" sz="2000" dirty="0">
                <a:solidFill>
                  <a:schemeClr val="lt1"/>
                </a:solidFill>
              </a:rPr>
              <a:t>, escribe un </a:t>
            </a:r>
            <a:r>
              <a:rPr lang="en-US" sz="2000" dirty="0" err="1">
                <a:solidFill>
                  <a:schemeClr val="lt1"/>
                </a:solidFill>
              </a:rPr>
              <a:t>correo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electrónico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solicitando</a:t>
            </a:r>
            <a:r>
              <a:rPr lang="en-US" sz="2000" dirty="0">
                <a:solidFill>
                  <a:schemeClr val="lt1"/>
                </a:solidFill>
              </a:rPr>
              <a:t> la </a:t>
            </a:r>
            <a:r>
              <a:rPr lang="en-US" sz="2000" dirty="0" err="1">
                <a:solidFill>
                  <a:schemeClr val="lt1"/>
                </a:solidFill>
              </a:rPr>
              <a:t>información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necesaria</a:t>
            </a:r>
            <a:r>
              <a:rPr lang="en-US" sz="2000" dirty="0">
                <a:solidFill>
                  <a:schemeClr val="lt1"/>
                </a:solidFill>
              </a:rPr>
              <a:t> para </a:t>
            </a:r>
            <a:r>
              <a:rPr lang="en-US" sz="2000" dirty="0" err="1">
                <a:solidFill>
                  <a:schemeClr val="lt1"/>
                </a:solidFill>
              </a:rPr>
              <a:t>tu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próximo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evento</a:t>
            </a:r>
            <a:r>
              <a:rPr lang="en-US" sz="2000" dirty="0">
                <a:solidFill>
                  <a:schemeClr val="lt1"/>
                </a:solidFill>
              </a:rPr>
              <a:t>.</a:t>
            </a:r>
          </a:p>
        </p:txBody>
      </p:sp>
      <p:sp>
        <p:nvSpPr>
          <p:cNvPr id="3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5722E017-34D4-ED58-7B02-A5EE4FB67188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3e4440527a_0_76"/>
          <p:cNvSpPr txBox="1"/>
          <p:nvPr/>
        </p:nvSpPr>
        <p:spPr>
          <a:xfrm>
            <a:off x="530352" y="281850"/>
            <a:ext cx="7772400" cy="656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Informe del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lugar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trabajo</a:t>
            </a:r>
            <a:endParaRPr dirty="0"/>
          </a:p>
        </p:txBody>
      </p:sp>
      <p:sp>
        <p:nvSpPr>
          <p:cNvPr id="215" name="Google Shape;215;g33e4440527a_0_76"/>
          <p:cNvSpPr txBox="1"/>
          <p:nvPr/>
        </p:nvSpPr>
        <p:spPr>
          <a:xfrm>
            <a:off x="530352" y="754115"/>
            <a:ext cx="7383300" cy="2043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114300" lvl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</a:pPr>
            <a:r>
              <a:rPr lang="en-US" sz="1800" dirty="0" err="1">
                <a:solidFill>
                  <a:schemeClr val="lt1"/>
                </a:solidFill>
              </a:rPr>
              <a:t>Acabas</a:t>
            </a:r>
            <a:r>
              <a:rPr lang="en-US" sz="1800" dirty="0">
                <a:solidFill>
                  <a:schemeClr val="lt1"/>
                </a:solidFill>
              </a:rPr>
              <a:t> de </a:t>
            </a:r>
            <a:r>
              <a:rPr lang="en-US" sz="1800" dirty="0" err="1">
                <a:solidFill>
                  <a:schemeClr val="lt1"/>
                </a:solidFill>
              </a:rPr>
              <a:t>completar</a:t>
            </a:r>
            <a:r>
              <a:rPr lang="en-US" sz="1800" dirty="0">
                <a:solidFill>
                  <a:schemeClr val="lt1"/>
                </a:solidFill>
              </a:rPr>
              <a:t> un </a:t>
            </a:r>
            <a:r>
              <a:rPr lang="en-US" sz="1800" dirty="0" err="1">
                <a:solidFill>
                  <a:schemeClr val="lt1"/>
                </a:solidFill>
              </a:rPr>
              <a:t>informe</a:t>
            </a:r>
            <a:r>
              <a:rPr lang="en-US" sz="1800" dirty="0">
                <a:solidFill>
                  <a:schemeClr val="lt1"/>
                </a:solidFill>
              </a:rPr>
              <a:t> de </a:t>
            </a:r>
            <a:r>
              <a:rPr lang="en-US" sz="1800" dirty="0" err="1">
                <a:solidFill>
                  <a:schemeClr val="lt1"/>
                </a:solidFill>
              </a:rPr>
              <a:t>inventario</a:t>
            </a:r>
            <a:r>
              <a:rPr lang="en-US" sz="1800" dirty="0">
                <a:solidFill>
                  <a:schemeClr val="lt1"/>
                </a:solidFill>
              </a:rPr>
              <a:t> </a:t>
            </a:r>
            <a:r>
              <a:rPr lang="en-US" sz="1800" dirty="0" err="1">
                <a:solidFill>
                  <a:schemeClr val="lt1"/>
                </a:solidFill>
              </a:rPr>
              <a:t>semanal</a:t>
            </a:r>
            <a:r>
              <a:rPr lang="en-US" sz="1800" dirty="0">
                <a:solidFill>
                  <a:schemeClr val="lt1"/>
                </a:solidFill>
              </a:rPr>
              <a:t> para </a:t>
            </a:r>
            <a:r>
              <a:rPr lang="en-US" sz="1800" dirty="0" err="1">
                <a:solidFill>
                  <a:schemeClr val="lt1"/>
                </a:solidFill>
              </a:rPr>
              <a:t>el</a:t>
            </a:r>
            <a:r>
              <a:rPr lang="en-US" sz="1800" dirty="0">
                <a:solidFill>
                  <a:schemeClr val="lt1"/>
                </a:solidFill>
              </a:rPr>
              <a:t> </a:t>
            </a:r>
            <a:r>
              <a:rPr lang="en-US" sz="1800" dirty="0" err="1">
                <a:solidFill>
                  <a:schemeClr val="lt1"/>
                </a:solidFill>
              </a:rPr>
              <a:t>almacén</a:t>
            </a:r>
            <a:r>
              <a:rPr lang="en-US" sz="1800" dirty="0">
                <a:solidFill>
                  <a:schemeClr val="lt1"/>
                </a:solidFill>
              </a:rPr>
              <a:t> o </a:t>
            </a:r>
            <a:r>
              <a:rPr lang="en-US" sz="1800" dirty="0" err="1">
                <a:solidFill>
                  <a:schemeClr val="lt1"/>
                </a:solidFill>
              </a:rPr>
              <a:t>depósito</a:t>
            </a:r>
            <a:r>
              <a:rPr lang="en-US" sz="1800" dirty="0">
                <a:solidFill>
                  <a:schemeClr val="lt1"/>
                </a:solidFill>
              </a:rPr>
              <a:t> </a:t>
            </a:r>
            <a:r>
              <a:rPr lang="en-US" sz="1800" dirty="0" err="1">
                <a:solidFill>
                  <a:schemeClr val="lt1"/>
                </a:solidFill>
              </a:rPr>
              <a:t>donde</a:t>
            </a:r>
            <a:r>
              <a:rPr lang="en-US" sz="1800" dirty="0">
                <a:solidFill>
                  <a:schemeClr val="lt1"/>
                </a:solidFill>
              </a:rPr>
              <a:t> </a:t>
            </a:r>
            <a:r>
              <a:rPr lang="en-US" sz="1800" dirty="0" err="1">
                <a:solidFill>
                  <a:schemeClr val="lt1"/>
                </a:solidFill>
              </a:rPr>
              <a:t>trabajas</a:t>
            </a:r>
            <a:r>
              <a:rPr lang="en-US" sz="1800" dirty="0">
                <a:solidFill>
                  <a:schemeClr val="lt1"/>
                </a:solidFill>
              </a:rPr>
              <a:t>. Como </a:t>
            </a:r>
            <a:r>
              <a:rPr lang="en-US" sz="1800" dirty="0" err="1">
                <a:solidFill>
                  <a:schemeClr val="lt1"/>
                </a:solidFill>
              </a:rPr>
              <a:t>parte</a:t>
            </a:r>
            <a:r>
              <a:rPr lang="en-US" sz="1800" dirty="0">
                <a:solidFill>
                  <a:schemeClr val="lt1"/>
                </a:solidFill>
              </a:rPr>
              <a:t> de </a:t>
            </a:r>
            <a:r>
              <a:rPr lang="en-US" sz="1800" dirty="0" err="1">
                <a:solidFill>
                  <a:schemeClr val="lt1"/>
                </a:solidFill>
              </a:rPr>
              <a:t>tu</a:t>
            </a:r>
            <a:r>
              <a:rPr lang="en-US" sz="1800" dirty="0">
                <a:solidFill>
                  <a:schemeClr val="lt1"/>
                </a:solidFill>
              </a:rPr>
              <a:t> </a:t>
            </a:r>
            <a:r>
              <a:rPr lang="en-US" sz="1800" dirty="0" err="1">
                <a:solidFill>
                  <a:schemeClr val="lt1"/>
                </a:solidFill>
              </a:rPr>
              <a:t>trabajo</a:t>
            </a:r>
            <a:r>
              <a:rPr lang="en-US" sz="1800" dirty="0">
                <a:solidFill>
                  <a:schemeClr val="lt1"/>
                </a:solidFill>
              </a:rPr>
              <a:t>, </a:t>
            </a:r>
            <a:r>
              <a:rPr lang="en-US" sz="1800" dirty="0" err="1">
                <a:solidFill>
                  <a:schemeClr val="lt1"/>
                </a:solidFill>
              </a:rPr>
              <a:t>tienes</a:t>
            </a:r>
            <a:r>
              <a:rPr lang="en-US" sz="1800" dirty="0">
                <a:solidFill>
                  <a:schemeClr val="lt1"/>
                </a:solidFill>
              </a:rPr>
              <a:t> que </a:t>
            </a:r>
            <a:r>
              <a:rPr lang="en-US" sz="1800" dirty="0" err="1">
                <a:solidFill>
                  <a:schemeClr val="lt1"/>
                </a:solidFill>
              </a:rPr>
              <a:t>hacer</a:t>
            </a:r>
            <a:r>
              <a:rPr lang="en-US" sz="1800" dirty="0">
                <a:solidFill>
                  <a:schemeClr val="lt1"/>
                </a:solidFill>
              </a:rPr>
              <a:t> un </a:t>
            </a:r>
            <a:r>
              <a:rPr lang="en-US" sz="1800" dirty="0" err="1">
                <a:solidFill>
                  <a:schemeClr val="lt1"/>
                </a:solidFill>
              </a:rPr>
              <a:t>seguimiento</a:t>
            </a:r>
            <a:r>
              <a:rPr lang="en-US" sz="1800" dirty="0">
                <a:solidFill>
                  <a:schemeClr val="lt1"/>
                </a:solidFill>
              </a:rPr>
              <a:t> de </a:t>
            </a:r>
            <a:r>
              <a:rPr lang="en-US" sz="1800" dirty="0" err="1">
                <a:solidFill>
                  <a:schemeClr val="lt1"/>
                </a:solidFill>
              </a:rPr>
              <a:t>los</a:t>
            </a:r>
            <a:r>
              <a:rPr lang="en-US" sz="1800" dirty="0">
                <a:solidFill>
                  <a:schemeClr val="lt1"/>
                </a:solidFill>
              </a:rPr>
              <a:t> </a:t>
            </a:r>
            <a:r>
              <a:rPr lang="en-US" sz="1800" dirty="0" err="1">
                <a:solidFill>
                  <a:schemeClr val="lt1"/>
                </a:solidFill>
              </a:rPr>
              <a:t>niveles</a:t>
            </a:r>
            <a:r>
              <a:rPr lang="en-US" sz="1800" dirty="0">
                <a:solidFill>
                  <a:schemeClr val="lt1"/>
                </a:solidFill>
              </a:rPr>
              <a:t> de </a:t>
            </a:r>
            <a:r>
              <a:rPr lang="en-US" sz="1800" dirty="0" err="1">
                <a:solidFill>
                  <a:schemeClr val="lt1"/>
                </a:solidFill>
              </a:rPr>
              <a:t>existencias</a:t>
            </a:r>
            <a:r>
              <a:rPr lang="en-US" sz="1800" dirty="0">
                <a:solidFill>
                  <a:schemeClr val="lt1"/>
                </a:solidFill>
              </a:rPr>
              <a:t> de </a:t>
            </a:r>
            <a:r>
              <a:rPr lang="en-US" sz="1800" dirty="0" err="1">
                <a:solidFill>
                  <a:schemeClr val="lt1"/>
                </a:solidFill>
              </a:rPr>
              <a:t>los</a:t>
            </a:r>
            <a:r>
              <a:rPr lang="en-US" sz="1800" dirty="0">
                <a:solidFill>
                  <a:schemeClr val="lt1"/>
                </a:solidFill>
              </a:rPr>
              <a:t> </a:t>
            </a:r>
            <a:r>
              <a:rPr lang="en-US" sz="1800" dirty="0" err="1">
                <a:solidFill>
                  <a:schemeClr val="lt1"/>
                </a:solidFill>
              </a:rPr>
              <a:t>productos</a:t>
            </a:r>
            <a:r>
              <a:rPr lang="en-US" sz="1800" dirty="0">
                <a:solidFill>
                  <a:schemeClr val="lt1"/>
                </a:solidFill>
              </a:rPr>
              <a:t>, </a:t>
            </a:r>
            <a:r>
              <a:rPr lang="en-US" sz="1800" dirty="0" err="1">
                <a:solidFill>
                  <a:schemeClr val="lt1"/>
                </a:solidFill>
              </a:rPr>
              <a:t>anotar</a:t>
            </a:r>
            <a:r>
              <a:rPr lang="en-US" sz="1800" dirty="0">
                <a:solidFill>
                  <a:schemeClr val="lt1"/>
                </a:solidFill>
              </a:rPr>
              <a:t> </a:t>
            </a:r>
            <a:r>
              <a:rPr lang="en-US" sz="1800" dirty="0" err="1">
                <a:solidFill>
                  <a:schemeClr val="lt1"/>
                </a:solidFill>
              </a:rPr>
              <a:t>cualquier</a:t>
            </a:r>
            <a:r>
              <a:rPr lang="en-US" sz="1800" dirty="0">
                <a:solidFill>
                  <a:schemeClr val="lt1"/>
                </a:solidFill>
              </a:rPr>
              <a:t> </a:t>
            </a:r>
            <a:r>
              <a:rPr lang="en-US" sz="1800" dirty="0" err="1">
                <a:solidFill>
                  <a:schemeClr val="lt1"/>
                </a:solidFill>
              </a:rPr>
              <a:t>falta</a:t>
            </a:r>
            <a:r>
              <a:rPr lang="en-US" sz="1800" dirty="0">
                <a:solidFill>
                  <a:schemeClr val="lt1"/>
                </a:solidFill>
              </a:rPr>
              <a:t> e </a:t>
            </a:r>
            <a:r>
              <a:rPr lang="en-US" sz="1800" dirty="0" err="1">
                <a:solidFill>
                  <a:schemeClr val="lt1"/>
                </a:solidFill>
              </a:rPr>
              <a:t>informar</a:t>
            </a:r>
            <a:r>
              <a:rPr lang="en-US" sz="1800" dirty="0">
                <a:solidFill>
                  <a:schemeClr val="lt1"/>
                </a:solidFill>
              </a:rPr>
              <a:t> </a:t>
            </a:r>
            <a:r>
              <a:rPr lang="en-US" sz="1800" dirty="0" err="1">
                <a:solidFill>
                  <a:schemeClr val="lt1"/>
                </a:solidFill>
              </a:rPr>
              <a:t>sobre</a:t>
            </a:r>
            <a:r>
              <a:rPr lang="en-US" sz="1800" dirty="0">
                <a:solidFill>
                  <a:schemeClr val="lt1"/>
                </a:solidFill>
              </a:rPr>
              <a:t> </a:t>
            </a:r>
            <a:r>
              <a:rPr lang="en-US" sz="1800" dirty="0" err="1">
                <a:solidFill>
                  <a:schemeClr val="lt1"/>
                </a:solidFill>
              </a:rPr>
              <a:t>los</a:t>
            </a:r>
            <a:r>
              <a:rPr lang="en-US" sz="1800" dirty="0">
                <a:solidFill>
                  <a:schemeClr val="lt1"/>
                </a:solidFill>
              </a:rPr>
              <a:t> </a:t>
            </a:r>
            <a:r>
              <a:rPr lang="en-US" sz="1800" dirty="0" err="1">
                <a:solidFill>
                  <a:schemeClr val="lt1"/>
                </a:solidFill>
              </a:rPr>
              <a:t>artículos</a:t>
            </a:r>
            <a:r>
              <a:rPr lang="en-US" sz="1800" dirty="0">
                <a:solidFill>
                  <a:schemeClr val="lt1"/>
                </a:solidFill>
              </a:rPr>
              <a:t> </a:t>
            </a:r>
            <a:r>
              <a:rPr lang="en-US" sz="1800" dirty="0" err="1">
                <a:solidFill>
                  <a:schemeClr val="lt1"/>
                </a:solidFill>
              </a:rPr>
              <a:t>dañados</a:t>
            </a:r>
            <a:r>
              <a:rPr lang="en-US" sz="1800" dirty="0">
                <a:solidFill>
                  <a:schemeClr val="lt1"/>
                </a:solidFill>
              </a:rPr>
              <a:t> o que </a:t>
            </a:r>
            <a:r>
              <a:rPr lang="en-US" sz="1800" dirty="0" err="1">
                <a:solidFill>
                  <a:schemeClr val="lt1"/>
                </a:solidFill>
              </a:rPr>
              <a:t>falten</a:t>
            </a:r>
            <a:r>
              <a:rPr lang="en-US" sz="1800" dirty="0">
                <a:solidFill>
                  <a:schemeClr val="lt1"/>
                </a:solidFill>
              </a:rPr>
              <a:t>. </a:t>
            </a:r>
          </a:p>
          <a:p>
            <a:pPr marL="114300" lvl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</a:pPr>
            <a:r>
              <a:rPr lang="en-US" sz="1800" dirty="0">
                <a:solidFill>
                  <a:schemeClr val="lt1"/>
                </a:solidFill>
              </a:rPr>
              <a:t>Tu supervisor </a:t>
            </a:r>
            <a:r>
              <a:rPr lang="en-US" sz="1800" dirty="0" err="1">
                <a:solidFill>
                  <a:schemeClr val="lt1"/>
                </a:solidFill>
              </a:rPr>
              <a:t>espera</a:t>
            </a:r>
            <a:r>
              <a:rPr lang="en-US" sz="1800" dirty="0">
                <a:solidFill>
                  <a:schemeClr val="lt1"/>
                </a:solidFill>
              </a:rPr>
              <a:t> un </a:t>
            </a:r>
            <a:r>
              <a:rPr lang="en-US" sz="1800" dirty="0" err="1">
                <a:solidFill>
                  <a:schemeClr val="lt1"/>
                </a:solidFill>
              </a:rPr>
              <a:t>resumen</a:t>
            </a:r>
            <a:r>
              <a:rPr lang="en-US" sz="1800" dirty="0">
                <a:solidFill>
                  <a:schemeClr val="lt1"/>
                </a:solidFill>
              </a:rPr>
              <a:t> claro y </a:t>
            </a:r>
            <a:r>
              <a:rPr lang="en-US" sz="1800" dirty="0" err="1">
                <a:solidFill>
                  <a:schemeClr val="lt1"/>
                </a:solidFill>
              </a:rPr>
              <a:t>organizado</a:t>
            </a:r>
            <a:r>
              <a:rPr lang="en-US" sz="1800" dirty="0">
                <a:solidFill>
                  <a:schemeClr val="lt1"/>
                </a:solidFill>
              </a:rPr>
              <a:t> para </a:t>
            </a:r>
            <a:r>
              <a:rPr lang="en-US" sz="1800" dirty="0" err="1">
                <a:solidFill>
                  <a:schemeClr val="lt1"/>
                </a:solidFill>
              </a:rPr>
              <a:t>garantizar</a:t>
            </a:r>
            <a:r>
              <a:rPr lang="en-US" sz="1800" dirty="0">
                <a:solidFill>
                  <a:schemeClr val="lt1"/>
                </a:solidFill>
              </a:rPr>
              <a:t> que la </a:t>
            </a:r>
            <a:r>
              <a:rPr lang="en-US" sz="1800" dirty="0" err="1">
                <a:solidFill>
                  <a:schemeClr val="lt1"/>
                </a:solidFill>
              </a:rPr>
              <a:t>reposición</a:t>
            </a:r>
            <a:r>
              <a:rPr lang="en-US" sz="1800" dirty="0">
                <a:solidFill>
                  <a:schemeClr val="lt1"/>
                </a:solidFill>
              </a:rPr>
              <a:t> se </a:t>
            </a:r>
            <a:r>
              <a:rPr lang="en-US" sz="1800" dirty="0" err="1">
                <a:solidFill>
                  <a:schemeClr val="lt1"/>
                </a:solidFill>
              </a:rPr>
              <a:t>haga</a:t>
            </a:r>
            <a:r>
              <a:rPr lang="en-US" sz="1800" dirty="0">
                <a:solidFill>
                  <a:schemeClr val="lt1"/>
                </a:solidFill>
              </a:rPr>
              <a:t> a </a:t>
            </a:r>
            <a:r>
              <a:rPr lang="en-US" sz="1800" dirty="0" err="1">
                <a:solidFill>
                  <a:schemeClr val="lt1"/>
                </a:solidFill>
              </a:rPr>
              <a:t>tiempo</a:t>
            </a:r>
            <a:r>
              <a:rPr lang="en-US" sz="1800" dirty="0">
                <a:solidFill>
                  <a:schemeClr val="lt1"/>
                </a:solidFill>
              </a:rPr>
              <a:t> y que las </a:t>
            </a:r>
            <a:r>
              <a:rPr lang="en-US" sz="1800" dirty="0" err="1">
                <a:solidFill>
                  <a:schemeClr val="lt1"/>
                </a:solidFill>
              </a:rPr>
              <a:t>pérdidas</a:t>
            </a:r>
            <a:r>
              <a:rPr lang="en-US" sz="1800" dirty="0">
                <a:solidFill>
                  <a:schemeClr val="lt1"/>
                </a:solidFill>
              </a:rPr>
              <a:t> se </a:t>
            </a:r>
            <a:r>
              <a:rPr lang="en-US" sz="1800" dirty="0" err="1">
                <a:solidFill>
                  <a:schemeClr val="lt1"/>
                </a:solidFill>
              </a:rPr>
              <a:t>reduzcan</a:t>
            </a:r>
            <a:r>
              <a:rPr lang="en-US" sz="1800" dirty="0">
                <a:solidFill>
                  <a:schemeClr val="lt1"/>
                </a:solidFill>
              </a:rPr>
              <a:t> al </a:t>
            </a:r>
            <a:r>
              <a:rPr lang="en-US" sz="1800" dirty="0" err="1">
                <a:solidFill>
                  <a:schemeClr val="lt1"/>
                </a:solidFill>
              </a:rPr>
              <a:t>mínimo</a:t>
            </a:r>
            <a:r>
              <a:rPr lang="en-US" sz="1800" dirty="0">
                <a:solidFill>
                  <a:schemeClr val="lt1"/>
                </a:solidFill>
              </a:rPr>
              <a:t>. </a:t>
            </a:r>
          </a:p>
        </p:txBody>
      </p:sp>
      <p:graphicFrame>
        <p:nvGraphicFramePr>
          <p:cNvPr id="216" name="Google Shape;216;g33e4440527a_0_76"/>
          <p:cNvGraphicFramePr/>
          <p:nvPr>
            <p:extLst>
              <p:ext uri="{D42A27DB-BD31-4B8C-83A1-F6EECF244321}">
                <p14:modId xmlns:p14="http://schemas.microsoft.com/office/powerpoint/2010/main" val="3874229211"/>
              </p:ext>
            </p:extLst>
          </p:nvPr>
        </p:nvGraphicFramePr>
        <p:xfrm>
          <a:off x="178698" y="2970023"/>
          <a:ext cx="8771325" cy="1463010"/>
        </p:xfrm>
        <a:graphic>
          <a:graphicData uri="http://schemas.openxmlformats.org/drawingml/2006/table">
            <a:tbl>
              <a:tblPr>
                <a:noFill/>
                <a:tableStyleId>{05BF845B-335D-4F37-AE8A-76924A6EE091}</a:tableStyleId>
              </a:tblPr>
              <a:tblGrid>
                <a:gridCol w="292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3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3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 err="1">
                          <a:solidFill>
                            <a:schemeClr val="lt1"/>
                          </a:solidFill>
                        </a:rPr>
                        <a:t>Niveles</a:t>
                      </a:r>
                      <a:r>
                        <a:rPr lang="en-US" sz="1200" b="1" dirty="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chemeClr val="lt1"/>
                          </a:solidFill>
                        </a:rPr>
                        <a:t>actuales</a:t>
                      </a:r>
                      <a:r>
                        <a:rPr lang="en-US" sz="1200" b="1" dirty="0">
                          <a:solidFill>
                            <a:schemeClr val="lt1"/>
                          </a:solidFill>
                        </a:rPr>
                        <a:t> de </a:t>
                      </a:r>
                      <a:r>
                        <a:rPr lang="en-US" sz="1200" b="1" dirty="0" err="1">
                          <a:solidFill>
                            <a:schemeClr val="lt1"/>
                          </a:solidFill>
                        </a:rPr>
                        <a:t>existencias</a:t>
                      </a:r>
                      <a:r>
                        <a:rPr lang="en-US" sz="1200" b="1" dirty="0">
                          <a:solidFill>
                            <a:schemeClr val="lt1"/>
                          </a:solidFill>
                        </a:rPr>
                        <a:t>:</a:t>
                      </a: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Char char="●"/>
                      </a:pP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Artículo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A: 120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unidades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en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stock</a:t>
                      </a: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Char char="●"/>
                      </a:pP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Artículo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B: 45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unidades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en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stock (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pocas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unidades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)</a:t>
                      </a: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Char char="●"/>
                      </a:pP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Artículo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C: 200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unidades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en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stock</a:t>
                      </a: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Char char="●"/>
                      </a:pPr>
                      <a:endParaRPr lang="en-US" sz="1200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31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dirty="0" err="1">
                          <a:solidFill>
                            <a:schemeClr val="lt1"/>
                          </a:solidFill>
                        </a:rPr>
                        <a:t>Artículos</a:t>
                      </a:r>
                      <a:r>
                        <a:rPr lang="en-US" sz="1200" b="1" dirty="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chemeClr val="lt1"/>
                          </a:solidFill>
                        </a:rPr>
                        <a:t>bajos</a:t>
                      </a:r>
                      <a:r>
                        <a:rPr lang="en-US" sz="1200" b="1" dirty="0">
                          <a:solidFill>
                            <a:schemeClr val="lt1"/>
                          </a:solidFill>
                        </a:rPr>
                        <a:t> o </a:t>
                      </a:r>
                      <a:r>
                        <a:rPr lang="en-US" sz="1200" b="1" dirty="0" err="1">
                          <a:solidFill>
                            <a:schemeClr val="lt1"/>
                          </a:solidFill>
                        </a:rPr>
                        <a:t>agotados</a:t>
                      </a:r>
                      <a:r>
                        <a:rPr lang="en-US" sz="1200" b="1" dirty="0">
                          <a:solidFill>
                            <a:schemeClr val="lt1"/>
                          </a:solidFill>
                        </a:rPr>
                        <a:t>:</a:t>
                      </a:r>
                      <a:endParaRPr sz="1200" b="1" dirty="0">
                        <a:solidFill>
                          <a:schemeClr val="lt1"/>
                        </a:solidFill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Char char="●"/>
                      </a:pP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Artículo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B: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quedan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45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unidades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(se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debería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hacer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un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pedido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en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no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más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de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una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semana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)</a:t>
                      </a: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Char char="●"/>
                      </a:pP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Artículo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D: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Agotado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(se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necesita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un nuevo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pedido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urgente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)</a:t>
                      </a: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Char char="●"/>
                      </a:pPr>
                      <a:endParaRPr lang="en-US" sz="1200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31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 b="1" dirty="0" err="1">
                          <a:solidFill>
                            <a:schemeClr val="lt1"/>
                          </a:solidFill>
                        </a:rPr>
                        <a:t>Artículos</a:t>
                      </a:r>
                      <a:r>
                        <a:rPr lang="en-US" sz="1200" b="1" dirty="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chemeClr val="lt1"/>
                          </a:solidFill>
                        </a:rPr>
                        <a:t>dañados</a:t>
                      </a:r>
                      <a:r>
                        <a:rPr lang="en-US" sz="1200" b="1" dirty="0">
                          <a:solidFill>
                            <a:schemeClr val="lt1"/>
                          </a:solidFill>
                        </a:rPr>
                        <a:t> o que </a:t>
                      </a:r>
                      <a:r>
                        <a:rPr lang="en-US" sz="1200" b="1" dirty="0" err="1">
                          <a:solidFill>
                            <a:schemeClr val="lt1"/>
                          </a:solidFill>
                        </a:rPr>
                        <a:t>faltan</a:t>
                      </a:r>
                      <a:r>
                        <a:rPr lang="en-US" sz="1200" b="1" dirty="0">
                          <a:solidFill>
                            <a:schemeClr val="lt1"/>
                          </a:solidFill>
                        </a:rPr>
                        <a:t>:  </a:t>
                      </a:r>
                      <a:endParaRPr sz="1200" b="1" dirty="0">
                        <a:solidFill>
                          <a:schemeClr val="lt1"/>
                        </a:solidFill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Char char="●"/>
                      </a:pP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Artículo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E: 3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unidades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reportadas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dañadas</a:t>
                      </a:r>
                      <a:endParaRPr lang="en-US" sz="1200" dirty="0">
                        <a:solidFill>
                          <a:schemeClr val="lt1"/>
                        </a:solidFill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Char char="●"/>
                      </a:pP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Artículo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F: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Faltan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2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unidades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,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investigación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en</a:t>
                      </a:r>
                      <a:r>
                        <a:rPr lang="en-US" sz="1200" dirty="0">
                          <a:solidFill>
                            <a:schemeClr val="lt1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lt1"/>
                          </a:solidFill>
                        </a:rPr>
                        <a:t>curso</a:t>
                      </a:r>
                      <a:endParaRPr lang="en-US" sz="1200" dirty="0">
                        <a:solidFill>
                          <a:schemeClr val="lt1"/>
                        </a:solidFill>
                      </a:endParaRPr>
                    </a:p>
                    <a:p>
                      <a:pPr marL="457200" lvl="0" indent="-3175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Char char="●"/>
                      </a:pPr>
                      <a:endParaRPr lang="en-US" sz="1200" dirty="0">
                        <a:solidFill>
                          <a:schemeClr val="lt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91425" marB="91425">
                    <a:lnL w="31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A0C1D991-B2E2-3E8B-C6EC-6AC3EBC108FA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3e4440527a_0_84"/>
          <p:cNvSpPr txBox="1"/>
          <p:nvPr/>
        </p:nvSpPr>
        <p:spPr>
          <a:xfrm>
            <a:off x="530352" y="400722"/>
            <a:ext cx="7772400" cy="814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Respuesta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las redes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sociales</a:t>
            </a:r>
            <a:endParaRPr dirty="0"/>
          </a:p>
        </p:txBody>
      </p:sp>
      <p:sp>
        <p:nvSpPr>
          <p:cNvPr id="223" name="Google Shape;223;g33e4440527a_0_84"/>
          <p:cNvSpPr txBox="1"/>
          <p:nvPr/>
        </p:nvSpPr>
        <p:spPr>
          <a:xfrm>
            <a:off x="530352" y="1187644"/>
            <a:ext cx="7383300" cy="3222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99965" lvl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026"/>
            </a:pPr>
            <a:r>
              <a:rPr lang="en-US" sz="2025" dirty="0" err="1">
                <a:solidFill>
                  <a:schemeClr val="lt1"/>
                </a:solidFill>
              </a:rPr>
              <a:t>Estás</a:t>
            </a:r>
            <a:r>
              <a:rPr lang="en-US" sz="2025" dirty="0">
                <a:solidFill>
                  <a:schemeClr val="lt1"/>
                </a:solidFill>
              </a:rPr>
              <a:t> </a:t>
            </a:r>
            <a:r>
              <a:rPr lang="en-US" sz="2025" dirty="0" err="1">
                <a:solidFill>
                  <a:schemeClr val="lt1"/>
                </a:solidFill>
              </a:rPr>
              <a:t>navegando</a:t>
            </a:r>
            <a:r>
              <a:rPr lang="en-US" sz="2025" dirty="0">
                <a:solidFill>
                  <a:schemeClr val="lt1"/>
                </a:solidFill>
              </a:rPr>
              <a:t> </a:t>
            </a:r>
            <a:r>
              <a:rPr lang="en-US" sz="2025" dirty="0" err="1">
                <a:solidFill>
                  <a:schemeClr val="lt1"/>
                </a:solidFill>
              </a:rPr>
              <a:t>por</a:t>
            </a:r>
            <a:r>
              <a:rPr lang="en-US" sz="2025" dirty="0">
                <a:solidFill>
                  <a:schemeClr val="lt1"/>
                </a:solidFill>
              </a:rPr>
              <a:t> las redes </a:t>
            </a:r>
            <a:r>
              <a:rPr lang="en-US" sz="2025" dirty="0" err="1">
                <a:solidFill>
                  <a:schemeClr val="lt1"/>
                </a:solidFill>
              </a:rPr>
              <a:t>sociales</a:t>
            </a:r>
            <a:r>
              <a:rPr lang="en-US" sz="2025" dirty="0">
                <a:solidFill>
                  <a:schemeClr val="lt1"/>
                </a:solidFill>
              </a:rPr>
              <a:t> </a:t>
            </a:r>
            <a:r>
              <a:rPr lang="en-US" sz="2025" dirty="0" err="1">
                <a:solidFill>
                  <a:schemeClr val="lt1"/>
                </a:solidFill>
              </a:rPr>
              <a:t>cuando</a:t>
            </a:r>
            <a:r>
              <a:rPr lang="en-US" sz="2025" dirty="0">
                <a:solidFill>
                  <a:schemeClr val="lt1"/>
                </a:solidFill>
              </a:rPr>
              <a:t> </a:t>
            </a:r>
            <a:r>
              <a:rPr lang="en-US" sz="2025" dirty="0" err="1">
                <a:solidFill>
                  <a:schemeClr val="lt1"/>
                </a:solidFill>
              </a:rPr>
              <a:t>encuentras</a:t>
            </a:r>
            <a:r>
              <a:rPr lang="en-US" sz="2025" dirty="0">
                <a:solidFill>
                  <a:schemeClr val="lt1"/>
                </a:solidFill>
              </a:rPr>
              <a:t> </a:t>
            </a:r>
            <a:r>
              <a:rPr lang="en-US" sz="2025" dirty="0" err="1">
                <a:solidFill>
                  <a:schemeClr val="lt1"/>
                </a:solidFill>
              </a:rPr>
              <a:t>una</a:t>
            </a:r>
            <a:r>
              <a:rPr lang="en-US" sz="2025" dirty="0">
                <a:solidFill>
                  <a:schemeClr val="lt1"/>
                </a:solidFill>
              </a:rPr>
              <a:t> </a:t>
            </a:r>
            <a:r>
              <a:rPr lang="en-US" sz="2025" dirty="0" err="1">
                <a:solidFill>
                  <a:schemeClr val="lt1"/>
                </a:solidFill>
              </a:rPr>
              <a:t>publicación</a:t>
            </a:r>
            <a:r>
              <a:rPr lang="en-US" sz="2025" dirty="0">
                <a:solidFill>
                  <a:schemeClr val="lt1"/>
                </a:solidFill>
              </a:rPr>
              <a:t> que </a:t>
            </a:r>
            <a:r>
              <a:rPr lang="en-US" sz="2025" dirty="0" err="1">
                <a:solidFill>
                  <a:schemeClr val="lt1"/>
                </a:solidFill>
              </a:rPr>
              <a:t>te</a:t>
            </a:r>
            <a:r>
              <a:rPr lang="en-US" sz="2025" dirty="0">
                <a:solidFill>
                  <a:schemeClr val="lt1"/>
                </a:solidFill>
              </a:rPr>
              <a:t> </a:t>
            </a:r>
            <a:r>
              <a:rPr lang="en-US" sz="2025" dirty="0" err="1">
                <a:solidFill>
                  <a:schemeClr val="lt1"/>
                </a:solidFill>
              </a:rPr>
              <a:t>hace</a:t>
            </a:r>
            <a:r>
              <a:rPr lang="en-US" sz="2025" dirty="0">
                <a:solidFill>
                  <a:schemeClr val="lt1"/>
                </a:solidFill>
              </a:rPr>
              <a:t> </a:t>
            </a:r>
            <a:r>
              <a:rPr lang="en-US" sz="2025" dirty="0" err="1">
                <a:solidFill>
                  <a:schemeClr val="lt1"/>
                </a:solidFill>
              </a:rPr>
              <a:t>detenerte</a:t>
            </a:r>
            <a:r>
              <a:rPr lang="en-US" sz="2025" dirty="0">
                <a:solidFill>
                  <a:schemeClr val="lt1"/>
                </a:solidFill>
              </a:rPr>
              <a:t>. Dice </a:t>
            </a:r>
            <a:r>
              <a:rPr lang="en-US" sz="2025" dirty="0" err="1">
                <a:solidFill>
                  <a:schemeClr val="lt1"/>
                </a:solidFill>
              </a:rPr>
              <a:t>así</a:t>
            </a:r>
            <a:r>
              <a:rPr lang="en-US" sz="2025" dirty="0">
                <a:solidFill>
                  <a:schemeClr val="lt1"/>
                </a:solidFill>
              </a:rPr>
              <a:t>:</a:t>
            </a:r>
          </a:p>
          <a:p>
            <a:pPr marL="99965" lvl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026"/>
            </a:pPr>
            <a:r>
              <a:rPr lang="en-US" sz="2025" dirty="0">
                <a:solidFill>
                  <a:schemeClr val="lt1"/>
                </a:solidFill>
              </a:rPr>
              <a:t>"</a:t>
            </a:r>
            <a:r>
              <a:rPr lang="en-US" sz="2025" i="1" dirty="0">
                <a:solidFill>
                  <a:schemeClr val="lt1"/>
                </a:solidFill>
              </a:rPr>
              <a:t>Los </a:t>
            </a:r>
            <a:r>
              <a:rPr lang="en-US" sz="2025" i="1" dirty="0" err="1">
                <a:solidFill>
                  <a:schemeClr val="lt1"/>
                </a:solidFill>
              </a:rPr>
              <a:t>adolescentes</a:t>
            </a:r>
            <a:r>
              <a:rPr lang="en-US" sz="2025" i="1" dirty="0">
                <a:solidFill>
                  <a:schemeClr val="lt1"/>
                </a:solidFill>
              </a:rPr>
              <a:t> de hoy </a:t>
            </a:r>
            <a:r>
              <a:rPr lang="en-US" sz="2025" i="1" dirty="0" err="1">
                <a:solidFill>
                  <a:schemeClr val="lt1"/>
                </a:solidFill>
              </a:rPr>
              <a:t>en</a:t>
            </a:r>
            <a:r>
              <a:rPr lang="en-US" sz="2025" i="1" dirty="0">
                <a:solidFill>
                  <a:schemeClr val="lt1"/>
                </a:solidFill>
              </a:rPr>
              <a:t> día </a:t>
            </a:r>
            <a:r>
              <a:rPr lang="en-US" sz="2025" i="1" dirty="0" err="1">
                <a:solidFill>
                  <a:schemeClr val="lt1"/>
                </a:solidFill>
              </a:rPr>
              <a:t>dependen</a:t>
            </a:r>
            <a:r>
              <a:rPr lang="en-US" sz="2025" i="1" dirty="0">
                <a:solidFill>
                  <a:schemeClr val="lt1"/>
                </a:solidFill>
              </a:rPr>
              <a:t> </a:t>
            </a:r>
            <a:r>
              <a:rPr lang="en-US" sz="2025" i="1" dirty="0" err="1">
                <a:solidFill>
                  <a:schemeClr val="lt1"/>
                </a:solidFill>
              </a:rPr>
              <a:t>demasiado</a:t>
            </a:r>
            <a:r>
              <a:rPr lang="en-US" sz="2025" i="1" dirty="0">
                <a:solidFill>
                  <a:schemeClr val="lt1"/>
                </a:solidFill>
              </a:rPr>
              <a:t> de sus </a:t>
            </a:r>
            <a:r>
              <a:rPr lang="en-US" sz="2025" i="1" dirty="0" err="1">
                <a:solidFill>
                  <a:schemeClr val="lt1"/>
                </a:solidFill>
              </a:rPr>
              <a:t>teléfonos</a:t>
            </a:r>
            <a:r>
              <a:rPr lang="en-US" sz="2025" i="1" dirty="0">
                <a:solidFill>
                  <a:schemeClr val="lt1"/>
                </a:solidFill>
              </a:rPr>
              <a:t>. En mis </a:t>
            </a:r>
            <a:r>
              <a:rPr lang="en-US" sz="2025" i="1" dirty="0" err="1">
                <a:solidFill>
                  <a:schemeClr val="lt1"/>
                </a:solidFill>
              </a:rPr>
              <a:t>tiempos</a:t>
            </a:r>
            <a:r>
              <a:rPr lang="en-US" sz="2025" i="1" dirty="0">
                <a:solidFill>
                  <a:schemeClr val="lt1"/>
                </a:solidFill>
              </a:rPr>
              <a:t>, ¡</a:t>
            </a:r>
            <a:r>
              <a:rPr lang="en-US" sz="2025" i="1" dirty="0" err="1">
                <a:solidFill>
                  <a:schemeClr val="lt1"/>
                </a:solidFill>
              </a:rPr>
              <a:t>hablábamos</a:t>
            </a:r>
            <a:r>
              <a:rPr lang="en-US" sz="2025" i="1" dirty="0">
                <a:solidFill>
                  <a:schemeClr val="lt1"/>
                </a:solidFill>
              </a:rPr>
              <a:t> de </a:t>
            </a:r>
            <a:r>
              <a:rPr lang="en-US" sz="2025" i="1" dirty="0" err="1">
                <a:solidFill>
                  <a:schemeClr val="lt1"/>
                </a:solidFill>
              </a:rPr>
              <a:t>verdad</a:t>
            </a:r>
            <a:r>
              <a:rPr lang="en-US" sz="2025" i="1" dirty="0">
                <a:solidFill>
                  <a:schemeClr val="lt1"/>
                </a:solidFill>
              </a:rPr>
              <a:t> entre </a:t>
            </a:r>
            <a:r>
              <a:rPr lang="en-US" sz="2025" i="1" dirty="0" err="1">
                <a:solidFill>
                  <a:schemeClr val="lt1"/>
                </a:solidFill>
              </a:rPr>
              <a:t>nosotros</a:t>
            </a:r>
            <a:r>
              <a:rPr lang="en-US" sz="2025" i="1" dirty="0">
                <a:solidFill>
                  <a:schemeClr val="lt1"/>
                </a:solidFill>
              </a:rPr>
              <a:t> </a:t>
            </a:r>
            <a:r>
              <a:rPr lang="en-US" sz="2025" i="1" dirty="0" err="1">
                <a:solidFill>
                  <a:schemeClr val="lt1"/>
                </a:solidFill>
              </a:rPr>
              <a:t>en</a:t>
            </a:r>
            <a:r>
              <a:rPr lang="en-US" sz="2025" i="1" dirty="0">
                <a:solidFill>
                  <a:schemeClr val="lt1"/>
                </a:solidFill>
              </a:rPr>
              <a:t> </a:t>
            </a:r>
            <a:r>
              <a:rPr lang="en-US" sz="2025" i="1" dirty="0" err="1">
                <a:solidFill>
                  <a:schemeClr val="lt1"/>
                </a:solidFill>
              </a:rPr>
              <a:t>lugar</a:t>
            </a:r>
            <a:r>
              <a:rPr lang="en-US" sz="2025" i="1" dirty="0">
                <a:solidFill>
                  <a:schemeClr val="lt1"/>
                </a:solidFill>
              </a:rPr>
              <a:t> de </a:t>
            </a:r>
            <a:r>
              <a:rPr lang="en-US" sz="2025" i="1" dirty="0" err="1">
                <a:solidFill>
                  <a:schemeClr val="lt1"/>
                </a:solidFill>
              </a:rPr>
              <a:t>estar</a:t>
            </a:r>
            <a:r>
              <a:rPr lang="en-US" sz="2025" i="1" dirty="0">
                <a:solidFill>
                  <a:schemeClr val="lt1"/>
                </a:solidFill>
              </a:rPr>
              <a:t> </a:t>
            </a:r>
            <a:r>
              <a:rPr lang="en-US" sz="2025" i="1" dirty="0" err="1">
                <a:solidFill>
                  <a:schemeClr val="lt1"/>
                </a:solidFill>
              </a:rPr>
              <a:t>mirando</a:t>
            </a:r>
            <a:r>
              <a:rPr lang="en-US" sz="2025" i="1" dirty="0">
                <a:solidFill>
                  <a:schemeClr val="lt1"/>
                </a:solidFill>
              </a:rPr>
              <a:t> </a:t>
            </a:r>
            <a:r>
              <a:rPr lang="en-US" sz="2025" i="1" dirty="0" err="1">
                <a:solidFill>
                  <a:schemeClr val="lt1"/>
                </a:solidFill>
              </a:rPr>
              <a:t>pantallas</a:t>
            </a:r>
            <a:r>
              <a:rPr lang="en-US" sz="2025" i="1" dirty="0">
                <a:solidFill>
                  <a:schemeClr val="lt1"/>
                </a:solidFill>
              </a:rPr>
              <a:t> </a:t>
            </a:r>
            <a:r>
              <a:rPr lang="en-US" sz="2025" i="1" dirty="0" err="1">
                <a:solidFill>
                  <a:schemeClr val="lt1"/>
                </a:solidFill>
              </a:rPr>
              <a:t>todo</a:t>
            </a:r>
            <a:r>
              <a:rPr lang="en-US" sz="2025" i="1" dirty="0">
                <a:solidFill>
                  <a:schemeClr val="lt1"/>
                </a:solidFill>
              </a:rPr>
              <a:t> </a:t>
            </a:r>
            <a:r>
              <a:rPr lang="en-US" sz="2025" i="1" dirty="0" err="1">
                <a:solidFill>
                  <a:schemeClr val="lt1"/>
                </a:solidFill>
              </a:rPr>
              <a:t>el</a:t>
            </a:r>
            <a:r>
              <a:rPr lang="en-US" sz="2025" i="1" dirty="0">
                <a:solidFill>
                  <a:schemeClr val="lt1"/>
                </a:solidFill>
              </a:rPr>
              <a:t> </a:t>
            </a:r>
            <a:r>
              <a:rPr lang="en-US" sz="2025" i="1" dirty="0" err="1">
                <a:solidFill>
                  <a:schemeClr val="lt1"/>
                </a:solidFill>
              </a:rPr>
              <a:t>tiempo</a:t>
            </a:r>
            <a:r>
              <a:rPr lang="en-US" sz="2025" i="1" dirty="0">
                <a:solidFill>
                  <a:schemeClr val="lt1"/>
                </a:solidFill>
              </a:rPr>
              <a:t>!"</a:t>
            </a:r>
          </a:p>
          <a:p>
            <a:pPr marL="99965" lvl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026"/>
            </a:pPr>
            <a:r>
              <a:rPr lang="en-US" sz="2025" dirty="0">
                <a:solidFill>
                  <a:schemeClr val="lt1"/>
                </a:solidFill>
              </a:rPr>
              <a:t>Pones </a:t>
            </a:r>
            <a:r>
              <a:rPr lang="en-US" sz="2025" dirty="0" err="1">
                <a:solidFill>
                  <a:schemeClr val="lt1"/>
                </a:solidFill>
              </a:rPr>
              <a:t>cara</a:t>
            </a:r>
            <a:r>
              <a:rPr lang="en-US" sz="2025" dirty="0">
                <a:solidFill>
                  <a:schemeClr val="lt1"/>
                </a:solidFill>
              </a:rPr>
              <a:t> de </a:t>
            </a:r>
            <a:r>
              <a:rPr lang="en-US" sz="2025" dirty="0" err="1">
                <a:solidFill>
                  <a:schemeClr val="lt1"/>
                </a:solidFill>
              </a:rPr>
              <a:t>fastidio</a:t>
            </a:r>
            <a:r>
              <a:rPr lang="en-US" sz="2025" dirty="0">
                <a:solidFill>
                  <a:schemeClr val="lt1"/>
                </a:solidFill>
              </a:rPr>
              <a:t>. Tu </a:t>
            </a:r>
            <a:r>
              <a:rPr lang="en-US" sz="2025" dirty="0" err="1">
                <a:solidFill>
                  <a:schemeClr val="lt1"/>
                </a:solidFill>
              </a:rPr>
              <a:t>entiendes</a:t>
            </a:r>
            <a:r>
              <a:rPr lang="en-US" sz="2025" dirty="0">
                <a:solidFill>
                  <a:schemeClr val="lt1"/>
                </a:solidFill>
              </a:rPr>
              <a:t> que la </a:t>
            </a:r>
            <a:r>
              <a:rPr lang="en-US" sz="2025" dirty="0" err="1">
                <a:solidFill>
                  <a:schemeClr val="lt1"/>
                </a:solidFill>
              </a:rPr>
              <a:t>tecnología</a:t>
            </a:r>
            <a:r>
              <a:rPr lang="en-US" sz="2025" dirty="0">
                <a:solidFill>
                  <a:schemeClr val="lt1"/>
                </a:solidFill>
              </a:rPr>
              <a:t> ha </a:t>
            </a:r>
            <a:r>
              <a:rPr lang="en-US" sz="2025" dirty="0" err="1">
                <a:solidFill>
                  <a:schemeClr val="lt1"/>
                </a:solidFill>
              </a:rPr>
              <a:t>cambiado</a:t>
            </a:r>
            <a:r>
              <a:rPr lang="en-US" sz="2025" dirty="0">
                <a:solidFill>
                  <a:schemeClr val="lt1"/>
                </a:solidFill>
              </a:rPr>
              <a:t> las </a:t>
            </a:r>
            <a:r>
              <a:rPr lang="en-US" sz="2025" dirty="0" err="1">
                <a:solidFill>
                  <a:schemeClr val="lt1"/>
                </a:solidFill>
              </a:rPr>
              <a:t>interacciones</a:t>
            </a:r>
            <a:r>
              <a:rPr lang="en-US" sz="2025" dirty="0">
                <a:solidFill>
                  <a:schemeClr val="lt1"/>
                </a:solidFill>
              </a:rPr>
              <a:t> </a:t>
            </a:r>
            <a:r>
              <a:rPr lang="en-US" sz="2025" dirty="0" err="1">
                <a:solidFill>
                  <a:schemeClr val="lt1"/>
                </a:solidFill>
              </a:rPr>
              <a:t>sociales</a:t>
            </a:r>
            <a:r>
              <a:rPr lang="en-US" sz="2025" dirty="0">
                <a:solidFill>
                  <a:schemeClr val="lt1"/>
                </a:solidFill>
              </a:rPr>
              <a:t>, </a:t>
            </a:r>
            <a:r>
              <a:rPr lang="en-US" sz="2025" dirty="0" err="1">
                <a:solidFill>
                  <a:schemeClr val="lt1"/>
                </a:solidFill>
              </a:rPr>
              <a:t>pero</a:t>
            </a:r>
            <a:r>
              <a:rPr lang="en-US" sz="2025" dirty="0">
                <a:solidFill>
                  <a:schemeClr val="lt1"/>
                </a:solidFill>
              </a:rPr>
              <a:t> también sabes que </a:t>
            </a:r>
            <a:r>
              <a:rPr lang="en-US" sz="2025" dirty="0" err="1">
                <a:solidFill>
                  <a:schemeClr val="lt1"/>
                </a:solidFill>
              </a:rPr>
              <a:t>los</a:t>
            </a:r>
            <a:r>
              <a:rPr lang="en-US" sz="2025" dirty="0">
                <a:solidFill>
                  <a:schemeClr val="lt1"/>
                </a:solidFill>
              </a:rPr>
              <a:t> </a:t>
            </a:r>
            <a:r>
              <a:rPr lang="en-US" sz="2025" dirty="0" err="1">
                <a:solidFill>
                  <a:schemeClr val="lt1"/>
                </a:solidFill>
              </a:rPr>
              <a:t>teléfonos</a:t>
            </a:r>
            <a:r>
              <a:rPr lang="en-US" sz="2025" dirty="0">
                <a:solidFill>
                  <a:schemeClr val="lt1"/>
                </a:solidFill>
              </a:rPr>
              <a:t> no son </a:t>
            </a:r>
            <a:r>
              <a:rPr lang="en-US" sz="2025" dirty="0" err="1">
                <a:solidFill>
                  <a:schemeClr val="lt1"/>
                </a:solidFill>
              </a:rPr>
              <a:t>sólo</a:t>
            </a:r>
            <a:r>
              <a:rPr lang="en-US" sz="2025" dirty="0">
                <a:solidFill>
                  <a:schemeClr val="lt1"/>
                </a:solidFill>
              </a:rPr>
              <a:t> para </a:t>
            </a:r>
            <a:r>
              <a:rPr lang="en-US" sz="2025" dirty="0" err="1">
                <a:solidFill>
                  <a:schemeClr val="lt1"/>
                </a:solidFill>
              </a:rPr>
              <a:t>perder</a:t>
            </a:r>
            <a:r>
              <a:rPr lang="en-US" sz="2025" dirty="0">
                <a:solidFill>
                  <a:schemeClr val="lt1"/>
                </a:solidFill>
              </a:rPr>
              <a:t> </a:t>
            </a:r>
            <a:r>
              <a:rPr lang="en-US" sz="2025" dirty="0" err="1">
                <a:solidFill>
                  <a:schemeClr val="lt1"/>
                </a:solidFill>
              </a:rPr>
              <a:t>el</a:t>
            </a:r>
            <a:r>
              <a:rPr lang="en-US" sz="2025" dirty="0">
                <a:solidFill>
                  <a:schemeClr val="lt1"/>
                </a:solidFill>
              </a:rPr>
              <a:t> </a:t>
            </a:r>
            <a:r>
              <a:rPr lang="en-US" sz="2025" dirty="0" err="1">
                <a:solidFill>
                  <a:schemeClr val="lt1"/>
                </a:solidFill>
              </a:rPr>
              <a:t>tiempo</a:t>
            </a:r>
            <a:r>
              <a:rPr lang="en-US" sz="2025" dirty="0">
                <a:solidFill>
                  <a:schemeClr val="lt1"/>
                </a:solidFill>
              </a:rPr>
              <a:t>. </a:t>
            </a:r>
            <a:r>
              <a:rPr lang="en-US" sz="2025" dirty="0" err="1">
                <a:solidFill>
                  <a:schemeClr val="lt1"/>
                </a:solidFill>
              </a:rPr>
              <a:t>Responde</a:t>
            </a:r>
            <a:r>
              <a:rPr lang="en-US" sz="2025" dirty="0">
                <a:solidFill>
                  <a:schemeClr val="lt1"/>
                </a:solidFill>
              </a:rPr>
              <a:t> con </a:t>
            </a:r>
            <a:r>
              <a:rPr lang="en-US" sz="2025" dirty="0" err="1">
                <a:solidFill>
                  <a:schemeClr val="lt1"/>
                </a:solidFill>
              </a:rPr>
              <a:t>respeto</a:t>
            </a:r>
            <a:r>
              <a:rPr lang="en-US" sz="2025" dirty="0">
                <a:solidFill>
                  <a:schemeClr val="lt1"/>
                </a:solidFill>
              </a:rPr>
              <a:t>.</a:t>
            </a:r>
          </a:p>
          <a:p>
            <a:pPr marL="99965" lvl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026"/>
            </a:pPr>
            <a:endParaRPr lang="en-US" sz="2025" dirty="0">
              <a:solidFill>
                <a:schemeClr val="lt1"/>
              </a:solidFill>
            </a:endParaRP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AEBD0071-B9BF-4E72-BE01-B4B9D11F5B3A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"/>
          <p:cNvSpPr txBox="1"/>
          <p:nvPr/>
        </p:nvSpPr>
        <p:spPr>
          <a:xfrm>
            <a:off x="530352" y="403546"/>
            <a:ext cx="7772400" cy="741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 sz="36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3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urrículum</a:t>
            </a:r>
            <a:endParaRPr dirty="0"/>
          </a:p>
        </p:txBody>
      </p:sp>
      <p:sp>
        <p:nvSpPr>
          <p:cNvPr id="89" name="Google Shape;89;p3"/>
          <p:cNvSpPr txBox="1"/>
          <p:nvPr/>
        </p:nvSpPr>
        <p:spPr>
          <a:xfrm>
            <a:off x="530352" y="1144988"/>
            <a:ext cx="7383242" cy="3205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</a:pP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¡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Llegó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momento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buscar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trabajo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tus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sueños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</a:pPr>
            <a:endParaRPr lang="en-US" sz="2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</a:pP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Escribe un curriculum vitae para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posición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nivel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entrada para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trabajo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que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gustaría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después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preparatoria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 panose="020B0604020202020204" pitchFamily="34" charset="0"/>
              <a:buChar char="•"/>
            </a:pP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¡SUEÑA A LO GRANDE! (Si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tu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sueño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es ascender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tu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posición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tu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empleo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actual,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puedes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escribir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ese curriculum vitae)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 panose="020B0604020202020204" pitchFamily="34" charset="0"/>
              <a:buChar char="•"/>
            </a:pP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objetivo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es que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tengas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algo que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puedas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utilizar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futuro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</a:pPr>
            <a:endParaRPr lang="en-US" sz="2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362C5639-8FF8-E631-BBB9-EFE1D82BD018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</a:t>
            </a:r>
            <a:r>
              <a:rPr kumimoji="0" lang="en-US" sz="1400" b="0" i="0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tablero</a:t>
            </a:r>
            <a:endParaRPr kumimoji="0" sz="1400" b="0" i="0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"/>
          <p:cNvSpPr txBox="1"/>
          <p:nvPr/>
        </p:nvSpPr>
        <p:spPr>
          <a:xfrm>
            <a:off x="530352" y="30704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Carta de </a:t>
            </a:r>
            <a:r>
              <a:rPr lang="en-US" sz="3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presentación</a:t>
            </a:r>
            <a:endParaRPr dirty="0"/>
          </a:p>
        </p:txBody>
      </p:sp>
      <p:sp>
        <p:nvSpPr>
          <p:cNvPr id="96" name="Google Shape;96;p4"/>
          <p:cNvSpPr txBox="1"/>
          <p:nvPr/>
        </p:nvSpPr>
        <p:spPr>
          <a:xfrm>
            <a:off x="530352" y="1066490"/>
            <a:ext cx="7383242" cy="33012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</a:pP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Has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estado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buscando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trabajo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por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fin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encuentras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una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posición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que se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ajusta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tus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habilidades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tus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intereses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 Ya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deberías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tener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un curriculum vitae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que figure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tu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experiencia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</a:pPr>
            <a:endParaRPr lang="en-US" sz="2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</a:pP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una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impresión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más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sólida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escribe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una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carta de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presentación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que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acompañe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tu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curriculum vitae.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Asegúrate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que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tu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carta de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presentación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aborde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aspectos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específicos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del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empleo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que </a:t>
            </a:r>
            <a:r>
              <a:rPr lang="en-US" sz="2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deseas</a:t>
            </a:r>
            <a:r>
              <a:rPr lang="en-US" sz="2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B20C9D7E-AA3B-0B7B-2B16-3DBA425D115E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"/>
          <p:cNvSpPr txBox="1"/>
          <p:nvPr/>
        </p:nvSpPr>
        <p:spPr>
          <a:xfrm>
            <a:off x="530352" y="611034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b="0" i="0" u="none" strike="noStrike" cap="none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Correo</a:t>
            </a:r>
            <a:r>
              <a:rPr lang="en-US" sz="36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600" b="0" i="0" u="none" strike="noStrike" cap="none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electrónico</a:t>
            </a:r>
            <a:r>
              <a:rPr lang="en-US" sz="36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3600" b="0" i="0" u="none" strike="noStrike" cap="none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queja</a:t>
            </a:r>
            <a:endParaRPr dirty="0"/>
          </a:p>
        </p:txBody>
      </p:sp>
      <p:sp>
        <p:nvSpPr>
          <p:cNvPr id="103" name="Google Shape;103;p5"/>
          <p:cNvSpPr txBox="1"/>
          <p:nvPr/>
        </p:nvSpPr>
        <p:spPr>
          <a:xfrm>
            <a:off x="530352" y="1425388"/>
            <a:ext cx="7383242" cy="3187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</a:pP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Compraste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un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producto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Internet que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realmente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necesitabas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para algo.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Llegó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tiempo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Parecía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ser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como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anunciaba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; sin embargo,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tras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primer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uso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producto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se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rompió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por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completo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y no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funcionó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como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debería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</a:pPr>
            <a:endParaRPr lang="en-US"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</a:pP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Escribe un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correo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electrónico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 la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empresa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explicando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la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situación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Ten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cuidado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con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tono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Ten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cuenta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lo que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tú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esperabas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cuánto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cuesta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producto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y lo que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quieres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obtener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situación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quieres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que la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empresa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responda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favorablemente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no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los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ofendas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lugar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eso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proporciónales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primero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los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hechos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Después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quizá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añade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algo para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llamar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atención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que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explique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lo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inconveniente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situación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Recuerda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que se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cazan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más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moscas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con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miel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que con </a:t>
            </a:r>
            <a:r>
              <a:rPr lang="en-US" sz="16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vinagre</a:t>
            </a:r>
            <a:r>
              <a:rPr lang="en-US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BA7D7218-B5D8-51ED-5C06-64F4D61C5194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3e4440527a_0_0"/>
          <p:cNvSpPr txBox="1"/>
          <p:nvPr/>
        </p:nvSpPr>
        <p:spPr>
          <a:xfrm>
            <a:off x="530352" y="611034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Texto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 un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compañero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trabajo</a:t>
            </a:r>
            <a:endParaRPr dirty="0"/>
          </a:p>
        </p:txBody>
      </p:sp>
      <p:sp>
        <p:nvSpPr>
          <p:cNvPr id="110" name="Google Shape;110;g33e4440527a_0_0"/>
          <p:cNvSpPr txBox="1"/>
          <p:nvPr/>
        </p:nvSpPr>
        <p:spPr>
          <a:xfrm>
            <a:off x="530352" y="1425388"/>
            <a:ext cx="7383300" cy="3171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>
              <a:lnSpc>
                <a:spcPct val="115000"/>
              </a:lnSpc>
              <a:buClr>
                <a:schemeClr val="bg1"/>
              </a:buClr>
            </a:pPr>
            <a:r>
              <a:rPr lang="es-CO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 (Body CS)"/>
              </a:rPr>
              <a:t>Te has despertado esta mañana y tu bebé tiene fiebre.</a:t>
            </a:r>
          </a:p>
          <a:p>
            <a:pPr marL="0" marR="0">
              <a:lnSpc>
                <a:spcPct val="115000"/>
              </a:lnSpc>
              <a:buClr>
                <a:schemeClr val="bg1"/>
              </a:buClr>
            </a:pPr>
            <a:endParaRPr lang="en-US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Times New Roman (Body CS)"/>
            </a:endParaRPr>
          </a:p>
          <a:p>
            <a:pPr marL="0" marR="0">
              <a:lnSpc>
                <a:spcPct val="115000"/>
              </a:lnSpc>
              <a:buClr>
                <a:schemeClr val="bg1"/>
              </a:buClr>
            </a:pPr>
            <a:r>
              <a:rPr lang="es-CO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 (Body CS)"/>
              </a:rPr>
              <a:t>Escribe un mensaje a un compañero de trabajo explicándole por qué no podrás ir a trabajar y pídele que te eche una mano.</a:t>
            </a:r>
            <a:endParaRPr lang="en-US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Times New Roman (Body CS)"/>
            </a:endParaRP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CO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Puedes añadir que estás dispuesto a compensarle por la molestia.</a:t>
            </a:r>
            <a:endParaRPr lang="en-US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CO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Recuerda que aunque ustedes sean amigos, ser amable y adoptar un tono educado te será útil para conseguir lo que necesitas en un apuro.</a:t>
            </a:r>
            <a:endParaRPr lang="en-US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CO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Incluye los detalles importantes:</a:t>
            </a:r>
            <a:endParaRPr lang="en-US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○"/>
              <a:tabLst>
                <a:tab pos="914400" algn="l"/>
              </a:tabLst>
            </a:pPr>
            <a:r>
              <a:rPr lang="es-CO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¿Lo necesitas para trabajar en tu turno?</a:t>
            </a:r>
            <a:endParaRPr lang="en-US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○"/>
              <a:tabLst>
                <a:tab pos="914400" algn="l"/>
              </a:tabLst>
            </a:pPr>
            <a:r>
              <a:rPr lang="es-CO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¿Necesitas que te ayude con una cita que tenías?</a:t>
            </a:r>
            <a:endParaRPr lang="en-US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buClr>
                <a:schemeClr val="bg1"/>
              </a:buClr>
              <a:buFont typeface="Arial" panose="020B0604020202020204" pitchFamily="34" charset="0"/>
              <a:buChar char="○"/>
              <a:tabLst>
                <a:tab pos="914400" algn="l"/>
              </a:tabLst>
            </a:pPr>
            <a:r>
              <a:rPr lang="es-CO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¿Necesitas que llame a un cliente por ti y cambien la cita?</a:t>
            </a:r>
            <a:endParaRPr lang="en-US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Clr>
                <a:schemeClr val="bg1"/>
              </a:buClr>
              <a:buFont typeface="Calibri" panose="020F0502020204030204" pitchFamily="34" charset="0"/>
              <a:buChar char="•"/>
              <a:tabLst>
                <a:tab pos="457200" algn="l"/>
              </a:tabLst>
            </a:pPr>
            <a:r>
              <a:rPr lang="es-CO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Piensa en el futuro trabajo de tus sueños y escribe un texto adecuado.</a:t>
            </a:r>
            <a:endParaRPr lang="en-US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C305EA9D-9CC3-C219-39BC-9A3214DDB313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3e4440527a_0_6"/>
          <p:cNvSpPr txBox="1"/>
          <p:nvPr/>
        </p:nvSpPr>
        <p:spPr>
          <a:xfrm>
            <a:off x="530352" y="318268"/>
            <a:ext cx="7772400" cy="930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llamar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enfermo</a:t>
            </a:r>
            <a:endParaRPr dirty="0"/>
          </a:p>
        </p:txBody>
      </p:sp>
      <p:sp>
        <p:nvSpPr>
          <p:cNvPr id="117" name="Google Shape;117;g33e4440527a_0_6"/>
          <p:cNvSpPr txBox="1"/>
          <p:nvPr/>
        </p:nvSpPr>
        <p:spPr>
          <a:xfrm>
            <a:off x="530352" y="988068"/>
            <a:ext cx="7383300" cy="33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>
                <a:solidFill>
                  <a:schemeClr val="lt1"/>
                </a:solidFill>
              </a:rPr>
              <a:t>Esta </a:t>
            </a:r>
            <a:r>
              <a:rPr lang="en-US" sz="2000" dirty="0" err="1">
                <a:solidFill>
                  <a:schemeClr val="lt1"/>
                </a:solidFill>
              </a:rPr>
              <a:t>mañana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levantaste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temprano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vomitando</a:t>
            </a:r>
            <a:r>
              <a:rPr lang="en-US" sz="2000" dirty="0">
                <a:solidFill>
                  <a:schemeClr val="lt1"/>
                </a:solidFill>
              </a:rPr>
              <a:t> y con </a:t>
            </a:r>
            <a:r>
              <a:rPr lang="en-US" sz="2000" dirty="0" err="1">
                <a:solidFill>
                  <a:schemeClr val="lt1"/>
                </a:solidFill>
              </a:rPr>
              <a:t>fiebre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alta.</a:t>
            </a:r>
            <a:endParaRPr lang="en-US" sz="2000" dirty="0">
              <a:solidFill>
                <a:schemeClr val="lt1"/>
              </a:solidFill>
            </a:endParaRP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>
                <a:solidFill>
                  <a:schemeClr val="lt1"/>
                </a:solidFill>
              </a:rPr>
              <a:t>Escribe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conversación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telefónica</a:t>
            </a:r>
            <a:r>
              <a:rPr lang="en-US" sz="2000" dirty="0">
                <a:solidFill>
                  <a:schemeClr val="lt1"/>
                </a:solidFill>
              </a:rPr>
              <a:t> que </a:t>
            </a:r>
            <a:r>
              <a:rPr lang="en-US" sz="2000" dirty="0" err="1">
                <a:solidFill>
                  <a:schemeClr val="lt1"/>
                </a:solidFill>
              </a:rPr>
              <a:t>usarás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como</a:t>
            </a:r>
            <a:r>
              <a:rPr lang="en-US" sz="2000" dirty="0">
                <a:solidFill>
                  <a:schemeClr val="lt1"/>
                </a:solidFill>
              </a:rPr>
              <a:t> "</a:t>
            </a:r>
            <a:r>
              <a:rPr lang="en-US" sz="2000" dirty="0" err="1">
                <a:solidFill>
                  <a:schemeClr val="lt1"/>
                </a:solidFill>
              </a:rPr>
              <a:t>guion</a:t>
            </a:r>
            <a:r>
              <a:rPr lang="en-US" sz="2000" dirty="0">
                <a:solidFill>
                  <a:schemeClr val="lt1"/>
                </a:solidFill>
              </a:rPr>
              <a:t>" para </a:t>
            </a:r>
            <a:r>
              <a:rPr lang="en-US" sz="2000" dirty="0" err="1">
                <a:solidFill>
                  <a:schemeClr val="lt1"/>
                </a:solidFill>
              </a:rPr>
              <a:t>avisar</a:t>
            </a:r>
            <a:r>
              <a:rPr lang="en-US" sz="2000" dirty="0">
                <a:solidFill>
                  <a:schemeClr val="lt1"/>
                </a:solidFill>
              </a:rPr>
              <a:t> de que </a:t>
            </a:r>
            <a:r>
              <a:rPr lang="en-US" sz="2000" dirty="0" err="1">
                <a:solidFill>
                  <a:schemeClr val="lt1"/>
                </a:solidFill>
              </a:rPr>
              <a:t>estás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enfermo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  <a:p>
            <a:pPr marL="4445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lt1"/>
                </a:solidFill>
              </a:rPr>
              <a:t>Piensa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quién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podría</a:t>
            </a:r>
            <a:r>
              <a:rPr lang="en-US" sz="2000" dirty="0">
                <a:solidFill>
                  <a:schemeClr val="lt1"/>
                </a:solidFill>
              </a:rPr>
              <a:t> ser </a:t>
            </a:r>
            <a:r>
              <a:rPr lang="en-US" sz="2000" dirty="0" err="1">
                <a:solidFill>
                  <a:schemeClr val="lt1"/>
                </a:solidFill>
              </a:rPr>
              <a:t>tu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público</a:t>
            </a:r>
            <a:r>
              <a:rPr lang="en-US" sz="2000" dirty="0">
                <a:solidFill>
                  <a:schemeClr val="lt1"/>
                </a:solidFill>
              </a:rPr>
              <a:t> y </a:t>
            </a:r>
            <a:r>
              <a:rPr lang="en-US" sz="2000" dirty="0" err="1">
                <a:solidFill>
                  <a:schemeClr val="lt1"/>
                </a:solidFill>
              </a:rPr>
              <a:t>cómo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presentarías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esta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información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</a:p>
          <a:p>
            <a:pPr marL="4445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lt1"/>
                </a:solidFill>
              </a:rPr>
              <a:t>Piensa</a:t>
            </a:r>
            <a:r>
              <a:rPr lang="en-US" sz="2000" dirty="0">
                <a:solidFill>
                  <a:schemeClr val="lt1"/>
                </a:solidFill>
              </a:rPr>
              <a:t> con </a:t>
            </a:r>
            <a:r>
              <a:rPr lang="en-US" sz="2000" dirty="0" err="1">
                <a:solidFill>
                  <a:schemeClr val="lt1"/>
                </a:solidFill>
              </a:rPr>
              <a:t>antelación</a:t>
            </a:r>
            <a:r>
              <a:rPr lang="en-US" sz="2000" dirty="0">
                <a:solidFill>
                  <a:schemeClr val="lt1"/>
                </a:solidFill>
              </a:rPr>
              <a:t> e </a:t>
            </a:r>
            <a:r>
              <a:rPr lang="en-US" sz="2000" dirty="0" err="1">
                <a:solidFill>
                  <a:schemeClr val="lt1"/>
                </a:solidFill>
              </a:rPr>
              <a:t>incluye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conversación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tus</a:t>
            </a:r>
            <a:r>
              <a:rPr lang="en-US" sz="2000" dirty="0">
                <a:solidFill>
                  <a:schemeClr val="lt1"/>
                </a:solidFill>
              </a:rPr>
              <a:t> planes para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día </a:t>
            </a:r>
            <a:r>
              <a:rPr lang="en-US" sz="2000" dirty="0" err="1">
                <a:solidFill>
                  <a:schemeClr val="lt1"/>
                </a:solidFill>
              </a:rPr>
              <a:t>siguiente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si</a:t>
            </a:r>
            <a:r>
              <a:rPr lang="en-US" sz="2000" dirty="0">
                <a:solidFill>
                  <a:schemeClr val="lt1"/>
                </a:solidFill>
              </a:rPr>
              <a:t> no </a:t>
            </a:r>
            <a:r>
              <a:rPr lang="en-US" sz="2000" dirty="0" err="1">
                <a:solidFill>
                  <a:schemeClr val="lt1"/>
                </a:solidFill>
              </a:rPr>
              <a:t>mejoras</a:t>
            </a:r>
            <a:r>
              <a:rPr lang="en-US" sz="2000" dirty="0">
                <a:solidFill>
                  <a:schemeClr val="lt1"/>
                </a:solidFill>
              </a:rPr>
              <a:t>.</a:t>
            </a: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CC838C39-0265-5F2D-5F92-6FCD07C4894A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3e4440527a_0_11"/>
          <p:cNvSpPr txBox="1"/>
          <p:nvPr/>
        </p:nvSpPr>
        <p:spPr>
          <a:xfrm>
            <a:off x="530352" y="420204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Correo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electrónico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al director</a:t>
            </a:r>
            <a:endParaRPr dirty="0"/>
          </a:p>
        </p:txBody>
      </p:sp>
      <p:sp>
        <p:nvSpPr>
          <p:cNvPr id="124" name="Google Shape;124;g33e4440527a_0_11"/>
          <p:cNvSpPr txBox="1"/>
          <p:nvPr/>
        </p:nvSpPr>
        <p:spPr>
          <a:xfrm>
            <a:off x="530352" y="1178898"/>
            <a:ext cx="7383300" cy="319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 err="1">
                <a:solidFill>
                  <a:schemeClr val="lt1"/>
                </a:solidFill>
              </a:rPr>
              <a:t>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diste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cuenta</a:t>
            </a:r>
            <a:r>
              <a:rPr lang="en-US" sz="2000" dirty="0">
                <a:solidFill>
                  <a:schemeClr val="lt1"/>
                </a:solidFill>
              </a:rPr>
              <a:t> de que </a:t>
            </a:r>
            <a:r>
              <a:rPr lang="en-US" sz="2000" dirty="0" err="1">
                <a:solidFill>
                  <a:schemeClr val="lt1"/>
                </a:solidFill>
              </a:rPr>
              <a:t>tu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hijo</a:t>
            </a:r>
            <a:r>
              <a:rPr lang="en-US" sz="2000" dirty="0">
                <a:solidFill>
                  <a:schemeClr val="lt1"/>
                </a:solidFill>
              </a:rPr>
              <a:t> de 9 </a:t>
            </a:r>
            <a:r>
              <a:rPr lang="en-US" sz="2000" dirty="0" err="1">
                <a:solidFill>
                  <a:schemeClr val="lt1"/>
                </a:solidFill>
              </a:rPr>
              <a:t>años</a:t>
            </a:r>
            <a:r>
              <a:rPr lang="en-US" sz="2000" dirty="0">
                <a:solidFill>
                  <a:schemeClr val="lt1"/>
                </a:solidFill>
              </a:rPr>
              <a:t>, que </a:t>
            </a:r>
            <a:r>
              <a:rPr lang="en-US" sz="2000" dirty="0" err="1">
                <a:solidFill>
                  <a:schemeClr val="lt1"/>
                </a:solidFill>
              </a:rPr>
              <a:t>cursa</a:t>
            </a:r>
            <a:r>
              <a:rPr lang="en-US" sz="2000" dirty="0">
                <a:solidFill>
                  <a:schemeClr val="lt1"/>
                </a:solidFill>
              </a:rPr>
              <a:t> 3ro de </a:t>
            </a:r>
            <a:r>
              <a:rPr lang="en-US" sz="2000" dirty="0" err="1">
                <a:solidFill>
                  <a:schemeClr val="lt1"/>
                </a:solidFill>
              </a:rPr>
              <a:t>primaria</a:t>
            </a:r>
            <a:r>
              <a:rPr lang="en-US" sz="2000" dirty="0">
                <a:solidFill>
                  <a:schemeClr val="lt1"/>
                </a:solidFill>
              </a:rPr>
              <a:t>, </a:t>
            </a:r>
            <a:r>
              <a:rPr lang="en-US" sz="2000" dirty="0" err="1">
                <a:solidFill>
                  <a:schemeClr val="lt1"/>
                </a:solidFill>
              </a:rPr>
              <a:t>llega</a:t>
            </a:r>
            <a:r>
              <a:rPr lang="en-US" sz="2000" dirty="0">
                <a:solidFill>
                  <a:schemeClr val="lt1"/>
                </a:solidFill>
              </a:rPr>
              <a:t> a casa </a:t>
            </a:r>
            <a:r>
              <a:rPr lang="en-US" sz="2000" dirty="0" err="1">
                <a:solidFill>
                  <a:schemeClr val="lt1"/>
                </a:solidFill>
              </a:rPr>
              <a:t>estresado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últimamente</a:t>
            </a:r>
            <a:r>
              <a:rPr lang="en-US" sz="2000" dirty="0">
                <a:solidFill>
                  <a:schemeClr val="lt1"/>
                </a:solidFill>
              </a:rPr>
              <a:t>. Tienen un </a:t>
            </a:r>
            <a:r>
              <a:rPr lang="en-US" sz="2000" dirty="0" err="1">
                <a:solidFill>
                  <a:schemeClr val="lt1"/>
                </a:solidFill>
              </a:rPr>
              <a:t>montón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deberes</a:t>
            </a:r>
            <a:r>
              <a:rPr lang="en-US" sz="2000" dirty="0">
                <a:solidFill>
                  <a:schemeClr val="lt1"/>
                </a:solidFill>
              </a:rPr>
              <a:t> que lo </a:t>
            </a:r>
            <a:r>
              <a:rPr lang="en-US" sz="2000" dirty="0" err="1">
                <a:solidFill>
                  <a:schemeClr val="lt1"/>
                </a:solidFill>
              </a:rPr>
              <a:t>mantienen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despierto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más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allá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su</a:t>
            </a:r>
            <a:r>
              <a:rPr lang="en-US" sz="2000" dirty="0">
                <a:solidFill>
                  <a:schemeClr val="lt1"/>
                </a:solidFill>
              </a:rPr>
              <a:t> hora de </a:t>
            </a:r>
            <a:r>
              <a:rPr lang="en-US" sz="2000" dirty="0" err="1">
                <a:solidFill>
                  <a:schemeClr val="lt1"/>
                </a:solidFill>
              </a:rPr>
              <a:t>acostarse</a:t>
            </a:r>
            <a:r>
              <a:rPr lang="en-US" sz="2000" dirty="0">
                <a:solidFill>
                  <a:schemeClr val="lt1"/>
                </a:solidFill>
              </a:rPr>
              <a:t>. Ya </a:t>
            </a:r>
            <a:r>
              <a:rPr lang="en-US" sz="2000" dirty="0" err="1">
                <a:solidFill>
                  <a:schemeClr val="lt1"/>
                </a:solidFill>
              </a:rPr>
              <a:t>hablaste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esta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situación</a:t>
            </a:r>
            <a:r>
              <a:rPr lang="en-US" sz="2000" dirty="0">
                <a:solidFill>
                  <a:schemeClr val="lt1"/>
                </a:solidFill>
              </a:rPr>
              <a:t> con la </a:t>
            </a:r>
            <a:r>
              <a:rPr lang="en-US" sz="2000" dirty="0" err="1">
                <a:solidFill>
                  <a:schemeClr val="lt1"/>
                </a:solidFill>
              </a:rPr>
              <a:t>maestra</a:t>
            </a:r>
            <a:r>
              <a:rPr lang="en-US" sz="2000" dirty="0">
                <a:solidFill>
                  <a:schemeClr val="lt1"/>
                </a:solidFill>
              </a:rPr>
              <a:t> (</a:t>
            </a:r>
            <a:r>
              <a:rPr lang="en-US" sz="2000" dirty="0" err="1">
                <a:solidFill>
                  <a:schemeClr val="lt1"/>
                </a:solidFill>
              </a:rPr>
              <a:t>como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deberías</a:t>
            </a:r>
            <a:r>
              <a:rPr lang="en-US" sz="2000" dirty="0">
                <a:solidFill>
                  <a:schemeClr val="lt1"/>
                </a:solidFill>
              </a:rPr>
              <a:t>), </a:t>
            </a:r>
            <a:r>
              <a:rPr lang="en-US" sz="2000" dirty="0" err="1">
                <a:solidFill>
                  <a:schemeClr val="lt1"/>
                </a:solidFill>
              </a:rPr>
              <a:t>pero</a:t>
            </a:r>
            <a:r>
              <a:rPr lang="en-US" sz="2000" dirty="0">
                <a:solidFill>
                  <a:schemeClr val="lt1"/>
                </a:solidFill>
              </a:rPr>
              <a:t> la </a:t>
            </a:r>
            <a:r>
              <a:rPr lang="en-US" sz="2000" dirty="0" err="1">
                <a:solidFill>
                  <a:schemeClr val="lt1"/>
                </a:solidFill>
              </a:rPr>
              <a:t>situación</a:t>
            </a:r>
            <a:r>
              <a:rPr lang="en-US" sz="2000" dirty="0">
                <a:solidFill>
                  <a:schemeClr val="lt1"/>
                </a:solidFill>
              </a:rPr>
              <a:t> no </a:t>
            </a:r>
            <a:r>
              <a:rPr lang="en-US" sz="2000" dirty="0" err="1">
                <a:solidFill>
                  <a:schemeClr val="lt1"/>
                </a:solidFill>
              </a:rPr>
              <a:t>mejora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r>
              <a:rPr lang="en-US" sz="2000" dirty="0">
                <a:solidFill>
                  <a:schemeClr val="lt1"/>
                </a:solidFill>
              </a:rPr>
              <a:t>Escribe un </a:t>
            </a:r>
            <a:r>
              <a:rPr lang="en-US" sz="2000" dirty="0" err="1">
                <a:solidFill>
                  <a:schemeClr val="lt1"/>
                </a:solidFill>
              </a:rPr>
              <a:t>correo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electrónico</a:t>
            </a:r>
            <a:r>
              <a:rPr lang="en-US" sz="2000" dirty="0">
                <a:solidFill>
                  <a:schemeClr val="lt1"/>
                </a:solidFill>
              </a:rPr>
              <a:t> al director de </a:t>
            </a:r>
            <a:r>
              <a:rPr lang="en-US" sz="2000" dirty="0" err="1">
                <a:solidFill>
                  <a:schemeClr val="lt1"/>
                </a:solidFill>
              </a:rPr>
              <a:t>tu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hijo</a:t>
            </a:r>
            <a:r>
              <a:rPr lang="en-US" sz="2000" dirty="0">
                <a:solidFill>
                  <a:schemeClr val="lt1"/>
                </a:solidFill>
              </a:rPr>
              <a:t> para </a:t>
            </a:r>
            <a:r>
              <a:rPr lang="en-US" sz="2000" dirty="0" err="1">
                <a:solidFill>
                  <a:schemeClr val="lt1"/>
                </a:solidFill>
              </a:rPr>
              <a:t>informarle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sobre</a:t>
            </a:r>
            <a:r>
              <a:rPr lang="en-US" sz="2000" dirty="0">
                <a:solidFill>
                  <a:schemeClr val="lt1"/>
                </a:solidFill>
              </a:rPr>
              <a:t> la </a:t>
            </a:r>
            <a:r>
              <a:rPr lang="en-US" sz="2000" dirty="0" err="1">
                <a:solidFill>
                  <a:schemeClr val="lt1"/>
                </a:solidFill>
              </a:rPr>
              <a:t>situación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  <a:r>
              <a:rPr lang="en-US" sz="2000" dirty="0" err="1">
                <a:solidFill>
                  <a:schemeClr val="lt1"/>
                </a:solidFill>
              </a:rPr>
              <a:t>Pide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tener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una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reunión</a:t>
            </a:r>
            <a:r>
              <a:rPr lang="en-US" sz="2000" dirty="0">
                <a:solidFill>
                  <a:schemeClr val="lt1"/>
                </a:solidFill>
              </a:rPr>
              <a:t> con </a:t>
            </a:r>
            <a:r>
              <a:rPr lang="en-US" sz="2000" dirty="0" err="1">
                <a:solidFill>
                  <a:schemeClr val="lt1"/>
                </a:solidFill>
              </a:rPr>
              <a:t>ellos</a:t>
            </a:r>
            <a:r>
              <a:rPr lang="en-US" sz="2000" dirty="0">
                <a:solidFill>
                  <a:schemeClr val="lt1"/>
                </a:solidFill>
              </a:rPr>
              <a:t> para </a:t>
            </a:r>
            <a:r>
              <a:rPr lang="en-US" sz="2000" dirty="0" err="1">
                <a:solidFill>
                  <a:schemeClr val="lt1"/>
                </a:solidFill>
              </a:rPr>
              <a:t>hablar</a:t>
            </a:r>
            <a:r>
              <a:rPr lang="en-US" sz="2000" dirty="0">
                <a:solidFill>
                  <a:schemeClr val="lt1"/>
                </a:solidFill>
              </a:rPr>
              <a:t> de lo que </a:t>
            </a:r>
            <a:r>
              <a:rPr lang="en-US" sz="2000" dirty="0" err="1">
                <a:solidFill>
                  <a:schemeClr val="lt1"/>
                </a:solidFill>
              </a:rPr>
              <a:t>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preocupa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  <a:r>
              <a:rPr lang="en-US" sz="2000" dirty="0" err="1">
                <a:solidFill>
                  <a:schemeClr val="lt1"/>
                </a:solidFill>
              </a:rPr>
              <a:t>Asegúrate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informarles</a:t>
            </a:r>
            <a:r>
              <a:rPr lang="en-US" sz="2000" dirty="0">
                <a:solidFill>
                  <a:schemeClr val="lt1"/>
                </a:solidFill>
              </a:rPr>
              <a:t> de lo que </a:t>
            </a:r>
            <a:r>
              <a:rPr lang="en-US" sz="2000" dirty="0" err="1">
                <a:solidFill>
                  <a:schemeClr val="lt1"/>
                </a:solidFill>
              </a:rPr>
              <a:t>tu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deseas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conseguir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esta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reunión</a:t>
            </a:r>
            <a:r>
              <a:rPr lang="en-US" sz="2000" dirty="0">
                <a:solidFill>
                  <a:schemeClr val="lt1"/>
                </a:solidFill>
              </a:rPr>
              <a:t>.  </a:t>
            </a:r>
          </a:p>
          <a:p>
            <a:pPr marL="1016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</a:pPr>
            <a:endParaRPr lang="en-US" sz="2000" dirty="0">
              <a:solidFill>
                <a:schemeClr val="lt1"/>
              </a:solidFill>
            </a:endParaRP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86323C8A-F30B-E604-65D0-E524E976240A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3e4440527a_0_16"/>
          <p:cNvSpPr txBox="1"/>
          <p:nvPr/>
        </p:nvSpPr>
        <p:spPr>
          <a:xfrm>
            <a:off x="530352" y="324787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</a:pP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Correo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electrónico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al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profesor</a:t>
            </a:r>
            <a:r>
              <a:rPr lang="en-US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del </a:t>
            </a:r>
            <a:r>
              <a:rPr lang="en-US" sz="36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niño</a:t>
            </a:r>
            <a:endParaRPr dirty="0"/>
          </a:p>
        </p:txBody>
      </p:sp>
      <p:sp>
        <p:nvSpPr>
          <p:cNvPr id="131" name="Google Shape;131;g33e4440527a_0_16"/>
          <p:cNvSpPr txBox="1"/>
          <p:nvPr/>
        </p:nvSpPr>
        <p:spPr>
          <a:xfrm>
            <a:off x="530352" y="1035772"/>
            <a:ext cx="7383300" cy="33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111125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</a:pPr>
            <a:r>
              <a:rPr lang="en-US" sz="2000" dirty="0">
                <a:solidFill>
                  <a:schemeClr val="lt1"/>
                </a:solidFill>
              </a:rPr>
              <a:t>Tu </a:t>
            </a:r>
            <a:r>
              <a:rPr lang="en-US" sz="2000" dirty="0" err="1">
                <a:solidFill>
                  <a:schemeClr val="lt1"/>
                </a:solidFill>
              </a:rPr>
              <a:t>hijo</a:t>
            </a:r>
            <a:r>
              <a:rPr lang="en-US" sz="2000" dirty="0">
                <a:solidFill>
                  <a:schemeClr val="lt1"/>
                </a:solidFill>
              </a:rPr>
              <a:t> de 1er </a:t>
            </a:r>
            <a:r>
              <a:rPr lang="en-US" sz="2000" dirty="0" err="1">
                <a:solidFill>
                  <a:schemeClr val="lt1"/>
                </a:solidFill>
              </a:rPr>
              <a:t>grado</a:t>
            </a:r>
            <a:r>
              <a:rPr lang="en-US" sz="2000" dirty="0">
                <a:solidFill>
                  <a:schemeClr val="lt1"/>
                </a:solidFill>
              </a:rPr>
              <a:t> se </a:t>
            </a:r>
            <a:r>
              <a:rPr lang="en-US" sz="2000" dirty="0" err="1">
                <a:solidFill>
                  <a:schemeClr val="lt1"/>
                </a:solidFill>
              </a:rPr>
              <a:t>sienta</a:t>
            </a:r>
            <a:r>
              <a:rPr lang="en-US" sz="2000" dirty="0">
                <a:solidFill>
                  <a:schemeClr val="lt1"/>
                </a:solidFill>
              </a:rPr>
              <a:t> junto a </a:t>
            </a:r>
            <a:r>
              <a:rPr lang="en-US" sz="2000" dirty="0" err="1">
                <a:solidFill>
                  <a:schemeClr val="lt1"/>
                </a:solidFill>
              </a:rPr>
              <a:t>otro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estudiante</a:t>
            </a:r>
            <a:r>
              <a:rPr lang="en-US" sz="2000" dirty="0">
                <a:solidFill>
                  <a:schemeClr val="lt1"/>
                </a:solidFill>
              </a:rPr>
              <a:t> que lo </a:t>
            </a:r>
            <a:r>
              <a:rPr lang="en-US" sz="2000" dirty="0" err="1">
                <a:solidFill>
                  <a:schemeClr val="lt1"/>
                </a:solidFill>
              </a:rPr>
              <a:t>acosa</a:t>
            </a:r>
            <a:r>
              <a:rPr lang="en-US" sz="2000" dirty="0">
                <a:solidFill>
                  <a:schemeClr val="lt1"/>
                </a:solidFill>
              </a:rPr>
              <a:t>. Tu </a:t>
            </a:r>
            <a:r>
              <a:rPr lang="en-US" sz="2000" dirty="0" err="1">
                <a:solidFill>
                  <a:schemeClr val="lt1"/>
                </a:solidFill>
              </a:rPr>
              <a:t>estudiante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te</a:t>
            </a:r>
            <a:r>
              <a:rPr lang="en-US" sz="2000" dirty="0">
                <a:solidFill>
                  <a:schemeClr val="lt1"/>
                </a:solidFill>
              </a:rPr>
              <a:t> ha </a:t>
            </a:r>
            <a:r>
              <a:rPr lang="en-US" sz="2000" dirty="0" err="1">
                <a:solidFill>
                  <a:schemeClr val="lt1"/>
                </a:solidFill>
              </a:rPr>
              <a:t>dicho</a:t>
            </a:r>
            <a:r>
              <a:rPr lang="en-US" sz="2000" dirty="0">
                <a:solidFill>
                  <a:schemeClr val="lt1"/>
                </a:solidFill>
              </a:rPr>
              <a:t> que ha </a:t>
            </a:r>
            <a:r>
              <a:rPr lang="en-US" sz="2000" dirty="0" err="1">
                <a:solidFill>
                  <a:schemeClr val="lt1"/>
                </a:solidFill>
              </a:rPr>
              <a:t>intentado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decírselo</a:t>
            </a:r>
            <a:r>
              <a:rPr lang="en-US" sz="2000" dirty="0">
                <a:solidFill>
                  <a:schemeClr val="lt1"/>
                </a:solidFill>
              </a:rPr>
              <a:t> a la </a:t>
            </a:r>
            <a:r>
              <a:rPr lang="en-US" sz="2000" dirty="0" err="1">
                <a:solidFill>
                  <a:schemeClr val="lt1"/>
                </a:solidFill>
              </a:rPr>
              <a:t>maestra</a:t>
            </a:r>
            <a:r>
              <a:rPr lang="en-US" sz="2000" dirty="0">
                <a:solidFill>
                  <a:schemeClr val="lt1"/>
                </a:solidFill>
              </a:rPr>
              <a:t>, </a:t>
            </a:r>
            <a:r>
              <a:rPr lang="en-US" sz="2000" dirty="0" err="1">
                <a:solidFill>
                  <a:schemeClr val="lt1"/>
                </a:solidFill>
              </a:rPr>
              <a:t>pero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ella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siempre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está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demasiado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ocupada</a:t>
            </a:r>
            <a:r>
              <a:rPr lang="en-US" sz="2000" dirty="0">
                <a:solidFill>
                  <a:schemeClr val="lt1"/>
                </a:solidFill>
              </a:rPr>
              <a:t> para </a:t>
            </a:r>
            <a:r>
              <a:rPr lang="en-US" sz="2000" dirty="0" err="1">
                <a:solidFill>
                  <a:schemeClr val="lt1"/>
                </a:solidFill>
              </a:rPr>
              <a:t>tratar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tema</a:t>
            </a:r>
            <a:r>
              <a:rPr lang="en-US" sz="2000" dirty="0">
                <a:solidFill>
                  <a:schemeClr val="lt1"/>
                </a:solidFill>
              </a:rPr>
              <a:t>. Le </a:t>
            </a:r>
            <a:r>
              <a:rPr lang="en-US" sz="2000" dirty="0" err="1">
                <a:solidFill>
                  <a:schemeClr val="lt1"/>
                </a:solidFill>
              </a:rPr>
              <a:t>han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dicho</a:t>
            </a:r>
            <a:r>
              <a:rPr lang="en-US" sz="2000" dirty="0">
                <a:solidFill>
                  <a:schemeClr val="lt1"/>
                </a:solidFill>
              </a:rPr>
              <a:t> a </a:t>
            </a:r>
            <a:r>
              <a:rPr lang="en-US" sz="2000" dirty="0" err="1">
                <a:solidFill>
                  <a:schemeClr val="lt1"/>
                </a:solidFill>
              </a:rPr>
              <a:t>tu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hijo</a:t>
            </a:r>
            <a:r>
              <a:rPr lang="en-US" sz="2000" dirty="0">
                <a:solidFill>
                  <a:schemeClr val="lt1"/>
                </a:solidFill>
              </a:rPr>
              <a:t> que </a:t>
            </a:r>
            <a:r>
              <a:rPr lang="en-US" sz="2000" dirty="0" err="1">
                <a:solidFill>
                  <a:schemeClr val="lt1"/>
                </a:solidFill>
              </a:rPr>
              <a:t>simplemente</a:t>
            </a:r>
            <a:r>
              <a:rPr lang="en-US" sz="2000" dirty="0">
                <a:solidFill>
                  <a:schemeClr val="lt1"/>
                </a:solidFill>
              </a:rPr>
              <a:t> ignore </a:t>
            </a:r>
            <a:r>
              <a:rPr lang="en-US" sz="2000" dirty="0" err="1">
                <a:solidFill>
                  <a:schemeClr val="lt1"/>
                </a:solidFill>
              </a:rPr>
              <a:t>los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comentarios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intimidatorios</a:t>
            </a:r>
            <a:r>
              <a:rPr lang="en-US" sz="2000" dirty="0">
                <a:solidFill>
                  <a:schemeClr val="lt1"/>
                </a:solidFill>
              </a:rPr>
              <a:t> y </a:t>
            </a:r>
            <a:r>
              <a:rPr lang="en-US" sz="2000" dirty="0" err="1">
                <a:solidFill>
                  <a:schemeClr val="lt1"/>
                </a:solidFill>
              </a:rPr>
              <a:t>los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pinchazos</a:t>
            </a:r>
            <a:r>
              <a:rPr lang="en-US" sz="2000" dirty="0">
                <a:solidFill>
                  <a:schemeClr val="lt1"/>
                </a:solidFill>
              </a:rPr>
              <a:t> con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lápiz</a:t>
            </a:r>
            <a:r>
              <a:rPr lang="en-US" sz="2000" dirty="0">
                <a:solidFill>
                  <a:schemeClr val="lt1"/>
                </a:solidFill>
              </a:rPr>
              <a:t>.  </a:t>
            </a:r>
          </a:p>
          <a:p>
            <a:pPr marL="111125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</a:pPr>
            <a:endParaRPr lang="en-US" sz="2000" dirty="0">
              <a:solidFill>
                <a:schemeClr val="lt1"/>
              </a:solidFill>
            </a:endParaRPr>
          </a:p>
          <a:p>
            <a:pPr marL="111125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</a:pPr>
            <a:r>
              <a:rPr lang="en-US" sz="2000" dirty="0">
                <a:solidFill>
                  <a:schemeClr val="lt1"/>
                </a:solidFill>
              </a:rPr>
              <a:t>Escribe un </a:t>
            </a:r>
            <a:r>
              <a:rPr lang="en-US" sz="2000" dirty="0" err="1">
                <a:solidFill>
                  <a:schemeClr val="lt1"/>
                </a:solidFill>
              </a:rPr>
              <a:t>correo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electrónico</a:t>
            </a:r>
            <a:r>
              <a:rPr lang="en-US" sz="2000" dirty="0">
                <a:solidFill>
                  <a:schemeClr val="lt1"/>
                </a:solidFill>
              </a:rPr>
              <a:t> a la </a:t>
            </a:r>
            <a:r>
              <a:rPr lang="en-US" sz="2000" dirty="0" err="1">
                <a:solidFill>
                  <a:schemeClr val="lt1"/>
                </a:solidFill>
              </a:rPr>
              <a:t>maestra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solicitando</a:t>
            </a:r>
            <a:r>
              <a:rPr lang="en-US" sz="2000" dirty="0">
                <a:solidFill>
                  <a:schemeClr val="lt1"/>
                </a:solidFill>
              </a:rPr>
              <a:t> que </a:t>
            </a:r>
            <a:r>
              <a:rPr lang="en-US" sz="2000" dirty="0" err="1">
                <a:solidFill>
                  <a:schemeClr val="lt1"/>
                </a:solidFill>
              </a:rPr>
              <a:t>muevan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lugar</a:t>
            </a:r>
            <a:r>
              <a:rPr lang="en-US" sz="2000" dirty="0">
                <a:solidFill>
                  <a:schemeClr val="lt1"/>
                </a:solidFill>
              </a:rPr>
              <a:t> a </a:t>
            </a:r>
            <a:r>
              <a:rPr lang="en-US" sz="2000" dirty="0" err="1">
                <a:solidFill>
                  <a:schemeClr val="lt1"/>
                </a:solidFill>
              </a:rPr>
              <a:t>tu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hijo</a:t>
            </a:r>
            <a:r>
              <a:rPr lang="en-US" sz="2000" dirty="0">
                <a:solidFill>
                  <a:schemeClr val="lt1"/>
                </a:solidFill>
              </a:rPr>
              <a:t> y que la </a:t>
            </a:r>
            <a:r>
              <a:rPr lang="en-US" sz="2000" dirty="0" err="1">
                <a:solidFill>
                  <a:schemeClr val="lt1"/>
                </a:solidFill>
              </a:rPr>
              <a:t>maestra</a:t>
            </a:r>
            <a:r>
              <a:rPr lang="en-US" sz="2000" dirty="0">
                <a:solidFill>
                  <a:schemeClr val="lt1"/>
                </a:solidFill>
              </a:rPr>
              <a:t> sea </a:t>
            </a:r>
            <a:r>
              <a:rPr lang="en-US" sz="2000" dirty="0" err="1">
                <a:solidFill>
                  <a:schemeClr val="lt1"/>
                </a:solidFill>
              </a:rPr>
              <a:t>más</a:t>
            </a:r>
            <a:r>
              <a:rPr lang="en-US" sz="2000" dirty="0">
                <a:solidFill>
                  <a:schemeClr val="lt1"/>
                </a:solidFill>
              </a:rPr>
              <a:t> vigilante </a:t>
            </a:r>
            <a:r>
              <a:rPr lang="en-US" sz="2000" dirty="0" err="1">
                <a:solidFill>
                  <a:schemeClr val="lt1"/>
                </a:solidFill>
              </a:rPr>
              <a:t>en</a:t>
            </a:r>
            <a:r>
              <a:rPr lang="en-US" sz="2000" dirty="0">
                <a:solidFill>
                  <a:schemeClr val="lt1"/>
                </a:solidFill>
              </a:rPr>
              <a:t> la </a:t>
            </a:r>
            <a:r>
              <a:rPr lang="en-US" sz="2000" dirty="0" err="1">
                <a:solidFill>
                  <a:schemeClr val="lt1"/>
                </a:solidFill>
              </a:rPr>
              <a:t>observación</a:t>
            </a:r>
            <a:r>
              <a:rPr lang="en-US" sz="2000" dirty="0">
                <a:solidFill>
                  <a:schemeClr val="lt1"/>
                </a:solidFill>
              </a:rPr>
              <a:t> del </a:t>
            </a:r>
            <a:r>
              <a:rPr lang="en-US" sz="2000" dirty="0" err="1">
                <a:solidFill>
                  <a:schemeClr val="lt1"/>
                </a:solidFill>
              </a:rPr>
              <a:t>comportamiento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el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salón</a:t>
            </a:r>
            <a:r>
              <a:rPr lang="en-US" sz="2000" dirty="0">
                <a:solidFill>
                  <a:schemeClr val="lt1"/>
                </a:solidFill>
              </a:rPr>
              <a:t> de </a:t>
            </a:r>
            <a:r>
              <a:rPr lang="en-US" sz="2000" dirty="0" err="1">
                <a:solidFill>
                  <a:schemeClr val="lt1"/>
                </a:solidFill>
              </a:rPr>
              <a:t>clases</a:t>
            </a:r>
            <a:r>
              <a:rPr lang="en-US" sz="2000" dirty="0">
                <a:solidFill>
                  <a:schemeClr val="lt1"/>
                </a:solidFill>
              </a:rPr>
              <a:t>. Ten </a:t>
            </a:r>
            <a:r>
              <a:rPr lang="en-US" sz="2000" dirty="0" err="1">
                <a:solidFill>
                  <a:schemeClr val="lt1"/>
                </a:solidFill>
              </a:rPr>
              <a:t>en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cuenta</a:t>
            </a:r>
            <a:r>
              <a:rPr lang="en-US" sz="2000" dirty="0">
                <a:solidFill>
                  <a:schemeClr val="lt1"/>
                </a:solidFill>
              </a:rPr>
              <a:t> que no has </a:t>
            </a:r>
            <a:r>
              <a:rPr lang="en-US" sz="2000" dirty="0" err="1">
                <a:solidFill>
                  <a:schemeClr val="lt1"/>
                </a:solidFill>
              </a:rPr>
              <a:t>tenido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ningún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problema</a:t>
            </a:r>
            <a:r>
              <a:rPr lang="en-US" sz="2000" dirty="0">
                <a:solidFill>
                  <a:schemeClr val="lt1"/>
                </a:solidFill>
              </a:rPr>
              <a:t> hasta </a:t>
            </a:r>
            <a:r>
              <a:rPr lang="en-US" sz="2000" dirty="0" err="1">
                <a:solidFill>
                  <a:schemeClr val="lt1"/>
                </a:solidFill>
              </a:rPr>
              <a:t>ahora</a:t>
            </a:r>
            <a:r>
              <a:rPr lang="en-US" sz="2000" dirty="0">
                <a:solidFill>
                  <a:schemeClr val="lt1"/>
                </a:solidFill>
              </a:rPr>
              <a:t> con la </a:t>
            </a:r>
            <a:r>
              <a:rPr lang="en-US" sz="2000" dirty="0" err="1">
                <a:solidFill>
                  <a:schemeClr val="lt1"/>
                </a:solidFill>
              </a:rPr>
              <a:t>clase</a:t>
            </a:r>
            <a:r>
              <a:rPr lang="en-US" sz="2000" dirty="0">
                <a:solidFill>
                  <a:schemeClr val="lt1"/>
                </a:solidFill>
              </a:rPr>
              <a:t> y que a </a:t>
            </a:r>
            <a:r>
              <a:rPr lang="en-US" sz="2000" dirty="0" err="1">
                <a:solidFill>
                  <a:schemeClr val="lt1"/>
                </a:solidFill>
              </a:rPr>
              <a:t>tu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hijo</a:t>
            </a:r>
            <a:r>
              <a:rPr lang="en-US" sz="2000" dirty="0">
                <a:solidFill>
                  <a:schemeClr val="lt1"/>
                </a:solidFill>
              </a:rPr>
              <a:t> le </a:t>
            </a:r>
            <a:r>
              <a:rPr lang="en-US" sz="2000" dirty="0" err="1">
                <a:solidFill>
                  <a:schemeClr val="lt1"/>
                </a:solidFill>
              </a:rPr>
              <a:t>encanta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esta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maestra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</a:p>
          <a:p>
            <a:pPr marL="111125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</a:pPr>
            <a:endParaRPr lang="en-US" sz="2000" dirty="0">
              <a:solidFill>
                <a:schemeClr val="lt1"/>
              </a:solidFill>
            </a:endParaRPr>
          </a:p>
        </p:txBody>
      </p:sp>
      <p:sp>
        <p:nvSpPr>
          <p:cNvPr id="2" name="Google Shape;90;p3">
            <a:hlinkClick r:id="rId3" action="ppaction://hlinksldjump"/>
            <a:extLst>
              <a:ext uri="{FF2B5EF4-FFF2-40B4-BE49-F238E27FC236}">
                <a16:creationId xmlns:a16="http://schemas.microsoft.com/office/drawing/2014/main" id="{0234A930-AF3E-9F5B-C416-15CDC69F8CD4}"/>
              </a:ext>
            </a:extLst>
          </p:cNvPr>
          <p:cNvSpPr/>
          <p:nvPr/>
        </p:nvSpPr>
        <p:spPr>
          <a:xfrm>
            <a:off x="178698" y="4500149"/>
            <a:ext cx="1542600" cy="486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Volver al tablero</a:t>
            </a:r>
            <a:endParaRPr kumimoji="0" lang="en-US" sz="1400" b="0" i="0" u="sng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1944</Words>
  <Application>Microsoft Macintosh PowerPoint</Application>
  <PresentationFormat>On-screen Show (16:9)</PresentationFormat>
  <Paragraphs>150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Noto Sans Symbols</vt:lpstr>
      <vt:lpstr>LEARN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Corrigan, MacKenzie D.</dc:creator>
  <cp:lastModifiedBy>Cross, Keiana C.</cp:lastModifiedBy>
  <cp:revision>7</cp:revision>
  <dcterms:created xsi:type="dcterms:W3CDTF">2025-03-31T18:56:05Z</dcterms:created>
  <dcterms:modified xsi:type="dcterms:W3CDTF">2026-02-17T16:52:38Z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0x0101005D948B8C59B5B54881A902ED9A75DDB4</vt:lpwstr>
  </property>
</Properties>
</file>