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62"/>
    <p:restoredTop sz="94681"/>
  </p:normalViewPr>
  <p:slideViewPr>
    <p:cSldViewPr snapToGrid="0">
      <p:cViewPr varScale="1">
        <p:scale>
          <a:sx n="138" d="100"/>
          <a:sy n="138" d="100"/>
        </p:scale>
        <p:origin x="184" y="44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learn.k20center.ou.edu/strategy/1127"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youtube.com/watch?v=XqB9kXzJ0UA"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learn.k20center.ou.edu/strategy/166"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learn.k20center.ou.edu/strategy/141"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Google Shape;39;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0" name="Google Shape;40;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bcdea22f2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g3bcdea22f20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bcdea22f20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b="0" i="0" dirty="0">
                <a:solidFill>
                  <a:srgbClr val="000000"/>
                </a:solidFill>
                <a:effectLst/>
              </a:rPr>
              <a:t>K20 Center. (n.d.). Quick write. Strategies. </a:t>
            </a:r>
            <a:r>
              <a:rPr lang="en-US" b="0" i="0" dirty="0">
                <a:solidFill>
                  <a:srgbClr val="000000"/>
                </a:solidFill>
                <a:effectLst/>
                <a:hlinkClick r:id="rId3"/>
              </a:rPr>
              <a:t>https://learn.k20center.ou.edu/strategy/1127</a:t>
            </a:r>
            <a:endParaRPr lang="en-US" b="0" i="0" dirty="0">
              <a:solidFill>
                <a:srgbClr val="000000"/>
              </a:solidFill>
              <a:effectLst/>
            </a:endParaRPr>
          </a:p>
          <a:p>
            <a:pPr marL="0" lvl="0" indent="0" algn="l" rtl="0">
              <a:spcBef>
                <a:spcPts val="0"/>
              </a:spcBef>
              <a:spcAft>
                <a:spcPts val="0"/>
              </a:spcAft>
              <a:buNone/>
            </a:pPr>
            <a:endParaRPr dirty="0"/>
          </a:p>
        </p:txBody>
      </p:sp>
      <p:sp>
        <p:nvSpPr>
          <p:cNvPr id="101" name="Google Shape;101;g3bcdea22f20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37836a1c378_0_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 name="Google Shape;44;g37836a1c378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1" name="Google Shape;51;p4: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7" name="Google Shape;5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3" name="Google Shape;63;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b="0" i="0" dirty="0" err="1">
                <a:solidFill>
                  <a:srgbClr val="000000"/>
                </a:solidFill>
                <a:effectLst/>
              </a:rPr>
              <a:t>Texascountryreporter</a:t>
            </a:r>
            <a:r>
              <a:rPr lang="en-US" b="0" i="0" dirty="0">
                <a:solidFill>
                  <a:srgbClr val="000000"/>
                </a:solidFill>
                <a:effectLst/>
              </a:rPr>
              <a:t>. (2010, February 22). Blackout Poet [Video file]. </a:t>
            </a:r>
            <a:r>
              <a:rPr lang="en-US" b="0" i="0" dirty="0">
                <a:solidFill>
                  <a:srgbClr val="000000"/>
                </a:solidFill>
                <a:effectLst/>
                <a:hlinkClick r:id="rId3"/>
              </a:rPr>
              <a:t>https://www.youtube.com/watch?v=XqB9kXzJ0UA</a:t>
            </a:r>
            <a:endParaRPr lang="en-US" b="0" i="0" dirty="0">
              <a:solidFill>
                <a:srgbClr val="000000"/>
              </a:solidFill>
              <a:effectLst/>
            </a:endParaRPr>
          </a:p>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b="0" i="0" dirty="0">
                <a:solidFill>
                  <a:srgbClr val="000000"/>
                </a:solidFill>
                <a:effectLst/>
              </a:rPr>
              <a:t>K20 Center. (n.d.). Magnetic statements. Strategies. </a:t>
            </a:r>
            <a:r>
              <a:rPr lang="en-US" b="0" i="0" dirty="0">
                <a:solidFill>
                  <a:srgbClr val="000000"/>
                </a:solidFill>
                <a:effectLst/>
                <a:hlinkClick r:id="rId3"/>
              </a:rPr>
              <a:t>https://learn.k20center.ou.edu/strategy/166</a:t>
            </a:r>
            <a:endParaRPr lang="en-US" b="0" i="0" dirty="0">
              <a:solidFill>
                <a:srgbClr val="000000"/>
              </a:solidFill>
              <a:effectLst/>
            </a:endParaRPr>
          </a:p>
          <a:p>
            <a:pPr marL="0" lvl="0" indent="0" algn="l" rtl="0">
              <a:spcBef>
                <a:spcPts val="0"/>
              </a:spcBef>
              <a:spcAft>
                <a:spcPts val="0"/>
              </a:spcAft>
              <a:buNone/>
            </a:pPr>
            <a:endParaRPr dirty="0"/>
          </a:p>
        </p:txBody>
      </p:sp>
      <p:sp>
        <p:nvSpPr>
          <p:cNvPr id="69" name="Google Shape;69;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b="0" i="0" dirty="0">
                <a:solidFill>
                  <a:srgbClr val="000000"/>
                </a:solidFill>
                <a:effectLst/>
              </a:rPr>
              <a:t>K20 Center. (n.d.). I think/We think. Strategies. </a:t>
            </a:r>
            <a:r>
              <a:rPr lang="en-US" b="0" i="0" dirty="0">
                <a:solidFill>
                  <a:srgbClr val="000000"/>
                </a:solidFill>
                <a:effectLst/>
                <a:hlinkClick r:id="rId3"/>
              </a:rPr>
              <a:t>https://learn.k20center.ou.edu/strategy/141</a:t>
            </a:r>
            <a:endParaRPr lang="en-US" b="0" i="0" dirty="0">
              <a:solidFill>
                <a:srgbClr val="000000"/>
              </a:solidFill>
              <a:effectLst/>
            </a:endParaRPr>
          </a:p>
          <a:p>
            <a:pPr marL="0" lvl="0" indent="0" algn="l" rtl="0">
              <a:spcBef>
                <a:spcPts val="0"/>
              </a:spcBef>
              <a:spcAft>
                <a:spcPts val="0"/>
              </a:spcAft>
              <a:buNone/>
            </a:pPr>
            <a:endParaRPr dirty="0"/>
          </a:p>
        </p:txBody>
      </p:sp>
      <p:sp>
        <p:nvSpPr>
          <p:cNvPr id="76" name="Google Shape;76;p7: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3" name="Google Shape;83;p8: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9: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over" type="title">
  <p:cSld name="TITLE">
    <p:bg>
      <p:bgPr>
        <a:blipFill>
          <a:blip r:embed="rId2">
            <a:alphaModFix/>
          </a:blip>
          <a:stretch>
            <a:fillRect/>
          </a:stretch>
        </a:blipFill>
        <a:effectLst/>
      </p:bgPr>
    </p:bg>
    <p:spTree>
      <p:nvGrpSpPr>
        <p:cNvPr id="1" name="Shape 6"/>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1">
  <p:cSld name="SECTION_HEADER_1">
    <p:bg>
      <p:bgPr>
        <a:blipFill>
          <a:blip r:embed="rId2">
            <a:alphaModFix/>
          </a:blip>
          <a:stretch>
            <a:fillRect/>
          </a:stretch>
        </a:blipFill>
        <a:effectLst/>
      </p:bgPr>
    </p:bg>
    <p:spTree>
      <p:nvGrpSpPr>
        <p:cNvPr id="1" name="Shape 7"/>
        <p:cNvGrpSpPr/>
        <p:nvPr/>
      </p:nvGrpSpPr>
      <p:grpSpPr>
        <a:xfrm>
          <a:off x="0" y="0"/>
          <a:ext cx="0" cy="0"/>
          <a:chOff x="0" y="0"/>
          <a:chExt cx="0" cy="0"/>
        </a:xfrm>
      </p:grpSpPr>
      <p:pic>
        <p:nvPicPr>
          <p:cNvPr id="8" name="Google Shape;8;p3" title="k20center-logo-variations_K20 Bug - White.png"/>
          <p:cNvPicPr preferRelativeResize="0"/>
          <p:nvPr/>
        </p:nvPicPr>
        <p:blipFill rotWithShape="1">
          <a:blip r:embed="rId3">
            <a:alphaModFix/>
          </a:blip>
          <a:srcRect/>
          <a:stretch/>
        </p:blipFill>
        <p:spPr>
          <a:xfrm>
            <a:off x="8428801" y="4450849"/>
            <a:ext cx="510701" cy="510702"/>
          </a:xfrm>
          <a:prstGeom prst="rect">
            <a:avLst/>
          </a:prstGeom>
          <a:noFill/>
          <a:ln>
            <a:noFill/>
          </a:ln>
        </p:spPr>
      </p:pic>
      <p:sp>
        <p:nvSpPr>
          <p:cNvPr id="9" name="Google Shape;9;p3"/>
          <p:cNvSpPr txBox="1">
            <a:spLocks noGrp="1"/>
          </p:cNvSpPr>
          <p:nvPr>
            <p:ph type="subTitle" idx="1"/>
          </p:nvPr>
        </p:nvSpPr>
        <p:spPr>
          <a:xfrm>
            <a:off x="3843644" y="3220225"/>
            <a:ext cx="4902000" cy="792600"/>
          </a:xfrm>
          <a:prstGeom prst="rect">
            <a:avLst/>
          </a:prstGeom>
          <a:noFill/>
          <a:ln>
            <a:noFill/>
          </a:ln>
        </p:spPr>
        <p:txBody>
          <a:bodyPr spcFirstLastPara="1" wrap="square" lIns="91425" tIns="91425" rIns="91425" bIns="91425" anchor="t" anchorCtr="0">
            <a:normAutofit/>
          </a:bodyPr>
          <a:lstStyle>
            <a:lvl1pPr marR="0" lvl="0" algn="l">
              <a:lnSpc>
                <a:spcPct val="115000"/>
              </a:lnSpc>
              <a:spcBef>
                <a:spcPts val="0"/>
              </a:spcBef>
              <a:spcAft>
                <a:spcPts val="0"/>
              </a:spcAft>
              <a:buClr>
                <a:schemeClr val="lt1"/>
              </a:buClr>
              <a:buSzPts val="2600"/>
              <a:buFont typeface="Calibri"/>
              <a:buNone/>
              <a:defRPr sz="2600" b="0" i="0" u="none" strike="noStrike" cap="none">
                <a:solidFill>
                  <a:schemeClr val="lt1"/>
                </a:solidFill>
                <a:latin typeface="Calibri"/>
                <a:ea typeface="Calibri"/>
                <a:cs typeface="Calibri"/>
                <a:sym typeface="Calibri"/>
              </a:defRPr>
            </a:lvl1pPr>
            <a:lvl2pPr marR="0" lvl="1" algn="l">
              <a:lnSpc>
                <a:spcPct val="115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2pPr>
            <a:lvl3pPr marR="0" lvl="2" algn="l">
              <a:lnSpc>
                <a:spcPct val="115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3pPr>
            <a:lvl4pPr marR="0" lvl="3" algn="l">
              <a:lnSpc>
                <a:spcPct val="115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4pPr>
            <a:lvl5pPr marR="0" lvl="4" algn="l">
              <a:lnSpc>
                <a:spcPct val="115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5pPr>
            <a:lvl6pPr marR="0" lvl="5" algn="l">
              <a:lnSpc>
                <a:spcPct val="115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6pPr>
            <a:lvl7pPr marR="0" lvl="6" algn="l">
              <a:lnSpc>
                <a:spcPct val="115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7pPr>
            <a:lvl8pPr marR="0" lvl="7" algn="l">
              <a:lnSpc>
                <a:spcPct val="115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8pPr>
            <a:lvl9pPr marR="0" lvl="8" algn="l">
              <a:lnSpc>
                <a:spcPct val="115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9pPr>
          </a:lstStyle>
          <a:p>
            <a:endParaRPr/>
          </a:p>
        </p:txBody>
      </p:sp>
      <p:sp>
        <p:nvSpPr>
          <p:cNvPr id="10" name="Google Shape;10;p3"/>
          <p:cNvSpPr txBox="1">
            <a:spLocks noGrp="1"/>
          </p:cNvSpPr>
          <p:nvPr>
            <p:ph type="ctrTitle"/>
          </p:nvPr>
        </p:nvSpPr>
        <p:spPr>
          <a:xfrm>
            <a:off x="3843451" y="1130675"/>
            <a:ext cx="4902000" cy="2052600"/>
          </a:xfrm>
          <a:prstGeom prst="rect">
            <a:avLst/>
          </a:prstGeom>
          <a:noFill/>
          <a:ln>
            <a:noFill/>
          </a:ln>
        </p:spPr>
        <p:txBody>
          <a:bodyPr spcFirstLastPara="1" wrap="square" lIns="91425" tIns="91425" rIns="91425" bIns="91425" anchor="b" anchorCtr="0">
            <a:normAutofit/>
          </a:bodyPr>
          <a:lstStyle>
            <a:lvl1pPr marR="0" lvl="0" algn="l">
              <a:lnSpc>
                <a:spcPct val="100000"/>
              </a:lnSpc>
              <a:spcBef>
                <a:spcPts val="0"/>
              </a:spcBef>
              <a:spcAft>
                <a:spcPts val="0"/>
              </a:spcAft>
              <a:buClr>
                <a:schemeClr val="lt1"/>
              </a:buClr>
              <a:buSzPts val="5000"/>
              <a:buFont typeface="Calibri"/>
              <a:buNone/>
              <a:defRPr sz="5000" b="0" i="0" u="none" strike="noStrike" cap="none">
                <a:solidFill>
                  <a:schemeClr val="lt1"/>
                </a:solidFill>
                <a:latin typeface="Calibri"/>
                <a:ea typeface="Calibri"/>
                <a:cs typeface="Calibri"/>
                <a:sym typeface="Calibri"/>
              </a:defRPr>
            </a:lvl1pPr>
            <a:lvl2pPr marR="0" lvl="1" algn="l">
              <a:lnSpc>
                <a:spcPct val="115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2pPr>
            <a:lvl3pPr marR="0" lvl="2" algn="l">
              <a:lnSpc>
                <a:spcPct val="115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3pPr>
            <a:lvl4pPr marR="0" lvl="3" algn="l">
              <a:lnSpc>
                <a:spcPct val="115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4pPr>
            <a:lvl5pPr marR="0" lvl="4" algn="l">
              <a:lnSpc>
                <a:spcPct val="115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5pPr>
            <a:lvl6pPr marR="0" lvl="5" algn="l">
              <a:lnSpc>
                <a:spcPct val="115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6pPr>
            <a:lvl7pPr marR="0" lvl="6" algn="l">
              <a:lnSpc>
                <a:spcPct val="115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7pPr>
            <a:lvl8pPr marR="0" lvl="7" algn="l">
              <a:lnSpc>
                <a:spcPct val="115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8pPr>
            <a:lvl9pPr marR="0" lvl="8" algn="l">
              <a:lnSpc>
                <a:spcPct val="115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estion/Objective">
  <p:cSld name="Objective">
    <p:bg>
      <p:bgPr>
        <a:blipFill>
          <a:blip r:embed="rId2">
            <a:alphaModFix/>
          </a:blip>
          <a:stretch>
            <a:fillRect/>
          </a:stretch>
        </a:blipFill>
        <a:effectLst/>
      </p:bgPr>
    </p:bg>
    <p:spTree>
      <p:nvGrpSpPr>
        <p:cNvPr id="1" name="Shape 11"/>
        <p:cNvGrpSpPr/>
        <p:nvPr/>
      </p:nvGrpSpPr>
      <p:grpSpPr>
        <a:xfrm>
          <a:off x="0" y="0"/>
          <a:ext cx="0" cy="0"/>
          <a:chOff x="0" y="0"/>
          <a:chExt cx="0" cy="0"/>
        </a:xfrm>
      </p:grpSpPr>
      <p:pic>
        <p:nvPicPr>
          <p:cNvPr id="12" name="Google Shape;12;p4" title="k20center-logo-variations_K20 Bug - White.png"/>
          <p:cNvPicPr preferRelativeResize="0"/>
          <p:nvPr/>
        </p:nvPicPr>
        <p:blipFill rotWithShape="1">
          <a:blip r:embed="rId3">
            <a:alphaModFix/>
          </a:blip>
          <a:srcRect/>
          <a:stretch/>
        </p:blipFill>
        <p:spPr>
          <a:xfrm>
            <a:off x="8428801" y="4450849"/>
            <a:ext cx="510701" cy="510702"/>
          </a:xfrm>
          <a:prstGeom prst="rect">
            <a:avLst/>
          </a:prstGeom>
          <a:noFill/>
          <a:ln>
            <a:noFill/>
          </a:ln>
        </p:spPr>
      </p:pic>
      <p:sp>
        <p:nvSpPr>
          <p:cNvPr id="13" name="Google Shape;13;p4"/>
          <p:cNvSpPr txBox="1">
            <a:spLocks noGrp="1"/>
          </p:cNvSpPr>
          <p:nvPr>
            <p:ph type="ctrTitle"/>
          </p:nvPr>
        </p:nvSpPr>
        <p:spPr>
          <a:xfrm>
            <a:off x="456175" y="744575"/>
            <a:ext cx="8232300" cy="2052600"/>
          </a:xfrm>
          <a:prstGeom prst="rect">
            <a:avLst/>
          </a:prstGeom>
          <a:noFill/>
          <a:ln>
            <a:noFill/>
          </a:ln>
        </p:spPr>
        <p:txBody>
          <a:bodyPr spcFirstLastPara="1" wrap="square" lIns="91425" tIns="91425" rIns="91425" bIns="91425" anchor="b" anchorCtr="0">
            <a:noAutofit/>
          </a:bodyPr>
          <a:lstStyle>
            <a:lvl1pPr marR="0" lvl="0" algn="l" rtl="0">
              <a:lnSpc>
                <a:spcPct val="115000"/>
              </a:lnSpc>
              <a:spcBef>
                <a:spcPts val="0"/>
              </a:spcBef>
              <a:spcAft>
                <a:spcPts val="0"/>
              </a:spcAft>
              <a:buClr>
                <a:schemeClr val="lt1"/>
              </a:buClr>
              <a:buSzPts val="5000"/>
              <a:buFont typeface="Calibri"/>
              <a:buNone/>
              <a:defRPr sz="5000" b="0" i="0" u="none" strike="noStrike" cap="none">
                <a:solidFill>
                  <a:schemeClr val="lt1"/>
                </a:solidFill>
                <a:latin typeface="Calibri"/>
                <a:ea typeface="Calibri"/>
                <a:cs typeface="Calibri"/>
                <a:sym typeface="Calibri"/>
              </a:defRPr>
            </a:lvl1pPr>
            <a:lvl2pPr marR="0" lvl="1" algn="l" rtl="0">
              <a:lnSpc>
                <a:spcPct val="115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2pPr>
            <a:lvl3pPr marR="0" lvl="2" algn="l" rtl="0">
              <a:lnSpc>
                <a:spcPct val="115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3pPr>
            <a:lvl4pPr marR="0" lvl="3" algn="l" rtl="0">
              <a:lnSpc>
                <a:spcPct val="115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4pPr>
            <a:lvl5pPr marR="0" lvl="4" algn="l" rtl="0">
              <a:lnSpc>
                <a:spcPct val="115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5pPr>
            <a:lvl6pPr marR="0" lvl="5" algn="l" rtl="0">
              <a:lnSpc>
                <a:spcPct val="115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6pPr>
            <a:lvl7pPr marR="0" lvl="6" algn="l" rtl="0">
              <a:lnSpc>
                <a:spcPct val="115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7pPr>
            <a:lvl8pPr marR="0" lvl="7" algn="l" rtl="0">
              <a:lnSpc>
                <a:spcPct val="115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8pPr>
            <a:lvl9pPr marR="0" lvl="8" algn="l" rtl="0">
              <a:lnSpc>
                <a:spcPct val="115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9pPr>
          </a:lstStyle>
          <a:p>
            <a:endParaRPr/>
          </a:p>
        </p:txBody>
      </p:sp>
      <p:sp>
        <p:nvSpPr>
          <p:cNvPr id="14" name="Google Shape;14;p4"/>
          <p:cNvSpPr txBox="1">
            <a:spLocks noGrp="1"/>
          </p:cNvSpPr>
          <p:nvPr>
            <p:ph type="subTitle" idx="1"/>
          </p:nvPr>
        </p:nvSpPr>
        <p:spPr>
          <a:xfrm>
            <a:off x="456175" y="2834125"/>
            <a:ext cx="8232300" cy="792600"/>
          </a:xfrm>
          <a:prstGeom prst="rect">
            <a:avLst/>
          </a:prstGeom>
          <a:noFill/>
          <a:ln>
            <a:noFill/>
          </a:ln>
        </p:spPr>
        <p:txBody>
          <a:bodyPr spcFirstLastPara="1" wrap="square" lIns="91425" tIns="91425" rIns="91425" bIns="91425" anchor="t" anchorCtr="0">
            <a:noAutofit/>
          </a:bodyPr>
          <a:lstStyle>
            <a:lvl1pPr marR="0" lvl="0" algn="l" rtl="0">
              <a:lnSpc>
                <a:spcPct val="115000"/>
              </a:lnSpc>
              <a:spcBef>
                <a:spcPts val="0"/>
              </a:spcBef>
              <a:spcAft>
                <a:spcPts val="0"/>
              </a:spcAft>
              <a:buClr>
                <a:schemeClr val="lt1"/>
              </a:buClr>
              <a:buSzPts val="2600"/>
              <a:buFont typeface="NTR"/>
              <a:buChar char="●"/>
              <a:defRPr sz="2600" b="0" i="0" u="none" strike="noStrike" cap="none">
                <a:solidFill>
                  <a:schemeClr val="lt1"/>
                </a:solidFill>
                <a:latin typeface="Calibri"/>
                <a:ea typeface="Calibri"/>
                <a:cs typeface="Calibri"/>
                <a:sym typeface="Calibri"/>
              </a:defRPr>
            </a:lvl1pPr>
            <a:lvl2pPr marR="0" lvl="1" algn="l" rtl="0">
              <a:lnSpc>
                <a:spcPct val="115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2pPr>
            <a:lvl3pPr marR="0" lvl="2" algn="l" rtl="0">
              <a:lnSpc>
                <a:spcPct val="115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3pPr>
            <a:lvl4pPr marR="0" lvl="3" algn="l" rtl="0">
              <a:lnSpc>
                <a:spcPct val="115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4pPr>
            <a:lvl5pPr marR="0" lvl="4" algn="l" rtl="0">
              <a:lnSpc>
                <a:spcPct val="115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5pPr>
            <a:lvl6pPr marR="0" lvl="5" algn="l" rtl="0">
              <a:lnSpc>
                <a:spcPct val="115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6pPr>
            <a:lvl7pPr marR="0" lvl="6" algn="l" rtl="0">
              <a:lnSpc>
                <a:spcPct val="115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7pPr>
            <a:lvl8pPr marR="0" lvl="7" algn="l" rtl="0">
              <a:lnSpc>
                <a:spcPct val="115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8pPr>
            <a:lvl9pPr marR="0" lvl="8" algn="l" rtl="0">
              <a:lnSpc>
                <a:spcPct val="115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Question/Objective">
  <p:cSld name="Essential Question">
    <p:bg>
      <p:bgPr>
        <a:blipFill>
          <a:blip r:embed="rId2">
            <a:alphaModFix/>
          </a:blip>
          <a:stretch>
            <a:fillRect/>
          </a:stretch>
        </a:blipFill>
        <a:effectLst/>
      </p:bgPr>
    </p:bg>
    <p:spTree>
      <p:nvGrpSpPr>
        <p:cNvPr id="1" name="Shape 15"/>
        <p:cNvGrpSpPr/>
        <p:nvPr/>
      </p:nvGrpSpPr>
      <p:grpSpPr>
        <a:xfrm>
          <a:off x="0" y="0"/>
          <a:ext cx="0" cy="0"/>
          <a:chOff x="0" y="0"/>
          <a:chExt cx="0" cy="0"/>
        </a:xfrm>
      </p:grpSpPr>
      <p:pic>
        <p:nvPicPr>
          <p:cNvPr id="16" name="Google Shape;16;p5" title="k20center-logo-variations_K20 Bug - White.png"/>
          <p:cNvPicPr preferRelativeResize="0"/>
          <p:nvPr/>
        </p:nvPicPr>
        <p:blipFill rotWithShape="1">
          <a:blip r:embed="rId3">
            <a:alphaModFix/>
          </a:blip>
          <a:srcRect/>
          <a:stretch/>
        </p:blipFill>
        <p:spPr>
          <a:xfrm>
            <a:off x="8428801" y="4450849"/>
            <a:ext cx="510701" cy="510702"/>
          </a:xfrm>
          <a:prstGeom prst="rect">
            <a:avLst/>
          </a:prstGeom>
          <a:noFill/>
          <a:ln>
            <a:noFill/>
          </a:ln>
        </p:spPr>
      </p:pic>
      <p:sp>
        <p:nvSpPr>
          <p:cNvPr id="17" name="Google Shape;17;p5"/>
          <p:cNvSpPr txBox="1">
            <a:spLocks noGrp="1"/>
          </p:cNvSpPr>
          <p:nvPr>
            <p:ph type="ctrTitle"/>
          </p:nvPr>
        </p:nvSpPr>
        <p:spPr>
          <a:xfrm>
            <a:off x="456175" y="744575"/>
            <a:ext cx="8232300" cy="2052600"/>
          </a:xfrm>
          <a:prstGeom prst="rect">
            <a:avLst/>
          </a:prstGeom>
          <a:noFill/>
          <a:ln>
            <a:noFill/>
          </a:ln>
        </p:spPr>
        <p:txBody>
          <a:bodyPr spcFirstLastPara="1" wrap="square" lIns="91425" tIns="91425" rIns="91425" bIns="91425" anchor="b" anchorCtr="0">
            <a:noAutofit/>
          </a:bodyPr>
          <a:lstStyle>
            <a:lvl1pPr marR="0" lvl="0" algn="l" rtl="0">
              <a:lnSpc>
                <a:spcPct val="150000"/>
              </a:lnSpc>
              <a:spcBef>
                <a:spcPts val="0"/>
              </a:spcBef>
              <a:spcAft>
                <a:spcPts val="0"/>
              </a:spcAft>
              <a:buClr>
                <a:schemeClr val="lt1"/>
              </a:buClr>
              <a:buSzPts val="5000"/>
              <a:buFont typeface="Calibri"/>
              <a:buNone/>
              <a:defRPr sz="5000" b="0" i="0" u="none" strike="noStrike" cap="none">
                <a:solidFill>
                  <a:schemeClr val="lt1"/>
                </a:solidFill>
                <a:latin typeface="Calibri"/>
                <a:ea typeface="Calibri"/>
                <a:cs typeface="Calibri"/>
                <a:sym typeface="Calibri"/>
              </a:defRPr>
            </a:lvl1pPr>
            <a:lvl2pPr marR="0" lvl="1" algn="l" rtl="0">
              <a:lnSpc>
                <a:spcPct val="150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2pPr>
            <a:lvl3pPr marR="0" lvl="2" algn="l" rtl="0">
              <a:lnSpc>
                <a:spcPct val="150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3pPr>
            <a:lvl4pPr marR="0" lvl="3" algn="l" rtl="0">
              <a:lnSpc>
                <a:spcPct val="150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4pPr>
            <a:lvl5pPr marR="0" lvl="4" algn="l" rtl="0">
              <a:lnSpc>
                <a:spcPct val="150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5pPr>
            <a:lvl6pPr marR="0" lvl="5" algn="l" rtl="0">
              <a:lnSpc>
                <a:spcPct val="150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6pPr>
            <a:lvl7pPr marR="0" lvl="6" algn="l" rtl="0">
              <a:lnSpc>
                <a:spcPct val="150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7pPr>
            <a:lvl8pPr marR="0" lvl="7" algn="l" rtl="0">
              <a:lnSpc>
                <a:spcPct val="150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8pPr>
            <a:lvl9pPr marR="0" lvl="8" algn="l" rtl="0">
              <a:lnSpc>
                <a:spcPct val="150000"/>
              </a:lnSpc>
              <a:spcBef>
                <a:spcPts val="0"/>
              </a:spcBef>
              <a:spcAft>
                <a:spcPts val="0"/>
              </a:spcAft>
              <a:buClr>
                <a:srgbClr val="000000"/>
              </a:buClr>
              <a:buSzPts val="5100"/>
              <a:buFont typeface="Calibri"/>
              <a:buNone/>
              <a:defRPr sz="5100" b="0" i="0" u="none" strike="noStrike" cap="none">
                <a:solidFill>
                  <a:srgbClr val="000000"/>
                </a:solidFill>
                <a:latin typeface="Calibri"/>
                <a:ea typeface="Calibri"/>
                <a:cs typeface="Calibri"/>
                <a:sym typeface="Calibri"/>
              </a:defRPr>
            </a:lvl9pPr>
          </a:lstStyle>
          <a:p>
            <a:endParaRPr/>
          </a:p>
        </p:txBody>
      </p:sp>
      <p:sp>
        <p:nvSpPr>
          <p:cNvPr id="18" name="Google Shape;18;p5"/>
          <p:cNvSpPr txBox="1">
            <a:spLocks noGrp="1"/>
          </p:cNvSpPr>
          <p:nvPr>
            <p:ph type="subTitle" idx="1"/>
          </p:nvPr>
        </p:nvSpPr>
        <p:spPr>
          <a:xfrm>
            <a:off x="456175" y="2834125"/>
            <a:ext cx="8232300" cy="792600"/>
          </a:xfrm>
          <a:prstGeom prst="rect">
            <a:avLst/>
          </a:prstGeom>
          <a:noFill/>
          <a:ln>
            <a:noFill/>
          </a:ln>
        </p:spPr>
        <p:txBody>
          <a:bodyPr spcFirstLastPara="1" wrap="square" lIns="91425" tIns="91425" rIns="91425" bIns="91425" anchor="t" anchorCtr="0">
            <a:noAutofit/>
          </a:bodyPr>
          <a:lstStyle>
            <a:lvl1pPr marR="0" lvl="0" algn="l" rtl="0">
              <a:lnSpc>
                <a:spcPct val="150000"/>
              </a:lnSpc>
              <a:spcBef>
                <a:spcPts val="0"/>
              </a:spcBef>
              <a:spcAft>
                <a:spcPts val="0"/>
              </a:spcAft>
              <a:buClr>
                <a:schemeClr val="lt1"/>
              </a:buClr>
              <a:buSzPts val="2600"/>
              <a:buFont typeface="NTR"/>
              <a:buChar char="●"/>
              <a:defRPr sz="2600" b="0" i="0" u="none" strike="noStrike" cap="none">
                <a:solidFill>
                  <a:schemeClr val="lt1"/>
                </a:solidFill>
                <a:latin typeface="Calibri"/>
                <a:ea typeface="Calibri"/>
                <a:cs typeface="Calibri"/>
                <a:sym typeface="Calibri"/>
              </a:defRPr>
            </a:lvl1pPr>
            <a:lvl2pPr marR="0" lvl="1" algn="l" rtl="0">
              <a:lnSpc>
                <a:spcPct val="150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2pPr>
            <a:lvl3pPr marR="0" lvl="2" algn="l" rtl="0">
              <a:lnSpc>
                <a:spcPct val="150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3pPr>
            <a:lvl4pPr marR="0" lvl="3" algn="l" rtl="0">
              <a:lnSpc>
                <a:spcPct val="150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4pPr>
            <a:lvl5pPr marR="0" lvl="4" algn="l" rtl="0">
              <a:lnSpc>
                <a:spcPct val="150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5pPr>
            <a:lvl6pPr marR="0" lvl="5" algn="l" rtl="0">
              <a:lnSpc>
                <a:spcPct val="150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6pPr>
            <a:lvl7pPr marR="0" lvl="6" algn="l" rtl="0">
              <a:lnSpc>
                <a:spcPct val="150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7pPr>
            <a:lvl8pPr marR="0" lvl="7" algn="l" rtl="0">
              <a:lnSpc>
                <a:spcPct val="150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8pPr>
            <a:lvl9pPr marR="0" lvl="8" algn="l" rtl="0">
              <a:lnSpc>
                <a:spcPct val="150000"/>
              </a:lnSpc>
              <a:spcBef>
                <a:spcPts val="0"/>
              </a:spcBef>
              <a:spcAft>
                <a:spcPts val="0"/>
              </a:spcAft>
              <a:buClr>
                <a:srgbClr val="000000"/>
              </a:buClr>
              <a:buSzPts val="2700"/>
              <a:buFont typeface="Calibri"/>
              <a:buNone/>
              <a:defRPr sz="2700" b="0" i="0" u="none" strike="noStrike" cap="none">
                <a:solidFill>
                  <a:srgbClr val="000000"/>
                </a:solidFill>
                <a:latin typeface="Calibri"/>
                <a:ea typeface="Calibri"/>
                <a:cs typeface="Calibri"/>
                <a:sym typeface="Calibri"/>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Quote">
  <p:cSld name="Quote">
    <p:bg>
      <p:bgPr>
        <a:blipFill>
          <a:blip r:embed="rId2">
            <a:alphaModFix/>
          </a:blip>
          <a:stretch>
            <a:fillRect/>
          </a:stretch>
        </a:blipFill>
        <a:effectLst/>
      </p:bgPr>
    </p:bg>
    <p:spTree>
      <p:nvGrpSpPr>
        <p:cNvPr id="1" name="Shape 19"/>
        <p:cNvGrpSpPr/>
        <p:nvPr/>
      </p:nvGrpSpPr>
      <p:grpSpPr>
        <a:xfrm>
          <a:off x="0" y="0"/>
          <a:ext cx="0" cy="0"/>
          <a:chOff x="0" y="0"/>
          <a:chExt cx="0" cy="0"/>
        </a:xfrm>
      </p:grpSpPr>
      <p:pic>
        <p:nvPicPr>
          <p:cNvPr id="20" name="Google Shape;20;p6" title="k20center-logo-variations_K20 - Bug Color.png"/>
          <p:cNvPicPr preferRelativeResize="0"/>
          <p:nvPr/>
        </p:nvPicPr>
        <p:blipFill rotWithShape="1">
          <a:blip r:embed="rId3">
            <a:alphaModFix/>
          </a:blip>
          <a:srcRect/>
          <a:stretch/>
        </p:blipFill>
        <p:spPr>
          <a:xfrm>
            <a:off x="8428800" y="4450850"/>
            <a:ext cx="510701" cy="510702"/>
          </a:xfrm>
          <a:prstGeom prst="rect">
            <a:avLst/>
          </a:prstGeom>
          <a:noFill/>
          <a:ln>
            <a:noFill/>
          </a:ln>
        </p:spPr>
      </p:pic>
      <p:sp>
        <p:nvSpPr>
          <p:cNvPr id="21" name="Google Shape;21;p6"/>
          <p:cNvSpPr txBox="1">
            <a:spLocks noGrp="1"/>
          </p:cNvSpPr>
          <p:nvPr>
            <p:ph type="title"/>
          </p:nvPr>
        </p:nvSpPr>
        <p:spPr>
          <a:xfrm>
            <a:off x="1483050" y="1515775"/>
            <a:ext cx="6177900" cy="909710"/>
          </a:xfrm>
          <a:prstGeom prst="rect">
            <a:avLst/>
          </a:prstGeom>
          <a:noFill/>
          <a:ln>
            <a:noFill/>
          </a:ln>
        </p:spPr>
        <p:txBody>
          <a:bodyPr spcFirstLastPara="1" wrap="square" lIns="91425" tIns="91425" rIns="91425" bIns="91425" anchor="t" anchorCtr="0">
            <a:noAutofit/>
          </a:bodyPr>
          <a:lstStyle>
            <a:lvl1pPr marR="0" lvl="0" algn="l" rtl="0">
              <a:lnSpc>
                <a:spcPct val="115000"/>
              </a:lnSpc>
              <a:spcBef>
                <a:spcPts val="0"/>
              </a:spcBef>
              <a:spcAft>
                <a:spcPts val="0"/>
              </a:spcAft>
              <a:buClr>
                <a:srgbClr val="000000"/>
              </a:buClr>
              <a:buSzPts val="5000"/>
              <a:buFont typeface="Calibri"/>
              <a:buNone/>
              <a:defRPr sz="3600" b="0" i="0" u="none" strike="noStrike" cap="none">
                <a:solidFill>
                  <a:srgbClr val="000000"/>
                </a:solidFill>
                <a:latin typeface="Calibri"/>
                <a:ea typeface="Calibri"/>
                <a:cs typeface="Calibri"/>
                <a:sym typeface="Calibri"/>
              </a:defRPr>
            </a:lvl1pPr>
            <a:lvl2pPr marR="0" lvl="1"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2pPr>
            <a:lvl3pPr marR="0" lvl="2"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3pPr>
            <a:lvl4pPr marR="0" lvl="3"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4pPr>
            <a:lvl5pPr marR="0" lvl="4"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5pPr>
            <a:lvl6pPr marR="0" lvl="5"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6pPr>
            <a:lvl7pPr marR="0" lvl="6"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7pPr>
            <a:lvl8pPr marR="0" lvl="7"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8pPr>
            <a:lvl9pPr marR="0" lvl="8"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9pPr>
          </a:lstStyle>
          <a:p>
            <a:endParaRPr/>
          </a:p>
        </p:txBody>
      </p:sp>
      <p:sp>
        <p:nvSpPr>
          <p:cNvPr id="22" name="Google Shape;22;p6"/>
          <p:cNvSpPr txBox="1">
            <a:spLocks noGrp="1"/>
          </p:cNvSpPr>
          <p:nvPr>
            <p:ph type="title" idx="2"/>
          </p:nvPr>
        </p:nvSpPr>
        <p:spPr>
          <a:xfrm>
            <a:off x="1483050" y="3100738"/>
            <a:ext cx="6177900" cy="572700"/>
          </a:xfrm>
          <a:prstGeom prst="rect">
            <a:avLst/>
          </a:prstGeom>
          <a:noFill/>
          <a:ln>
            <a:noFill/>
          </a:ln>
        </p:spPr>
        <p:txBody>
          <a:bodyPr spcFirstLastPara="1" wrap="square" lIns="91425" tIns="91425" rIns="91425" bIns="91425" anchor="t" anchorCtr="0">
            <a:noAutofit/>
          </a:bodyPr>
          <a:lstStyle>
            <a:lvl1pPr marR="0" lvl="0" algn="l" rtl="0">
              <a:lnSpc>
                <a:spcPct val="115000"/>
              </a:lnSpc>
              <a:spcBef>
                <a:spcPts val="0"/>
              </a:spcBef>
              <a:spcAft>
                <a:spcPts val="0"/>
              </a:spcAft>
              <a:buClr>
                <a:srgbClr val="000000"/>
              </a:buClr>
              <a:buSzPts val="2600"/>
              <a:buFont typeface="Calibri"/>
              <a:buNone/>
              <a:defRPr sz="2600" b="0" i="0" u="none" strike="noStrike" cap="none">
                <a:solidFill>
                  <a:srgbClr val="000000"/>
                </a:solidFill>
                <a:latin typeface="Calibri"/>
                <a:ea typeface="Calibri"/>
                <a:cs typeface="Calibri"/>
                <a:sym typeface="Calibri"/>
              </a:defRPr>
            </a:lvl1pPr>
            <a:lvl2pPr marR="0" lvl="1"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2pPr>
            <a:lvl3pPr marR="0" lvl="2"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3pPr>
            <a:lvl4pPr marR="0" lvl="3"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4pPr>
            <a:lvl5pPr marR="0" lvl="4"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5pPr>
            <a:lvl6pPr marR="0" lvl="5"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6pPr>
            <a:lvl7pPr marR="0" lvl="6"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7pPr>
            <a:lvl8pPr marR="0" lvl="7"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8pPr>
            <a:lvl9pPr marR="0" lvl="8"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Layout">
  <p:cSld name="Content - 1 Column">
    <p:bg>
      <p:bgPr>
        <a:solidFill>
          <a:schemeClr val="lt1"/>
        </a:solidFill>
        <a:effectLst/>
      </p:bgPr>
    </p:bg>
    <p:spTree>
      <p:nvGrpSpPr>
        <p:cNvPr id="1" name="Shape 23"/>
        <p:cNvGrpSpPr/>
        <p:nvPr/>
      </p:nvGrpSpPr>
      <p:grpSpPr>
        <a:xfrm>
          <a:off x="0" y="0"/>
          <a:ext cx="0" cy="0"/>
          <a:chOff x="0" y="0"/>
          <a:chExt cx="0" cy="0"/>
        </a:xfrm>
      </p:grpSpPr>
      <p:pic>
        <p:nvPicPr>
          <p:cNvPr id="24" name="Google Shape;24;p7" title="k20center-logo-variations_K20 - Bug Color.png"/>
          <p:cNvPicPr preferRelativeResize="0"/>
          <p:nvPr/>
        </p:nvPicPr>
        <p:blipFill rotWithShape="1">
          <a:blip r:embed="rId2">
            <a:alphaModFix/>
          </a:blip>
          <a:srcRect/>
          <a:stretch/>
        </p:blipFill>
        <p:spPr>
          <a:xfrm>
            <a:off x="8428800" y="4450850"/>
            <a:ext cx="510701" cy="510702"/>
          </a:xfrm>
          <a:prstGeom prst="rect">
            <a:avLst/>
          </a:prstGeom>
          <a:noFill/>
          <a:ln>
            <a:noFill/>
          </a:ln>
        </p:spPr>
      </p:pic>
      <p:sp>
        <p:nvSpPr>
          <p:cNvPr id="25" name="Google Shape;25;p7"/>
          <p:cNvSpPr txBox="1">
            <a:spLocks noGrp="1"/>
          </p:cNvSpPr>
          <p:nvPr>
            <p:ph type="title"/>
          </p:nvPr>
        </p:nvSpPr>
        <p:spPr>
          <a:xfrm>
            <a:off x="456175" y="445024"/>
            <a:ext cx="8225400" cy="818087"/>
          </a:xfrm>
          <a:prstGeom prst="rect">
            <a:avLst/>
          </a:prstGeom>
          <a:noFill/>
          <a:ln>
            <a:noFill/>
          </a:ln>
        </p:spPr>
        <p:txBody>
          <a:bodyPr spcFirstLastPara="1" wrap="square" lIns="91425" tIns="91425" rIns="91425" bIns="91425" anchor="t" anchorCtr="0">
            <a:noAutofit/>
          </a:bodyPr>
          <a:lstStyle>
            <a:lvl1pPr marR="0" lvl="0" algn="l" rtl="0">
              <a:lnSpc>
                <a:spcPct val="115000"/>
              </a:lnSpc>
              <a:spcBef>
                <a:spcPts val="0"/>
              </a:spcBef>
              <a:spcAft>
                <a:spcPts val="0"/>
              </a:spcAft>
              <a:buClr>
                <a:srgbClr val="91192A"/>
              </a:buClr>
              <a:buSzPts val="3600"/>
              <a:buFont typeface="Calibri"/>
              <a:buNone/>
              <a:defRPr sz="3600" b="0" i="0" u="none" strike="noStrike" cap="none">
                <a:solidFill>
                  <a:schemeClr val="accent3"/>
                </a:solidFill>
                <a:latin typeface="Calibri"/>
                <a:ea typeface="Calibri"/>
                <a:cs typeface="Calibri"/>
                <a:sym typeface="Calibri"/>
              </a:defRPr>
            </a:lvl1pPr>
            <a:lvl2pPr marR="0" lvl="1"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2pPr>
            <a:lvl3pPr marR="0" lvl="2"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3pPr>
            <a:lvl4pPr marR="0" lvl="3"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4pPr>
            <a:lvl5pPr marR="0" lvl="4"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5pPr>
            <a:lvl6pPr marR="0" lvl="5"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6pPr>
            <a:lvl7pPr marR="0" lvl="6"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7pPr>
            <a:lvl8pPr marR="0" lvl="7"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8pPr>
            <a:lvl9pPr marR="0" lvl="8"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9pPr>
          </a:lstStyle>
          <a:p>
            <a:endParaRPr/>
          </a:p>
        </p:txBody>
      </p:sp>
      <p:sp>
        <p:nvSpPr>
          <p:cNvPr id="26" name="Google Shape;26;p7"/>
          <p:cNvSpPr txBox="1">
            <a:spLocks noGrp="1"/>
          </p:cNvSpPr>
          <p:nvPr>
            <p:ph type="body" idx="1"/>
          </p:nvPr>
        </p:nvSpPr>
        <p:spPr>
          <a:xfrm>
            <a:off x="456300" y="1263111"/>
            <a:ext cx="8225400" cy="1968286"/>
          </a:xfrm>
          <a:prstGeom prst="rect">
            <a:avLst/>
          </a:prstGeom>
          <a:noFill/>
          <a:ln>
            <a:noFill/>
          </a:ln>
        </p:spPr>
        <p:txBody>
          <a:bodyPr spcFirstLastPara="1" wrap="square" lIns="91425" tIns="91425" rIns="91425" bIns="91425" anchor="t" anchorCtr="0">
            <a:noAutofit/>
          </a:bodyPr>
          <a:lstStyle>
            <a:lvl1pPr marL="457200" marR="0" lvl="0" indent="-393700" algn="l" rtl="0">
              <a:lnSpc>
                <a:spcPct val="115000"/>
              </a:lnSpc>
              <a:spcBef>
                <a:spcPts val="0"/>
              </a:spcBef>
              <a:spcAft>
                <a:spcPts val="0"/>
              </a:spcAft>
              <a:buClr>
                <a:schemeClr val="accent3"/>
              </a:buClr>
              <a:buSzPts val="2600"/>
              <a:buFont typeface="NTR"/>
              <a:buChar char="●"/>
              <a:defRPr sz="2600" b="0" i="0" u="none" strike="noStrike" cap="none">
                <a:solidFill>
                  <a:schemeClr val="dk1"/>
                </a:solidFill>
                <a:latin typeface="Calibri"/>
                <a:ea typeface="Calibri"/>
                <a:cs typeface="Calibri"/>
                <a:sym typeface="Calibri"/>
              </a:defRPr>
            </a:lvl1pPr>
            <a:lvl2pPr marL="914400" marR="0" lvl="1" indent="-393700" algn="l" rtl="0">
              <a:lnSpc>
                <a:spcPct val="115000"/>
              </a:lnSpc>
              <a:spcBef>
                <a:spcPts val="0"/>
              </a:spcBef>
              <a:spcAft>
                <a:spcPts val="0"/>
              </a:spcAft>
              <a:buClr>
                <a:schemeClr val="accent2"/>
              </a:buClr>
              <a:buSzPts val="2600"/>
              <a:buFont typeface="Courier New"/>
              <a:buChar char="o"/>
              <a:defRPr sz="2600" b="0" i="0" u="none" strike="noStrike" cap="none">
                <a:solidFill>
                  <a:schemeClr val="dk1"/>
                </a:solidFill>
                <a:latin typeface="Calibri"/>
                <a:ea typeface="Calibri"/>
                <a:cs typeface="Calibri"/>
                <a:sym typeface="Calibri"/>
              </a:defRPr>
            </a:lvl2pPr>
            <a:lvl3pPr marL="1371600" marR="0" lvl="2" indent="-393700" algn="l" rtl="0">
              <a:lnSpc>
                <a:spcPct val="115000"/>
              </a:lnSpc>
              <a:spcBef>
                <a:spcPts val="0"/>
              </a:spcBef>
              <a:spcAft>
                <a:spcPts val="0"/>
              </a:spcAft>
              <a:buClr>
                <a:schemeClr val="accent4"/>
              </a:buClr>
              <a:buSzPts val="2600"/>
              <a:buFont typeface="Noto Sans Symbols"/>
              <a:buChar char="▪"/>
              <a:defRPr sz="2600" b="0" i="0" u="none" strike="noStrike" cap="none">
                <a:solidFill>
                  <a:schemeClr val="dk1"/>
                </a:solidFill>
                <a:latin typeface="Calibri"/>
                <a:ea typeface="Calibri"/>
                <a:cs typeface="Calibri"/>
                <a:sym typeface="Calibri"/>
              </a:defRPr>
            </a:lvl3pPr>
            <a:lvl4pPr marL="1828800" marR="0" lvl="3" indent="-393700" algn="l" rtl="0">
              <a:lnSpc>
                <a:spcPct val="115000"/>
              </a:lnSpc>
              <a:spcBef>
                <a:spcPts val="0"/>
              </a:spcBef>
              <a:spcAft>
                <a:spcPts val="0"/>
              </a:spcAft>
              <a:buClr>
                <a:srgbClr val="91192A"/>
              </a:buClr>
              <a:buSzPts val="2600"/>
              <a:buFont typeface="Calibri"/>
              <a:buChar char="●"/>
              <a:defRPr sz="2600" b="0" i="0" u="none" strike="noStrike" cap="none">
                <a:solidFill>
                  <a:schemeClr val="dk1"/>
                </a:solidFill>
                <a:latin typeface="Calibri"/>
                <a:ea typeface="Calibri"/>
                <a:cs typeface="Calibri"/>
                <a:sym typeface="Calibri"/>
              </a:defRPr>
            </a:lvl4pPr>
            <a:lvl5pPr marL="2286000" marR="0" lvl="4" indent="-393700" algn="l" rtl="0">
              <a:lnSpc>
                <a:spcPct val="115000"/>
              </a:lnSpc>
              <a:spcBef>
                <a:spcPts val="0"/>
              </a:spcBef>
              <a:spcAft>
                <a:spcPts val="0"/>
              </a:spcAft>
              <a:buClr>
                <a:srgbClr val="275781"/>
              </a:buClr>
              <a:buSzPts val="2600"/>
              <a:buFont typeface="Calibri"/>
              <a:buChar char="○"/>
              <a:defRPr sz="2600" b="0" i="0" u="none" strike="noStrike" cap="none">
                <a:solidFill>
                  <a:schemeClr val="dk1"/>
                </a:solidFill>
                <a:latin typeface="Calibri"/>
                <a:ea typeface="Calibri"/>
                <a:cs typeface="Calibri"/>
                <a:sym typeface="Calibri"/>
              </a:defRPr>
            </a:lvl5pPr>
            <a:lvl6pPr marL="2743200" marR="0" lvl="5" indent="-393700" algn="l" rtl="0">
              <a:lnSpc>
                <a:spcPct val="115000"/>
              </a:lnSpc>
              <a:spcBef>
                <a:spcPts val="0"/>
              </a:spcBef>
              <a:spcAft>
                <a:spcPts val="0"/>
              </a:spcAft>
              <a:buClr>
                <a:srgbClr val="E5BB38"/>
              </a:buClr>
              <a:buSzPts val="2600"/>
              <a:buFont typeface="Calibri"/>
              <a:buChar char="■"/>
              <a:defRPr sz="2600" b="0" i="0" u="none" strike="noStrike" cap="none">
                <a:solidFill>
                  <a:schemeClr val="dk1"/>
                </a:solidFill>
                <a:latin typeface="Calibri"/>
                <a:ea typeface="Calibri"/>
                <a:cs typeface="Calibri"/>
                <a:sym typeface="Calibri"/>
              </a:defRPr>
            </a:lvl6pPr>
            <a:lvl7pPr marL="3200400" marR="0" lvl="6" indent="-393700" algn="l" rtl="0">
              <a:lnSpc>
                <a:spcPct val="115000"/>
              </a:lnSpc>
              <a:spcBef>
                <a:spcPts val="0"/>
              </a:spcBef>
              <a:spcAft>
                <a:spcPts val="0"/>
              </a:spcAft>
              <a:buClr>
                <a:srgbClr val="91192A"/>
              </a:buClr>
              <a:buSzPts val="2600"/>
              <a:buFont typeface="Calibri"/>
              <a:buChar char="●"/>
              <a:defRPr sz="2600" b="0" i="0" u="none" strike="noStrike" cap="none">
                <a:solidFill>
                  <a:schemeClr val="dk1"/>
                </a:solidFill>
                <a:latin typeface="Calibri"/>
                <a:ea typeface="Calibri"/>
                <a:cs typeface="Calibri"/>
                <a:sym typeface="Calibri"/>
              </a:defRPr>
            </a:lvl7pPr>
            <a:lvl8pPr marL="3657600" marR="0" lvl="7" indent="-393700" algn="l" rtl="0">
              <a:lnSpc>
                <a:spcPct val="115000"/>
              </a:lnSpc>
              <a:spcBef>
                <a:spcPts val="0"/>
              </a:spcBef>
              <a:spcAft>
                <a:spcPts val="0"/>
              </a:spcAft>
              <a:buClr>
                <a:srgbClr val="275781"/>
              </a:buClr>
              <a:buSzPts val="2600"/>
              <a:buFont typeface="Calibri"/>
              <a:buChar char="○"/>
              <a:defRPr sz="2600" b="0" i="0" u="none" strike="noStrike" cap="none">
                <a:solidFill>
                  <a:schemeClr val="dk1"/>
                </a:solidFill>
                <a:latin typeface="Calibri"/>
                <a:ea typeface="Calibri"/>
                <a:cs typeface="Calibri"/>
                <a:sym typeface="Calibri"/>
              </a:defRPr>
            </a:lvl8pPr>
            <a:lvl9pPr marL="4114800" marR="0" lvl="8" indent="-393700" algn="l" rtl="0">
              <a:lnSpc>
                <a:spcPct val="115000"/>
              </a:lnSpc>
              <a:spcBef>
                <a:spcPts val="0"/>
              </a:spcBef>
              <a:spcAft>
                <a:spcPts val="0"/>
              </a:spcAft>
              <a:buClr>
                <a:srgbClr val="E5BB38"/>
              </a:buClr>
              <a:buSzPts val="2600"/>
              <a:buFont typeface="Calibri"/>
              <a:buChar char="■"/>
              <a:defRPr sz="26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lumn Layout">
  <p:cSld name="Content - 2 column">
    <p:bg>
      <p:bgPr>
        <a:solidFill>
          <a:schemeClr val="lt1"/>
        </a:solidFill>
        <a:effectLst/>
      </p:bgPr>
    </p:bg>
    <p:spTree>
      <p:nvGrpSpPr>
        <p:cNvPr id="1" name="Shape 27"/>
        <p:cNvGrpSpPr/>
        <p:nvPr/>
      </p:nvGrpSpPr>
      <p:grpSpPr>
        <a:xfrm>
          <a:off x="0" y="0"/>
          <a:ext cx="0" cy="0"/>
          <a:chOff x="0" y="0"/>
          <a:chExt cx="0" cy="0"/>
        </a:xfrm>
      </p:grpSpPr>
      <p:sp>
        <p:nvSpPr>
          <p:cNvPr id="28" name="Google Shape;28;p8"/>
          <p:cNvSpPr txBox="1">
            <a:spLocks noGrp="1"/>
          </p:cNvSpPr>
          <p:nvPr>
            <p:ph type="body" idx="1"/>
          </p:nvPr>
        </p:nvSpPr>
        <p:spPr>
          <a:xfrm>
            <a:off x="456300" y="1263111"/>
            <a:ext cx="3993900" cy="3251519"/>
          </a:xfrm>
          <a:prstGeom prst="rect">
            <a:avLst/>
          </a:prstGeom>
          <a:noFill/>
          <a:ln>
            <a:noFill/>
          </a:ln>
        </p:spPr>
        <p:txBody>
          <a:bodyPr spcFirstLastPara="1" wrap="square" lIns="91425" tIns="91425" rIns="91425" bIns="91425" anchor="t" anchorCtr="0">
            <a:noAutofit/>
          </a:bodyPr>
          <a:lstStyle>
            <a:lvl1pPr marL="457200" marR="0" lvl="0" indent="-393700" algn="l" rtl="0">
              <a:lnSpc>
                <a:spcPct val="115000"/>
              </a:lnSpc>
              <a:spcBef>
                <a:spcPts val="0"/>
              </a:spcBef>
              <a:spcAft>
                <a:spcPts val="0"/>
              </a:spcAft>
              <a:buClr>
                <a:schemeClr val="accent3"/>
              </a:buClr>
              <a:buSzPts val="2600"/>
              <a:buFont typeface="NTR"/>
              <a:buChar char="●"/>
              <a:defRPr sz="2600" b="0" i="0" u="none" strike="noStrike" cap="none">
                <a:solidFill>
                  <a:schemeClr val="dk1"/>
                </a:solidFill>
                <a:latin typeface="Calibri"/>
                <a:ea typeface="Calibri"/>
                <a:cs typeface="Calibri"/>
                <a:sym typeface="Calibri"/>
              </a:defRPr>
            </a:lvl1pPr>
            <a:lvl2pPr marL="914400" marR="0" lvl="1" indent="-393700" algn="l" rtl="0">
              <a:lnSpc>
                <a:spcPct val="115000"/>
              </a:lnSpc>
              <a:spcBef>
                <a:spcPts val="0"/>
              </a:spcBef>
              <a:spcAft>
                <a:spcPts val="0"/>
              </a:spcAft>
              <a:buClr>
                <a:schemeClr val="accent2"/>
              </a:buClr>
              <a:buSzPts val="2600"/>
              <a:buFont typeface="Courier New"/>
              <a:buChar char="o"/>
              <a:defRPr sz="2600" b="0" i="0" u="none" strike="noStrike" cap="none">
                <a:solidFill>
                  <a:schemeClr val="dk1"/>
                </a:solidFill>
                <a:latin typeface="Calibri"/>
                <a:ea typeface="Calibri"/>
                <a:cs typeface="Calibri"/>
                <a:sym typeface="Calibri"/>
              </a:defRPr>
            </a:lvl2pPr>
            <a:lvl3pPr marL="1371600" marR="0" lvl="2" indent="-393700" algn="l" rtl="0">
              <a:lnSpc>
                <a:spcPct val="115000"/>
              </a:lnSpc>
              <a:spcBef>
                <a:spcPts val="0"/>
              </a:spcBef>
              <a:spcAft>
                <a:spcPts val="0"/>
              </a:spcAft>
              <a:buClr>
                <a:schemeClr val="accent4"/>
              </a:buClr>
              <a:buSzPts val="2600"/>
              <a:buFont typeface="Noto Sans Symbols"/>
              <a:buChar char="▪"/>
              <a:defRPr sz="2600" b="0" i="0" u="none" strike="noStrike" cap="none">
                <a:solidFill>
                  <a:schemeClr val="dk1"/>
                </a:solidFill>
                <a:latin typeface="Calibri"/>
                <a:ea typeface="Calibri"/>
                <a:cs typeface="Calibri"/>
                <a:sym typeface="Calibri"/>
              </a:defRPr>
            </a:lvl3pPr>
            <a:lvl4pPr marL="1828800" marR="0" lvl="3" indent="-393700" algn="l" rtl="0">
              <a:lnSpc>
                <a:spcPct val="115000"/>
              </a:lnSpc>
              <a:spcBef>
                <a:spcPts val="0"/>
              </a:spcBef>
              <a:spcAft>
                <a:spcPts val="0"/>
              </a:spcAft>
              <a:buClr>
                <a:srgbClr val="91192A"/>
              </a:buClr>
              <a:buSzPts val="2600"/>
              <a:buFont typeface="Calibri"/>
              <a:buChar char="●"/>
              <a:defRPr sz="2600" b="0" i="0" u="none" strike="noStrike" cap="none">
                <a:solidFill>
                  <a:schemeClr val="dk1"/>
                </a:solidFill>
                <a:latin typeface="Calibri"/>
                <a:ea typeface="Calibri"/>
                <a:cs typeface="Calibri"/>
                <a:sym typeface="Calibri"/>
              </a:defRPr>
            </a:lvl4pPr>
            <a:lvl5pPr marL="2286000" marR="0" lvl="4" indent="-393700" algn="l" rtl="0">
              <a:lnSpc>
                <a:spcPct val="115000"/>
              </a:lnSpc>
              <a:spcBef>
                <a:spcPts val="0"/>
              </a:spcBef>
              <a:spcAft>
                <a:spcPts val="0"/>
              </a:spcAft>
              <a:buClr>
                <a:srgbClr val="275781"/>
              </a:buClr>
              <a:buSzPts val="2600"/>
              <a:buFont typeface="Calibri"/>
              <a:buChar char="○"/>
              <a:defRPr sz="2600" b="0" i="0" u="none" strike="noStrike" cap="none">
                <a:solidFill>
                  <a:schemeClr val="dk1"/>
                </a:solidFill>
                <a:latin typeface="Calibri"/>
                <a:ea typeface="Calibri"/>
                <a:cs typeface="Calibri"/>
                <a:sym typeface="Calibri"/>
              </a:defRPr>
            </a:lvl5pPr>
            <a:lvl6pPr marL="2743200" marR="0" lvl="5" indent="-393700" algn="l" rtl="0">
              <a:lnSpc>
                <a:spcPct val="115000"/>
              </a:lnSpc>
              <a:spcBef>
                <a:spcPts val="0"/>
              </a:spcBef>
              <a:spcAft>
                <a:spcPts val="0"/>
              </a:spcAft>
              <a:buClr>
                <a:srgbClr val="E5BB38"/>
              </a:buClr>
              <a:buSzPts val="2600"/>
              <a:buFont typeface="Calibri"/>
              <a:buChar char="■"/>
              <a:defRPr sz="2600" b="0" i="0" u="none" strike="noStrike" cap="none">
                <a:solidFill>
                  <a:schemeClr val="dk1"/>
                </a:solidFill>
                <a:latin typeface="Calibri"/>
                <a:ea typeface="Calibri"/>
                <a:cs typeface="Calibri"/>
                <a:sym typeface="Calibri"/>
              </a:defRPr>
            </a:lvl6pPr>
            <a:lvl7pPr marL="3200400" marR="0" lvl="6" indent="-393700" algn="l" rtl="0">
              <a:lnSpc>
                <a:spcPct val="115000"/>
              </a:lnSpc>
              <a:spcBef>
                <a:spcPts val="0"/>
              </a:spcBef>
              <a:spcAft>
                <a:spcPts val="0"/>
              </a:spcAft>
              <a:buClr>
                <a:srgbClr val="91192A"/>
              </a:buClr>
              <a:buSzPts val="2600"/>
              <a:buFont typeface="Calibri"/>
              <a:buChar char="●"/>
              <a:defRPr sz="2600" b="0" i="0" u="none" strike="noStrike" cap="none">
                <a:solidFill>
                  <a:schemeClr val="dk1"/>
                </a:solidFill>
                <a:latin typeface="Calibri"/>
                <a:ea typeface="Calibri"/>
                <a:cs typeface="Calibri"/>
                <a:sym typeface="Calibri"/>
              </a:defRPr>
            </a:lvl7pPr>
            <a:lvl8pPr marL="3657600" marR="0" lvl="7" indent="-393700" algn="l" rtl="0">
              <a:lnSpc>
                <a:spcPct val="115000"/>
              </a:lnSpc>
              <a:spcBef>
                <a:spcPts val="0"/>
              </a:spcBef>
              <a:spcAft>
                <a:spcPts val="0"/>
              </a:spcAft>
              <a:buClr>
                <a:srgbClr val="275781"/>
              </a:buClr>
              <a:buSzPts val="2600"/>
              <a:buFont typeface="Calibri"/>
              <a:buChar char="○"/>
              <a:defRPr sz="2600" b="0" i="0" u="none" strike="noStrike" cap="none">
                <a:solidFill>
                  <a:schemeClr val="dk1"/>
                </a:solidFill>
                <a:latin typeface="Calibri"/>
                <a:ea typeface="Calibri"/>
                <a:cs typeface="Calibri"/>
                <a:sym typeface="Calibri"/>
              </a:defRPr>
            </a:lvl8pPr>
            <a:lvl9pPr marL="4114800" marR="0" lvl="8" indent="-393700" algn="l" rtl="0">
              <a:lnSpc>
                <a:spcPct val="115000"/>
              </a:lnSpc>
              <a:spcBef>
                <a:spcPts val="0"/>
              </a:spcBef>
              <a:spcAft>
                <a:spcPts val="0"/>
              </a:spcAft>
              <a:buClr>
                <a:srgbClr val="E5BB38"/>
              </a:buClr>
              <a:buSzPts val="2600"/>
              <a:buFont typeface="Calibri"/>
              <a:buChar char="■"/>
              <a:defRPr sz="2600" b="0" i="0" u="none" strike="noStrike" cap="none">
                <a:solidFill>
                  <a:schemeClr val="dk1"/>
                </a:solidFill>
                <a:latin typeface="Calibri"/>
                <a:ea typeface="Calibri"/>
                <a:cs typeface="Calibri"/>
                <a:sym typeface="Calibri"/>
              </a:defRPr>
            </a:lvl9pPr>
          </a:lstStyle>
          <a:p>
            <a:endParaRPr/>
          </a:p>
        </p:txBody>
      </p:sp>
      <p:sp>
        <p:nvSpPr>
          <p:cNvPr id="29" name="Google Shape;29;p8"/>
          <p:cNvSpPr txBox="1">
            <a:spLocks noGrp="1"/>
          </p:cNvSpPr>
          <p:nvPr>
            <p:ph type="body" idx="2"/>
          </p:nvPr>
        </p:nvSpPr>
        <p:spPr>
          <a:xfrm>
            <a:off x="4687932" y="1263111"/>
            <a:ext cx="3993900" cy="3251519"/>
          </a:xfrm>
          <a:prstGeom prst="rect">
            <a:avLst/>
          </a:prstGeom>
          <a:noFill/>
          <a:ln>
            <a:noFill/>
          </a:ln>
        </p:spPr>
        <p:txBody>
          <a:bodyPr spcFirstLastPara="1" wrap="square" lIns="91425" tIns="91425" rIns="91425" bIns="91425" anchor="t" anchorCtr="0">
            <a:noAutofit/>
          </a:bodyPr>
          <a:lstStyle>
            <a:lvl1pPr marL="457200" marR="0" lvl="0" indent="-393700" algn="l" rtl="0">
              <a:lnSpc>
                <a:spcPct val="115000"/>
              </a:lnSpc>
              <a:spcBef>
                <a:spcPts val="0"/>
              </a:spcBef>
              <a:spcAft>
                <a:spcPts val="0"/>
              </a:spcAft>
              <a:buClr>
                <a:schemeClr val="accent3"/>
              </a:buClr>
              <a:buSzPts val="2600"/>
              <a:buFont typeface="Calibri"/>
              <a:buAutoNum type="arabicPeriod"/>
              <a:defRPr sz="2600" b="0" i="0" u="none" strike="noStrike" cap="none">
                <a:solidFill>
                  <a:schemeClr val="dk1"/>
                </a:solidFill>
                <a:latin typeface="Calibri"/>
                <a:ea typeface="Calibri"/>
                <a:cs typeface="Calibri"/>
                <a:sym typeface="Calibri"/>
              </a:defRPr>
            </a:lvl1pPr>
            <a:lvl2pPr marL="914400" marR="0" lvl="1" indent="-393700" algn="l" rtl="0">
              <a:lnSpc>
                <a:spcPct val="115000"/>
              </a:lnSpc>
              <a:spcBef>
                <a:spcPts val="0"/>
              </a:spcBef>
              <a:spcAft>
                <a:spcPts val="0"/>
              </a:spcAft>
              <a:buClr>
                <a:schemeClr val="accent2"/>
              </a:buClr>
              <a:buSzPts val="2600"/>
              <a:buFont typeface="Calibri"/>
              <a:buAutoNum type="alphaLcPeriod"/>
              <a:defRPr sz="2600" b="0" i="0" u="none" strike="noStrike" cap="none">
                <a:solidFill>
                  <a:schemeClr val="dk1"/>
                </a:solidFill>
                <a:latin typeface="Calibri"/>
                <a:ea typeface="Calibri"/>
                <a:cs typeface="Calibri"/>
                <a:sym typeface="Calibri"/>
              </a:defRPr>
            </a:lvl2pPr>
            <a:lvl3pPr marL="1371600" marR="0" lvl="2" indent="-393700" algn="l" rtl="0">
              <a:lnSpc>
                <a:spcPct val="115000"/>
              </a:lnSpc>
              <a:spcBef>
                <a:spcPts val="0"/>
              </a:spcBef>
              <a:spcAft>
                <a:spcPts val="0"/>
              </a:spcAft>
              <a:buClr>
                <a:schemeClr val="accent4"/>
              </a:buClr>
              <a:buSzPts val="2600"/>
              <a:buFont typeface="Calibri"/>
              <a:buAutoNum type="romanLcPeriod"/>
              <a:defRPr sz="2600" b="0" i="0" u="none" strike="noStrike" cap="none">
                <a:solidFill>
                  <a:schemeClr val="dk1"/>
                </a:solidFill>
                <a:latin typeface="Calibri"/>
                <a:ea typeface="Calibri"/>
                <a:cs typeface="Calibri"/>
                <a:sym typeface="Calibri"/>
              </a:defRPr>
            </a:lvl3pPr>
            <a:lvl4pPr marL="1828800" marR="0" lvl="3" indent="-393700" algn="l" rtl="0">
              <a:lnSpc>
                <a:spcPct val="115000"/>
              </a:lnSpc>
              <a:spcBef>
                <a:spcPts val="0"/>
              </a:spcBef>
              <a:spcAft>
                <a:spcPts val="0"/>
              </a:spcAft>
              <a:buClr>
                <a:srgbClr val="91192A"/>
              </a:buClr>
              <a:buSzPts val="2600"/>
              <a:buFont typeface="Calibri"/>
              <a:buChar char="●"/>
              <a:defRPr sz="2600" b="0" i="0" u="none" strike="noStrike" cap="none">
                <a:solidFill>
                  <a:schemeClr val="dk1"/>
                </a:solidFill>
                <a:latin typeface="Calibri"/>
                <a:ea typeface="Calibri"/>
                <a:cs typeface="Calibri"/>
                <a:sym typeface="Calibri"/>
              </a:defRPr>
            </a:lvl4pPr>
            <a:lvl5pPr marL="2286000" marR="0" lvl="4" indent="-393700" algn="l" rtl="0">
              <a:lnSpc>
                <a:spcPct val="115000"/>
              </a:lnSpc>
              <a:spcBef>
                <a:spcPts val="0"/>
              </a:spcBef>
              <a:spcAft>
                <a:spcPts val="0"/>
              </a:spcAft>
              <a:buClr>
                <a:srgbClr val="275781"/>
              </a:buClr>
              <a:buSzPts val="2600"/>
              <a:buFont typeface="Calibri"/>
              <a:buChar char="○"/>
              <a:defRPr sz="2600" b="0" i="0" u="none" strike="noStrike" cap="none">
                <a:solidFill>
                  <a:schemeClr val="dk1"/>
                </a:solidFill>
                <a:latin typeface="Calibri"/>
                <a:ea typeface="Calibri"/>
                <a:cs typeface="Calibri"/>
                <a:sym typeface="Calibri"/>
              </a:defRPr>
            </a:lvl5pPr>
            <a:lvl6pPr marL="2743200" marR="0" lvl="5" indent="-393700" algn="l" rtl="0">
              <a:lnSpc>
                <a:spcPct val="115000"/>
              </a:lnSpc>
              <a:spcBef>
                <a:spcPts val="0"/>
              </a:spcBef>
              <a:spcAft>
                <a:spcPts val="0"/>
              </a:spcAft>
              <a:buClr>
                <a:srgbClr val="E5BB38"/>
              </a:buClr>
              <a:buSzPts val="2600"/>
              <a:buFont typeface="Calibri"/>
              <a:buChar char="■"/>
              <a:defRPr sz="2600" b="0" i="0" u="none" strike="noStrike" cap="none">
                <a:solidFill>
                  <a:schemeClr val="dk1"/>
                </a:solidFill>
                <a:latin typeface="Calibri"/>
                <a:ea typeface="Calibri"/>
                <a:cs typeface="Calibri"/>
                <a:sym typeface="Calibri"/>
              </a:defRPr>
            </a:lvl6pPr>
            <a:lvl7pPr marL="3200400" marR="0" lvl="6" indent="-393700" algn="l" rtl="0">
              <a:lnSpc>
                <a:spcPct val="115000"/>
              </a:lnSpc>
              <a:spcBef>
                <a:spcPts val="0"/>
              </a:spcBef>
              <a:spcAft>
                <a:spcPts val="0"/>
              </a:spcAft>
              <a:buClr>
                <a:srgbClr val="91192A"/>
              </a:buClr>
              <a:buSzPts val="2600"/>
              <a:buFont typeface="Calibri"/>
              <a:buChar char="●"/>
              <a:defRPr sz="2600" b="0" i="0" u="none" strike="noStrike" cap="none">
                <a:solidFill>
                  <a:schemeClr val="dk1"/>
                </a:solidFill>
                <a:latin typeface="Calibri"/>
                <a:ea typeface="Calibri"/>
                <a:cs typeface="Calibri"/>
                <a:sym typeface="Calibri"/>
              </a:defRPr>
            </a:lvl7pPr>
            <a:lvl8pPr marL="3657600" marR="0" lvl="7" indent="-393700" algn="l" rtl="0">
              <a:lnSpc>
                <a:spcPct val="115000"/>
              </a:lnSpc>
              <a:spcBef>
                <a:spcPts val="0"/>
              </a:spcBef>
              <a:spcAft>
                <a:spcPts val="0"/>
              </a:spcAft>
              <a:buClr>
                <a:srgbClr val="275781"/>
              </a:buClr>
              <a:buSzPts val="2600"/>
              <a:buFont typeface="Calibri"/>
              <a:buChar char="○"/>
              <a:defRPr sz="2600" b="0" i="0" u="none" strike="noStrike" cap="none">
                <a:solidFill>
                  <a:schemeClr val="dk1"/>
                </a:solidFill>
                <a:latin typeface="Calibri"/>
                <a:ea typeface="Calibri"/>
                <a:cs typeface="Calibri"/>
                <a:sym typeface="Calibri"/>
              </a:defRPr>
            </a:lvl8pPr>
            <a:lvl9pPr marL="4114800" marR="0" lvl="8" indent="-393700" algn="l" rtl="0">
              <a:lnSpc>
                <a:spcPct val="115000"/>
              </a:lnSpc>
              <a:spcBef>
                <a:spcPts val="0"/>
              </a:spcBef>
              <a:spcAft>
                <a:spcPts val="0"/>
              </a:spcAft>
              <a:buClr>
                <a:srgbClr val="E5BB38"/>
              </a:buClr>
              <a:buSzPts val="2600"/>
              <a:buFont typeface="Calibri"/>
              <a:buChar char="■"/>
              <a:defRPr sz="2600" b="0" i="0" u="none" strike="noStrike" cap="none">
                <a:solidFill>
                  <a:schemeClr val="dk1"/>
                </a:solidFill>
                <a:latin typeface="Calibri"/>
                <a:ea typeface="Calibri"/>
                <a:cs typeface="Calibri"/>
                <a:sym typeface="Calibri"/>
              </a:defRPr>
            </a:lvl9pPr>
          </a:lstStyle>
          <a:p>
            <a:endParaRPr/>
          </a:p>
        </p:txBody>
      </p:sp>
      <p:pic>
        <p:nvPicPr>
          <p:cNvPr id="30" name="Google Shape;30;p8" title="k20center-logo-variations_K20 - Bug Color.png"/>
          <p:cNvPicPr preferRelativeResize="0"/>
          <p:nvPr/>
        </p:nvPicPr>
        <p:blipFill rotWithShape="1">
          <a:blip r:embed="rId2">
            <a:alphaModFix/>
          </a:blip>
          <a:srcRect/>
          <a:stretch/>
        </p:blipFill>
        <p:spPr>
          <a:xfrm>
            <a:off x="8428800" y="4450850"/>
            <a:ext cx="510701" cy="510702"/>
          </a:xfrm>
          <a:prstGeom prst="rect">
            <a:avLst/>
          </a:prstGeom>
          <a:noFill/>
          <a:ln>
            <a:noFill/>
          </a:ln>
        </p:spPr>
      </p:pic>
      <p:sp>
        <p:nvSpPr>
          <p:cNvPr id="31" name="Google Shape;31;p8"/>
          <p:cNvSpPr txBox="1">
            <a:spLocks noGrp="1"/>
          </p:cNvSpPr>
          <p:nvPr>
            <p:ph type="title"/>
          </p:nvPr>
        </p:nvSpPr>
        <p:spPr>
          <a:xfrm>
            <a:off x="456175" y="445024"/>
            <a:ext cx="8225400" cy="818087"/>
          </a:xfrm>
          <a:prstGeom prst="rect">
            <a:avLst/>
          </a:prstGeom>
          <a:noFill/>
          <a:ln>
            <a:noFill/>
          </a:ln>
        </p:spPr>
        <p:txBody>
          <a:bodyPr spcFirstLastPara="1" wrap="square" lIns="91425" tIns="91425" rIns="91425" bIns="91425" anchor="t" anchorCtr="0">
            <a:noAutofit/>
          </a:bodyPr>
          <a:lstStyle>
            <a:lvl1pPr marR="0" lvl="0" algn="l" rtl="0">
              <a:lnSpc>
                <a:spcPct val="115000"/>
              </a:lnSpc>
              <a:spcBef>
                <a:spcPts val="0"/>
              </a:spcBef>
              <a:spcAft>
                <a:spcPts val="0"/>
              </a:spcAft>
              <a:buClr>
                <a:srgbClr val="91192A"/>
              </a:buClr>
              <a:buSzPts val="3600"/>
              <a:buFont typeface="Calibri"/>
              <a:buNone/>
              <a:defRPr sz="3600" b="0" i="0" u="none" strike="noStrike" cap="none">
                <a:solidFill>
                  <a:schemeClr val="accent3"/>
                </a:solidFill>
                <a:latin typeface="Calibri"/>
                <a:ea typeface="Calibri"/>
                <a:cs typeface="Calibri"/>
                <a:sym typeface="Calibri"/>
              </a:defRPr>
            </a:lvl1pPr>
            <a:lvl2pPr marR="0" lvl="1"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2pPr>
            <a:lvl3pPr marR="0" lvl="2"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3pPr>
            <a:lvl4pPr marR="0" lvl="3"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4pPr>
            <a:lvl5pPr marR="0" lvl="4"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5pPr>
            <a:lvl6pPr marR="0" lvl="5"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6pPr>
            <a:lvl7pPr marR="0" lvl="6"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7pPr>
            <a:lvl8pPr marR="0" lvl="7"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8pPr>
            <a:lvl9pPr marR="0" lvl="8"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Video Option 1">
  <p:cSld name="Video">
    <p:bg>
      <p:bgPr>
        <a:solidFill>
          <a:schemeClr val="lt1"/>
        </a:solidFill>
        <a:effectLst/>
      </p:bgPr>
    </p:bg>
    <p:spTree>
      <p:nvGrpSpPr>
        <p:cNvPr id="1" name="Shape 32"/>
        <p:cNvGrpSpPr/>
        <p:nvPr/>
      </p:nvGrpSpPr>
      <p:grpSpPr>
        <a:xfrm>
          <a:off x="0" y="0"/>
          <a:ext cx="0" cy="0"/>
          <a:chOff x="0" y="0"/>
          <a:chExt cx="0" cy="0"/>
        </a:xfrm>
      </p:grpSpPr>
      <p:pic>
        <p:nvPicPr>
          <p:cNvPr id="33" name="Google Shape;33;p9" title="k20center-logo-variations_K20 - Bug Color.png"/>
          <p:cNvPicPr preferRelativeResize="0"/>
          <p:nvPr/>
        </p:nvPicPr>
        <p:blipFill rotWithShape="1">
          <a:blip r:embed="rId2">
            <a:alphaModFix/>
          </a:blip>
          <a:srcRect/>
          <a:stretch/>
        </p:blipFill>
        <p:spPr>
          <a:xfrm>
            <a:off x="8428800" y="4450850"/>
            <a:ext cx="510701" cy="510702"/>
          </a:xfrm>
          <a:prstGeom prst="rect">
            <a:avLst/>
          </a:prstGeom>
          <a:noFill/>
          <a:ln>
            <a:noFill/>
          </a:ln>
        </p:spPr>
      </p:pic>
      <p:sp>
        <p:nvSpPr>
          <p:cNvPr id="34" name="Google Shape;34;p9"/>
          <p:cNvSpPr txBox="1">
            <a:spLocks noGrp="1"/>
          </p:cNvSpPr>
          <p:nvPr>
            <p:ph type="title"/>
          </p:nvPr>
        </p:nvSpPr>
        <p:spPr>
          <a:xfrm>
            <a:off x="754050" y="4329575"/>
            <a:ext cx="7635900" cy="572700"/>
          </a:xfrm>
          <a:prstGeom prst="rect">
            <a:avLst/>
          </a:prstGeom>
          <a:noFill/>
          <a:ln>
            <a:noFill/>
          </a:ln>
        </p:spPr>
        <p:txBody>
          <a:bodyPr spcFirstLastPara="1" wrap="square" lIns="91425" tIns="91425" rIns="91425" bIns="91425" anchor="t" anchorCtr="0">
            <a:normAutofit/>
          </a:bodyPr>
          <a:lstStyle>
            <a:lvl1pPr marR="0" lvl="0" algn="ctr" rtl="0">
              <a:lnSpc>
                <a:spcPct val="115000"/>
              </a:lnSpc>
              <a:spcBef>
                <a:spcPts val="0"/>
              </a:spcBef>
              <a:spcAft>
                <a:spcPts val="0"/>
              </a:spcAft>
              <a:buClr>
                <a:srgbClr val="275781"/>
              </a:buClr>
              <a:buSzPts val="1800"/>
              <a:buFont typeface="Calibri"/>
              <a:buNone/>
              <a:defRPr sz="1800" b="0" i="0" u="none" strike="noStrike" cap="none">
                <a:solidFill>
                  <a:srgbClr val="27578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p:cSld name="Title only">
    <p:bg>
      <p:bgPr>
        <a:solidFill>
          <a:schemeClr val="lt1"/>
        </a:solidFill>
        <a:effectLst/>
      </p:bgPr>
    </p:bg>
    <p:spTree>
      <p:nvGrpSpPr>
        <p:cNvPr id="1" name="Shape 35"/>
        <p:cNvGrpSpPr/>
        <p:nvPr/>
      </p:nvGrpSpPr>
      <p:grpSpPr>
        <a:xfrm>
          <a:off x="0" y="0"/>
          <a:ext cx="0" cy="0"/>
          <a:chOff x="0" y="0"/>
          <a:chExt cx="0" cy="0"/>
        </a:xfrm>
      </p:grpSpPr>
      <p:pic>
        <p:nvPicPr>
          <p:cNvPr id="36" name="Google Shape;36;p10" title="k20center-logo-variations_K20 - Bug Color.png"/>
          <p:cNvPicPr preferRelativeResize="0"/>
          <p:nvPr/>
        </p:nvPicPr>
        <p:blipFill rotWithShape="1">
          <a:blip r:embed="rId2">
            <a:alphaModFix/>
          </a:blip>
          <a:srcRect/>
          <a:stretch/>
        </p:blipFill>
        <p:spPr>
          <a:xfrm>
            <a:off x="8428800" y="4450850"/>
            <a:ext cx="510701" cy="510702"/>
          </a:xfrm>
          <a:prstGeom prst="rect">
            <a:avLst/>
          </a:prstGeom>
          <a:noFill/>
          <a:ln>
            <a:noFill/>
          </a:ln>
        </p:spPr>
      </p:pic>
      <p:sp>
        <p:nvSpPr>
          <p:cNvPr id="37" name="Google Shape;37;p10"/>
          <p:cNvSpPr txBox="1">
            <a:spLocks noGrp="1"/>
          </p:cNvSpPr>
          <p:nvPr>
            <p:ph type="title"/>
          </p:nvPr>
        </p:nvSpPr>
        <p:spPr>
          <a:xfrm>
            <a:off x="456175" y="445024"/>
            <a:ext cx="8225400" cy="818087"/>
          </a:xfrm>
          <a:prstGeom prst="rect">
            <a:avLst/>
          </a:prstGeom>
          <a:noFill/>
          <a:ln>
            <a:noFill/>
          </a:ln>
        </p:spPr>
        <p:txBody>
          <a:bodyPr spcFirstLastPara="1" wrap="square" lIns="91425" tIns="91425" rIns="91425" bIns="91425" anchor="t" anchorCtr="0">
            <a:noAutofit/>
          </a:bodyPr>
          <a:lstStyle>
            <a:lvl1pPr marR="0" lvl="0" algn="l" rtl="0">
              <a:lnSpc>
                <a:spcPct val="115000"/>
              </a:lnSpc>
              <a:spcBef>
                <a:spcPts val="0"/>
              </a:spcBef>
              <a:spcAft>
                <a:spcPts val="0"/>
              </a:spcAft>
              <a:buClr>
                <a:srgbClr val="91192A"/>
              </a:buClr>
              <a:buSzPts val="3600"/>
              <a:buFont typeface="Calibri"/>
              <a:buNone/>
              <a:defRPr sz="3600" b="0" i="0" u="none" strike="noStrike" cap="none">
                <a:solidFill>
                  <a:schemeClr val="accent3"/>
                </a:solidFill>
                <a:latin typeface="Calibri"/>
                <a:ea typeface="Calibri"/>
                <a:cs typeface="Calibri"/>
                <a:sym typeface="Calibri"/>
              </a:defRPr>
            </a:lvl1pPr>
            <a:lvl2pPr marR="0" lvl="1"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2pPr>
            <a:lvl3pPr marR="0" lvl="2"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3pPr>
            <a:lvl4pPr marR="0" lvl="3"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4pPr>
            <a:lvl5pPr marR="0" lvl="4"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5pPr>
            <a:lvl6pPr marR="0" lvl="5"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6pPr>
            <a:lvl7pPr marR="0" lvl="6"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7pPr>
            <a:lvl8pPr marR="0" lvl="7"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8pPr>
            <a:lvl9pPr marR="0" lvl="8" algn="l" rtl="0">
              <a:lnSpc>
                <a:spcPct val="115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11">
            <a:alphaModFix/>
          </a:blip>
          <a:stretch>
            <a:fillRect/>
          </a:stretch>
        </a:blip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www.youtube.com/watch?v=EVS_yYQoLJg"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image" Target="../media/image13.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XqB9kXzJ0UA" TargetMode="External"/><Relationship Id="rId2" Type="http://schemas.openxmlformats.org/officeDocument/2006/relationships/notesSlide" Target="../notesSlides/notesSlide5.xml"/><Relationship Id="rId1" Type="http://schemas.openxmlformats.org/officeDocument/2006/relationships/slideLayout" Target="../slideLayouts/slideLayout8.xml"/><Relationship Id="rId5" Type="http://schemas.openxmlformats.org/officeDocument/2006/relationships/image" Target="../media/image9.jpg"/><Relationship Id="rId4" Type="http://schemas.openxmlformats.org/officeDocument/2006/relationships/hyperlink" Target="http://www.youtube.com/watch?v=XqB9kXzJ0UA"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456175" y="445025"/>
            <a:ext cx="8225400" cy="7716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Clr>
                <a:srgbClr val="91192A"/>
              </a:buClr>
              <a:buSzPts val="3600"/>
              <a:buFont typeface="Calibri"/>
              <a:buNone/>
            </a:pPr>
            <a:r>
              <a:rPr lang="en-US"/>
              <a:t>Blackout Poetry</a:t>
            </a:r>
            <a:endParaRPr/>
          </a:p>
        </p:txBody>
      </p:sp>
      <p:sp>
        <p:nvSpPr>
          <p:cNvPr id="97" name="Google Shape;97;p20"/>
          <p:cNvSpPr txBox="1">
            <a:spLocks noGrp="1"/>
          </p:cNvSpPr>
          <p:nvPr>
            <p:ph type="body" idx="2"/>
          </p:nvPr>
        </p:nvSpPr>
        <p:spPr>
          <a:xfrm>
            <a:off x="456418" y="1263100"/>
            <a:ext cx="8225400" cy="3633000"/>
          </a:xfrm>
          <a:prstGeom prst="rect">
            <a:avLst/>
          </a:prstGeom>
          <a:noFill/>
          <a:ln>
            <a:noFill/>
          </a:ln>
        </p:spPr>
        <p:txBody>
          <a:bodyPr spcFirstLastPara="1" wrap="square" lIns="91425" tIns="91425" rIns="91425" bIns="91425" anchor="t" anchorCtr="0">
            <a:noAutofit/>
          </a:bodyPr>
          <a:lstStyle/>
          <a:p>
            <a:pPr marL="457200" lvl="0" indent="-355600" algn="l" rtl="0">
              <a:lnSpc>
                <a:spcPct val="150000"/>
              </a:lnSpc>
              <a:spcBef>
                <a:spcPts val="0"/>
              </a:spcBef>
              <a:spcAft>
                <a:spcPts val="0"/>
              </a:spcAft>
              <a:buSzPts val="2000"/>
              <a:buAutoNum type="arabicPeriod"/>
            </a:pPr>
            <a:r>
              <a:rPr lang="en-US" sz="2000" dirty="0"/>
              <a:t>Choose a mentor text to work from. </a:t>
            </a:r>
            <a:endParaRPr sz="2000" dirty="0"/>
          </a:p>
          <a:p>
            <a:pPr marL="457200" lvl="0" indent="-355600" algn="l" rtl="0">
              <a:lnSpc>
                <a:spcPct val="150000"/>
              </a:lnSpc>
              <a:spcBef>
                <a:spcPts val="0"/>
              </a:spcBef>
              <a:spcAft>
                <a:spcPts val="0"/>
              </a:spcAft>
              <a:buSzPts val="2000"/>
              <a:buAutoNum type="arabicPeriod"/>
            </a:pPr>
            <a:r>
              <a:rPr lang="en-US" sz="2000"/>
              <a:t>On a separate piece of paper, write down any words or phrases that relate to a specific theme you want to focus on. </a:t>
            </a:r>
            <a:endParaRPr sz="2000"/>
          </a:p>
          <a:p>
            <a:pPr marL="457200" lvl="0" indent="-355600" algn="l" rtl="0">
              <a:lnSpc>
                <a:spcPct val="150000"/>
              </a:lnSpc>
              <a:spcBef>
                <a:spcPts val="0"/>
              </a:spcBef>
              <a:spcAft>
                <a:spcPts val="0"/>
              </a:spcAft>
              <a:buSzPts val="2000"/>
              <a:buAutoNum type="arabicPeriod"/>
            </a:pPr>
            <a:r>
              <a:rPr lang="en-US" sz="2000" dirty="0"/>
              <a:t>Scan the text and circle any anchor words. </a:t>
            </a:r>
            <a:endParaRPr sz="2000" dirty="0"/>
          </a:p>
          <a:p>
            <a:pPr marL="914400" lvl="1" indent="-355600" algn="l" rtl="0">
              <a:lnSpc>
                <a:spcPct val="150000"/>
              </a:lnSpc>
              <a:spcBef>
                <a:spcPts val="0"/>
              </a:spcBef>
              <a:spcAft>
                <a:spcPts val="0"/>
              </a:spcAft>
              <a:buSzPts val="2000"/>
              <a:buAutoNum type="alphaLcPeriod"/>
            </a:pPr>
            <a:r>
              <a:rPr lang="en-US" sz="2000" dirty="0"/>
              <a:t>words that are relevant to your theme or topic. </a:t>
            </a:r>
            <a:endParaRPr sz="2000" dirty="0"/>
          </a:p>
          <a:p>
            <a:pPr marL="457200" lvl="0" indent="-355600" algn="l" rtl="0">
              <a:lnSpc>
                <a:spcPct val="150000"/>
              </a:lnSpc>
              <a:spcBef>
                <a:spcPts val="0"/>
              </a:spcBef>
              <a:spcAft>
                <a:spcPts val="0"/>
              </a:spcAft>
              <a:buSzPts val="2000"/>
              <a:buAutoNum type="arabicPeriod"/>
            </a:pPr>
            <a:r>
              <a:rPr lang="en-US" sz="2000" dirty="0"/>
              <a:t>List your anchor words on your paper and plan out your poem. </a:t>
            </a:r>
            <a:endParaRPr sz="2000" dirty="0"/>
          </a:p>
          <a:p>
            <a:pPr marL="457200" lvl="0" indent="-355600" algn="l" rtl="0">
              <a:lnSpc>
                <a:spcPct val="150000"/>
              </a:lnSpc>
              <a:spcBef>
                <a:spcPts val="0"/>
              </a:spcBef>
              <a:spcAft>
                <a:spcPts val="0"/>
              </a:spcAft>
              <a:buSzPts val="2000"/>
              <a:buAutoNum type="arabicPeriod"/>
            </a:pPr>
            <a:r>
              <a:rPr lang="en-US" sz="2000" dirty="0"/>
              <a:t>Use your marker to black out the text, line by line, except for the words and phrases you have chosen to use in your poem. </a:t>
            </a:r>
            <a:endParaRPr sz="2000" dirty="0"/>
          </a:p>
        </p:txBody>
      </p:sp>
      <p:pic>
        <p:nvPicPr>
          <p:cNvPr id="98" name="Google Shape;98;p20"/>
          <p:cNvPicPr preferRelativeResize="0"/>
          <p:nvPr/>
        </p:nvPicPr>
        <p:blipFill>
          <a:blip r:embed="rId3">
            <a:alphaModFix/>
          </a:blip>
          <a:stretch>
            <a:fillRect/>
          </a:stretch>
        </p:blipFill>
        <p:spPr>
          <a:xfrm>
            <a:off x="7529300" y="254563"/>
            <a:ext cx="1152525" cy="11525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1"/>
          <p:cNvSpPr txBox="1">
            <a:spLocks noGrp="1"/>
          </p:cNvSpPr>
          <p:nvPr>
            <p:ph type="title"/>
          </p:nvPr>
        </p:nvSpPr>
        <p:spPr>
          <a:xfrm>
            <a:off x="456175" y="445025"/>
            <a:ext cx="8225400" cy="7716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Clr>
                <a:srgbClr val="91192A"/>
              </a:buClr>
              <a:buSzPts val="3600"/>
              <a:buFont typeface="Calibri"/>
              <a:buNone/>
            </a:pPr>
            <a:r>
              <a:rPr lang="en-US"/>
              <a:t>Quick Write</a:t>
            </a:r>
            <a:endParaRPr/>
          </a:p>
        </p:txBody>
      </p:sp>
      <p:sp>
        <p:nvSpPr>
          <p:cNvPr id="104" name="Google Shape;104;p21"/>
          <p:cNvSpPr txBox="1">
            <a:spLocks noGrp="1"/>
          </p:cNvSpPr>
          <p:nvPr>
            <p:ph type="body" idx="2"/>
          </p:nvPr>
        </p:nvSpPr>
        <p:spPr>
          <a:xfrm>
            <a:off x="456425" y="1216625"/>
            <a:ext cx="5426700" cy="36795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US" sz="2400"/>
              <a:t>On your paper, spend 5 minutes responding to the following prompt: </a:t>
            </a:r>
            <a:endParaRPr sz="2400"/>
          </a:p>
          <a:p>
            <a:pPr marL="457200" lvl="0" indent="-381000" algn="l" rtl="0">
              <a:lnSpc>
                <a:spcPct val="150000"/>
              </a:lnSpc>
              <a:spcBef>
                <a:spcPts val="0"/>
              </a:spcBef>
              <a:spcAft>
                <a:spcPts val="0"/>
              </a:spcAft>
              <a:buSzPts val="2400"/>
              <a:buChar char="●"/>
            </a:pPr>
            <a:r>
              <a:rPr lang="en-US" sz="2400"/>
              <a:t>Revisit your responses from the magnetic statements activity. Did your creative process change the meaning of what it is to be a poet or writer? </a:t>
            </a:r>
            <a:endParaRPr sz="2400"/>
          </a:p>
          <a:p>
            <a:pPr marL="0" lvl="0" indent="0" algn="l" rtl="0">
              <a:lnSpc>
                <a:spcPct val="150000"/>
              </a:lnSpc>
              <a:spcBef>
                <a:spcPts val="0"/>
              </a:spcBef>
              <a:spcAft>
                <a:spcPts val="0"/>
              </a:spcAft>
              <a:buNone/>
            </a:pPr>
            <a:endParaRPr/>
          </a:p>
          <a:p>
            <a:pPr marL="0" lvl="0" indent="0" algn="l" rtl="0">
              <a:lnSpc>
                <a:spcPct val="150000"/>
              </a:lnSpc>
              <a:spcBef>
                <a:spcPts val="0"/>
              </a:spcBef>
              <a:spcAft>
                <a:spcPts val="0"/>
              </a:spcAft>
              <a:buNone/>
            </a:pPr>
            <a:endParaRPr/>
          </a:p>
        </p:txBody>
      </p:sp>
      <p:pic>
        <p:nvPicPr>
          <p:cNvPr id="105" name="Google Shape;105;p21" title="K20 Center 5 minute timer">
            <a:hlinkClick r:id="rId3"/>
          </p:cNvPr>
          <p:cNvPicPr preferRelativeResize="0"/>
          <p:nvPr/>
        </p:nvPicPr>
        <p:blipFill>
          <a:blip r:embed="rId4">
            <a:alphaModFix/>
          </a:blip>
          <a:stretch>
            <a:fillRect/>
          </a:stretch>
        </p:blipFill>
        <p:spPr>
          <a:xfrm>
            <a:off x="5883125" y="2411125"/>
            <a:ext cx="2902225" cy="1632500"/>
          </a:xfrm>
          <a:prstGeom prst="rect">
            <a:avLst/>
          </a:prstGeom>
          <a:noFill/>
          <a:ln>
            <a:noFill/>
          </a:ln>
        </p:spPr>
      </p:pic>
      <p:pic>
        <p:nvPicPr>
          <p:cNvPr id="106" name="Google Shape;106;p21" title="QuickWrite.png"/>
          <p:cNvPicPr preferRelativeResize="0"/>
          <p:nvPr/>
        </p:nvPicPr>
        <p:blipFill>
          <a:blip r:embed="rId5">
            <a:alphaModFix/>
          </a:blip>
          <a:stretch>
            <a:fillRect/>
          </a:stretch>
        </p:blipFill>
        <p:spPr>
          <a:xfrm>
            <a:off x="7798002" y="204350"/>
            <a:ext cx="987346" cy="163250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fade">
                                      <p:cBhvr>
                                        <p:cTn id="7" dur="10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p12"/>
          <p:cNvSpPr txBox="1">
            <a:spLocks noGrp="1"/>
          </p:cNvSpPr>
          <p:nvPr>
            <p:ph type="ctrTitle"/>
          </p:nvPr>
        </p:nvSpPr>
        <p:spPr>
          <a:xfrm>
            <a:off x="3843451" y="1130675"/>
            <a:ext cx="4902000" cy="2052600"/>
          </a:xfrm>
          <a:prstGeom prst="rect">
            <a:avLst/>
          </a:prstGeom>
        </p:spPr>
        <p:txBody>
          <a:bodyPr spcFirstLastPara="1" wrap="square" lIns="91425" tIns="91425" rIns="91425" bIns="91425" anchor="b" anchorCtr="0">
            <a:normAutofit fontScale="90000"/>
          </a:bodyPr>
          <a:lstStyle/>
          <a:p>
            <a:pPr marL="0" lvl="0" indent="0" algn="l" rtl="0">
              <a:spcBef>
                <a:spcPts val="0"/>
              </a:spcBef>
              <a:spcAft>
                <a:spcPts val="0"/>
              </a:spcAft>
              <a:buNone/>
            </a:pPr>
            <a:r>
              <a:rPr lang="en-US"/>
              <a:t>Blackout Poetry: Re-envisioning Writing </a:t>
            </a:r>
            <a:endParaRPr/>
          </a:p>
        </p:txBody>
      </p:sp>
      <p:sp>
        <p:nvSpPr>
          <p:cNvPr id="47" name="Google Shape;47;p12"/>
          <p:cNvSpPr txBox="1">
            <a:spLocks noGrp="1"/>
          </p:cNvSpPr>
          <p:nvPr>
            <p:ph type="subTitle" idx="1"/>
          </p:nvPr>
        </p:nvSpPr>
        <p:spPr>
          <a:xfrm>
            <a:off x="3843644" y="3220225"/>
            <a:ext cx="4902000" cy="792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US"/>
              <a:t>Poetry</a:t>
            </a:r>
            <a:endParaRPr/>
          </a:p>
        </p:txBody>
      </p:sp>
      <p:sp>
        <p:nvSpPr>
          <p:cNvPr id="48" name="Google Shape;48;p12"/>
          <p:cNvSpPr/>
          <p:nvPr/>
        </p:nvSpPr>
        <p:spPr>
          <a:xfrm>
            <a:off x="645325" y="1377750"/>
            <a:ext cx="3117300" cy="2700300"/>
          </a:xfrm>
          <a:prstGeom prst="hexagon">
            <a:avLst>
              <a:gd name="adj" fmla="val 28852"/>
              <a:gd name="vf" fmla="val 115470"/>
            </a:avLst>
          </a:prstGeom>
          <a:solidFill>
            <a:schemeClr val="accent2"/>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p13"/>
          <p:cNvSpPr txBox="1">
            <a:spLocks noGrp="1"/>
          </p:cNvSpPr>
          <p:nvPr>
            <p:ph type="ctrTitle"/>
          </p:nvPr>
        </p:nvSpPr>
        <p:spPr>
          <a:xfrm>
            <a:off x="456175" y="744575"/>
            <a:ext cx="8232300" cy="2052600"/>
          </a:xfrm>
          <a:prstGeom prst="rect">
            <a:avLst/>
          </a:prstGeom>
          <a:noFill/>
          <a:ln>
            <a:noFill/>
          </a:ln>
        </p:spPr>
        <p:txBody>
          <a:bodyPr spcFirstLastPara="1" wrap="square" lIns="91425" tIns="91425" rIns="91425" bIns="91425" anchor="b" anchorCtr="0">
            <a:noAutofit/>
          </a:bodyPr>
          <a:lstStyle/>
          <a:p>
            <a:pPr marL="0" lvl="0" indent="0" algn="l" rtl="0">
              <a:lnSpc>
                <a:spcPct val="150000"/>
              </a:lnSpc>
              <a:spcBef>
                <a:spcPts val="0"/>
              </a:spcBef>
              <a:spcAft>
                <a:spcPts val="0"/>
              </a:spcAft>
              <a:buClr>
                <a:schemeClr val="lt1"/>
              </a:buClr>
              <a:buSzPts val="5000"/>
              <a:buFont typeface="Calibri"/>
              <a:buNone/>
            </a:pPr>
            <a:r>
              <a:rPr lang="en-US"/>
              <a:t>Essential Question</a:t>
            </a:r>
            <a:endParaRPr/>
          </a:p>
        </p:txBody>
      </p:sp>
      <p:sp>
        <p:nvSpPr>
          <p:cNvPr id="54" name="Google Shape;54;p13"/>
          <p:cNvSpPr txBox="1">
            <a:spLocks noGrp="1"/>
          </p:cNvSpPr>
          <p:nvPr>
            <p:ph type="subTitle" idx="1"/>
          </p:nvPr>
        </p:nvSpPr>
        <p:spPr>
          <a:xfrm>
            <a:off x="456175" y="2834125"/>
            <a:ext cx="8232300" cy="1714800"/>
          </a:xfrm>
          <a:prstGeom prst="rect">
            <a:avLst/>
          </a:prstGeom>
          <a:noFill/>
          <a:ln>
            <a:noFill/>
          </a:ln>
        </p:spPr>
        <p:txBody>
          <a:bodyPr spcFirstLastPara="1" wrap="square" lIns="91425" tIns="91425" rIns="91425" bIns="91425" anchor="t" anchorCtr="0">
            <a:noAutofit/>
          </a:bodyPr>
          <a:lstStyle/>
          <a:p>
            <a:pPr marL="571500" marR="0" lvl="0" indent="-457200" algn="l" rtl="0">
              <a:lnSpc>
                <a:spcPct val="100000"/>
              </a:lnSpc>
              <a:spcBef>
                <a:spcPts val="0"/>
              </a:spcBef>
              <a:spcAft>
                <a:spcPts val="0"/>
              </a:spcAft>
              <a:buClr>
                <a:schemeClr val="lt1"/>
              </a:buClr>
              <a:buSzPts val="2600"/>
              <a:buFont typeface="NTR"/>
              <a:buChar char="●"/>
            </a:pPr>
            <a:r>
              <a:rPr lang="en-US" dirty="0"/>
              <a:t>How can creative constraints, such as blackout poetry, help writers overcome writer’s block and rethink what it means to write creatively? </a:t>
            </a:r>
            <a:endParaRPr dirty="0"/>
          </a:p>
          <a:p>
            <a:pPr marL="571500" marR="0" lvl="0" indent="-292100" algn="l" rtl="0">
              <a:lnSpc>
                <a:spcPct val="100000"/>
              </a:lnSpc>
              <a:spcBef>
                <a:spcPts val="0"/>
              </a:spcBef>
              <a:spcAft>
                <a:spcPts val="0"/>
              </a:spcAft>
              <a:buClr>
                <a:schemeClr val="lt1"/>
              </a:buClr>
              <a:buSzPts val="2600"/>
              <a:buFont typeface="NTR"/>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4"/>
          <p:cNvSpPr txBox="1">
            <a:spLocks noGrp="1"/>
          </p:cNvSpPr>
          <p:nvPr>
            <p:ph type="ctrTitle"/>
          </p:nvPr>
        </p:nvSpPr>
        <p:spPr>
          <a:xfrm>
            <a:off x="456175" y="744575"/>
            <a:ext cx="8232300" cy="2052600"/>
          </a:xfrm>
          <a:prstGeom prst="rect">
            <a:avLst/>
          </a:prstGeom>
          <a:noFill/>
          <a:ln>
            <a:noFill/>
          </a:ln>
        </p:spPr>
        <p:txBody>
          <a:bodyPr spcFirstLastPara="1" wrap="square" lIns="91425" tIns="91425" rIns="91425" bIns="91425" anchor="b" anchorCtr="0">
            <a:noAutofit/>
          </a:bodyPr>
          <a:lstStyle/>
          <a:p>
            <a:pPr marL="0" lvl="0" indent="0" algn="l" rtl="0">
              <a:lnSpc>
                <a:spcPct val="150000"/>
              </a:lnSpc>
              <a:spcBef>
                <a:spcPts val="0"/>
              </a:spcBef>
              <a:spcAft>
                <a:spcPts val="0"/>
              </a:spcAft>
              <a:buClr>
                <a:schemeClr val="lt1"/>
              </a:buClr>
              <a:buSzPts val="5000"/>
              <a:buFont typeface="Calibri"/>
              <a:buNone/>
            </a:pPr>
            <a:r>
              <a:rPr lang="en-US"/>
              <a:t>Learning Objectives</a:t>
            </a:r>
            <a:endParaRPr/>
          </a:p>
        </p:txBody>
      </p:sp>
      <p:sp>
        <p:nvSpPr>
          <p:cNvPr id="60" name="Google Shape;60;p14"/>
          <p:cNvSpPr txBox="1">
            <a:spLocks noGrp="1"/>
          </p:cNvSpPr>
          <p:nvPr>
            <p:ph type="subTitle" idx="1"/>
          </p:nvPr>
        </p:nvSpPr>
        <p:spPr>
          <a:xfrm>
            <a:off x="456175" y="2834125"/>
            <a:ext cx="8232300" cy="2052600"/>
          </a:xfrm>
          <a:prstGeom prst="rect">
            <a:avLst/>
          </a:prstGeom>
          <a:noFill/>
          <a:ln>
            <a:noFill/>
          </a:ln>
        </p:spPr>
        <p:txBody>
          <a:bodyPr spcFirstLastPara="1" wrap="square" lIns="91425" tIns="91425" rIns="91425" bIns="91425" anchor="t" anchorCtr="0">
            <a:noAutofit/>
          </a:bodyPr>
          <a:lstStyle/>
          <a:p>
            <a:pPr marL="571500" marR="0" lvl="0" indent="-457200" algn="l" rtl="0">
              <a:lnSpc>
                <a:spcPct val="100000"/>
              </a:lnSpc>
              <a:spcBef>
                <a:spcPts val="0"/>
              </a:spcBef>
              <a:spcAft>
                <a:spcPts val="0"/>
              </a:spcAft>
              <a:buClr>
                <a:schemeClr val="lt1"/>
              </a:buClr>
              <a:buSzPts val="2600"/>
              <a:buFont typeface="NTR"/>
              <a:buChar char="●"/>
            </a:pPr>
            <a:r>
              <a:rPr lang="en-US" dirty="0"/>
              <a:t>Identify how writers can overcome writer’s block by examining blackout poetry. </a:t>
            </a:r>
            <a:endParaRPr dirty="0"/>
          </a:p>
          <a:p>
            <a:pPr marL="571500" marR="0" lvl="0" indent="-457200" algn="l" rtl="0">
              <a:lnSpc>
                <a:spcPct val="100000"/>
              </a:lnSpc>
              <a:spcBef>
                <a:spcPts val="0"/>
              </a:spcBef>
              <a:spcAft>
                <a:spcPts val="0"/>
              </a:spcAft>
              <a:buSzPts val="2600"/>
              <a:buChar char="●"/>
            </a:pPr>
            <a:r>
              <a:rPr lang="en-US" dirty="0"/>
              <a:t>Create an original blackout poem by selecting anchor words and arranging them to convey a chosen message or theme.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754050" y="4190925"/>
            <a:ext cx="7635900" cy="572700"/>
          </a:xfrm>
          <a:prstGeom prst="rect">
            <a:avLst/>
          </a:prstGeom>
          <a:noFill/>
          <a:ln>
            <a:noFill/>
          </a:ln>
        </p:spPr>
        <p:txBody>
          <a:bodyPr spcFirstLastPara="1" wrap="square" lIns="91425" tIns="91425" rIns="91425" bIns="91425" anchor="t" anchorCtr="0">
            <a:normAutofit fontScale="90000"/>
          </a:bodyPr>
          <a:lstStyle/>
          <a:p>
            <a:pPr marL="0" lvl="0" indent="0" algn="ctr" rtl="0">
              <a:lnSpc>
                <a:spcPct val="150000"/>
              </a:lnSpc>
              <a:spcBef>
                <a:spcPts val="0"/>
              </a:spcBef>
              <a:spcAft>
                <a:spcPts val="0"/>
              </a:spcAft>
              <a:buSzPts val="2000"/>
              <a:buNone/>
            </a:pPr>
            <a:r>
              <a:rPr lang="en-US" u="sng">
                <a:solidFill>
                  <a:schemeClr val="hlink"/>
                </a:solidFill>
                <a:hlinkClick r:id="rId3"/>
              </a:rPr>
              <a:t>Blackout Poet</a:t>
            </a:r>
            <a:endParaRPr>
              <a:solidFill>
                <a:schemeClr val="accent2"/>
              </a:solidFill>
            </a:endParaRPr>
          </a:p>
        </p:txBody>
      </p:sp>
      <p:pic>
        <p:nvPicPr>
          <p:cNvPr id="66" name="Google Shape;66;p15" descr="Austin Kleon writes poems by blacking out all of the unnecessary words in newspapers and magazines.  (#1126, 3/28/2009) Read more at austinkleon.com" title="Blackout Poet">
            <a:hlinkClick r:id="rId4"/>
          </p:cNvPr>
          <p:cNvPicPr preferRelativeResize="0"/>
          <p:nvPr/>
        </p:nvPicPr>
        <p:blipFill>
          <a:blip r:embed="rId5">
            <a:alphaModFix/>
          </a:blip>
          <a:stretch>
            <a:fillRect/>
          </a:stretch>
        </p:blipFill>
        <p:spPr>
          <a:xfrm>
            <a:off x="1512450" y="595425"/>
            <a:ext cx="6119100" cy="34420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6"/>
                                        </p:tgtEl>
                                        <p:attrNameLst>
                                          <p:attrName>style.visibility</p:attrName>
                                        </p:attrNameLst>
                                      </p:cBhvr>
                                      <p:to>
                                        <p:strVal val="visible"/>
                                      </p:to>
                                    </p:set>
                                    <p:animEffect transition="in" filter="fade">
                                      <p:cBhvr>
                                        <p:cTn id="7" dur="10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xfrm>
            <a:off x="456175" y="445024"/>
            <a:ext cx="8225400" cy="818087"/>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Clr>
                <a:srgbClr val="91192A"/>
              </a:buClr>
              <a:buSzPts val="3600"/>
              <a:buFont typeface="Calibri"/>
              <a:buNone/>
            </a:pPr>
            <a:r>
              <a:rPr lang="en-US"/>
              <a:t>Magnetic Statements</a:t>
            </a:r>
            <a:endParaRPr/>
          </a:p>
        </p:txBody>
      </p:sp>
      <p:sp>
        <p:nvSpPr>
          <p:cNvPr id="72" name="Google Shape;72;p16"/>
          <p:cNvSpPr txBox="1">
            <a:spLocks noGrp="1"/>
          </p:cNvSpPr>
          <p:nvPr>
            <p:ph type="body" idx="1"/>
          </p:nvPr>
        </p:nvSpPr>
        <p:spPr>
          <a:xfrm>
            <a:off x="456300" y="1263111"/>
            <a:ext cx="8225400" cy="2751900"/>
          </a:xfrm>
          <a:prstGeom prst="rect">
            <a:avLst/>
          </a:prstGeom>
          <a:noFill/>
          <a:ln>
            <a:noFill/>
          </a:ln>
        </p:spPr>
        <p:txBody>
          <a:bodyPr spcFirstLastPara="1" wrap="square" lIns="91425" tIns="91425" rIns="91425" bIns="91425" anchor="t" anchorCtr="0">
            <a:noAutofit/>
          </a:bodyPr>
          <a:lstStyle/>
          <a:p>
            <a:pPr marL="457200" lvl="0" indent="-368300" algn="l" rtl="0">
              <a:lnSpc>
                <a:spcPct val="150000"/>
              </a:lnSpc>
              <a:spcBef>
                <a:spcPts val="0"/>
              </a:spcBef>
              <a:spcAft>
                <a:spcPts val="0"/>
              </a:spcAft>
              <a:buClr>
                <a:srgbClr val="91192A"/>
              </a:buClr>
              <a:buSzPts val="2200"/>
              <a:buAutoNum type="arabicPeriod"/>
            </a:pPr>
            <a:r>
              <a:rPr lang="en-US" sz="2200" dirty="0"/>
              <a:t>Read each statement posted around the classroom. </a:t>
            </a:r>
            <a:endParaRPr sz="2200" dirty="0"/>
          </a:p>
          <a:p>
            <a:pPr marL="457200" lvl="0" indent="-368300" algn="l" rtl="0">
              <a:lnSpc>
                <a:spcPct val="150000"/>
              </a:lnSpc>
              <a:spcBef>
                <a:spcPts val="0"/>
              </a:spcBef>
              <a:spcAft>
                <a:spcPts val="0"/>
              </a:spcAft>
              <a:buSzPts val="2200"/>
              <a:buAutoNum type="arabicPeriod"/>
            </a:pPr>
            <a:r>
              <a:rPr lang="en-US" sz="2200" dirty="0"/>
              <a:t>Move to the statement that most repels you. Discuss why this statement repels you with other students near your chosen poster. Share your common ideas with the class. </a:t>
            </a:r>
            <a:endParaRPr sz="2200" dirty="0"/>
          </a:p>
          <a:p>
            <a:pPr marL="457200" lvl="0" indent="-368300" algn="l" rtl="0">
              <a:lnSpc>
                <a:spcPct val="150000"/>
              </a:lnSpc>
              <a:spcBef>
                <a:spcPts val="0"/>
              </a:spcBef>
              <a:spcAft>
                <a:spcPts val="0"/>
              </a:spcAft>
              <a:buSzPts val="2200"/>
              <a:buAutoNum type="arabicPeriod"/>
            </a:pPr>
            <a:r>
              <a:rPr lang="en-US" sz="2200" dirty="0"/>
              <a:t>Move to the statement that you align with most. Discuss why this statement attracts you with other students near your chosen poster. Share out your common ideas with the class. </a:t>
            </a:r>
            <a:endParaRPr sz="2200" dirty="0"/>
          </a:p>
          <a:p>
            <a:pPr marL="63500" lvl="0" indent="0" algn="l" rtl="0">
              <a:lnSpc>
                <a:spcPct val="150000"/>
              </a:lnSpc>
              <a:spcBef>
                <a:spcPts val="0"/>
              </a:spcBef>
              <a:spcAft>
                <a:spcPts val="0"/>
              </a:spcAft>
              <a:buSzPts val="2600"/>
              <a:buNone/>
            </a:pPr>
            <a:endParaRPr dirty="0"/>
          </a:p>
        </p:txBody>
      </p:sp>
      <p:pic>
        <p:nvPicPr>
          <p:cNvPr id="73" name="Google Shape;73;p16" title="Magnetic Statements.png"/>
          <p:cNvPicPr preferRelativeResize="0"/>
          <p:nvPr/>
        </p:nvPicPr>
        <p:blipFill>
          <a:blip r:embed="rId3">
            <a:alphaModFix/>
          </a:blip>
          <a:stretch>
            <a:fillRect/>
          </a:stretch>
        </p:blipFill>
        <p:spPr>
          <a:xfrm>
            <a:off x="7322775" y="174600"/>
            <a:ext cx="1358925" cy="13589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456175" y="445025"/>
            <a:ext cx="8225400" cy="771592"/>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Clr>
                <a:srgbClr val="91192A"/>
              </a:buClr>
              <a:buSzPts val="3600"/>
              <a:buFont typeface="Calibri"/>
              <a:buNone/>
            </a:pPr>
            <a:r>
              <a:rPr lang="en-US"/>
              <a:t>I Think/We Think</a:t>
            </a:r>
            <a:endParaRPr/>
          </a:p>
        </p:txBody>
      </p:sp>
      <p:sp>
        <p:nvSpPr>
          <p:cNvPr id="79" name="Google Shape;79;p17"/>
          <p:cNvSpPr txBox="1">
            <a:spLocks noGrp="1"/>
          </p:cNvSpPr>
          <p:nvPr>
            <p:ph type="body" idx="2"/>
          </p:nvPr>
        </p:nvSpPr>
        <p:spPr>
          <a:xfrm>
            <a:off x="456418" y="1263100"/>
            <a:ext cx="8225400" cy="3633000"/>
          </a:xfrm>
          <a:prstGeom prst="rect">
            <a:avLst/>
          </a:prstGeom>
          <a:noFill/>
          <a:ln>
            <a:noFill/>
          </a:ln>
        </p:spPr>
        <p:txBody>
          <a:bodyPr spcFirstLastPara="1" wrap="square" lIns="91425" tIns="91425" rIns="91425" bIns="91425" anchor="t" anchorCtr="0">
            <a:noAutofit/>
          </a:bodyPr>
          <a:lstStyle/>
          <a:p>
            <a:pPr marL="457200" lvl="0" indent="-393700" algn="l" rtl="0">
              <a:lnSpc>
                <a:spcPct val="150000"/>
              </a:lnSpc>
              <a:spcBef>
                <a:spcPts val="0"/>
              </a:spcBef>
              <a:spcAft>
                <a:spcPts val="0"/>
              </a:spcAft>
              <a:buSzPts val="2600"/>
              <a:buAutoNum type="arabicPeriod"/>
            </a:pPr>
            <a:r>
              <a:rPr lang="en-US"/>
              <a:t>Individually identify anchor words, themes, and central ideas portrayed in each poem in the “I Think” column. </a:t>
            </a:r>
            <a:endParaRPr/>
          </a:p>
          <a:p>
            <a:pPr marL="457200" lvl="0" indent="-393700" algn="l" rtl="0">
              <a:lnSpc>
                <a:spcPct val="150000"/>
              </a:lnSpc>
              <a:spcBef>
                <a:spcPts val="0"/>
              </a:spcBef>
              <a:spcAft>
                <a:spcPts val="0"/>
              </a:spcAft>
              <a:buSzPts val="2600"/>
              <a:buAutoNum type="arabicPeriod"/>
            </a:pPr>
            <a:r>
              <a:rPr lang="en-US"/>
              <a:t>Discuss your findings with your group and record any common ideas about each poem in the “We Think” column. </a:t>
            </a:r>
            <a:endParaRPr/>
          </a:p>
          <a:p>
            <a:pPr marL="457200" lvl="0" indent="-393700" algn="l" rtl="0">
              <a:lnSpc>
                <a:spcPct val="150000"/>
              </a:lnSpc>
              <a:spcBef>
                <a:spcPts val="0"/>
              </a:spcBef>
              <a:spcAft>
                <a:spcPts val="0"/>
              </a:spcAft>
              <a:buSzPts val="2600"/>
              <a:buAutoNum type="arabicPeriod"/>
            </a:pPr>
            <a:r>
              <a:rPr lang="en-US"/>
              <a:t>Discuss as a class. </a:t>
            </a:r>
            <a:endParaRPr/>
          </a:p>
        </p:txBody>
      </p:sp>
      <p:pic>
        <p:nvPicPr>
          <p:cNvPr id="80" name="Google Shape;80;p17" title="I Think-We Think.png"/>
          <p:cNvPicPr preferRelativeResize="0"/>
          <p:nvPr/>
        </p:nvPicPr>
        <p:blipFill>
          <a:blip r:embed="rId3">
            <a:alphaModFix/>
          </a:blip>
          <a:stretch>
            <a:fillRect/>
          </a:stretch>
        </p:blipFill>
        <p:spPr>
          <a:xfrm>
            <a:off x="6585850" y="119926"/>
            <a:ext cx="2095974" cy="114317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8"/>
          <p:cNvSpPr txBox="1">
            <a:spLocks noGrp="1"/>
          </p:cNvSpPr>
          <p:nvPr>
            <p:ph type="title"/>
          </p:nvPr>
        </p:nvSpPr>
        <p:spPr>
          <a:xfrm>
            <a:off x="456175" y="445024"/>
            <a:ext cx="8225400" cy="818087"/>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Clr>
                <a:srgbClr val="91192A"/>
              </a:buClr>
              <a:buSzPts val="3600"/>
              <a:buFont typeface="Calibri"/>
              <a:buNone/>
            </a:pPr>
            <a:r>
              <a:rPr lang="en-US"/>
              <a:t>Poetic Elements</a:t>
            </a:r>
            <a:endParaRPr/>
          </a:p>
        </p:txBody>
      </p:sp>
      <p:sp>
        <p:nvSpPr>
          <p:cNvPr id="86" name="Google Shape;86;p18"/>
          <p:cNvSpPr txBox="1">
            <a:spLocks noGrp="1"/>
          </p:cNvSpPr>
          <p:nvPr>
            <p:ph type="body" idx="1"/>
          </p:nvPr>
        </p:nvSpPr>
        <p:spPr>
          <a:xfrm>
            <a:off x="456175" y="1093900"/>
            <a:ext cx="8225400" cy="33261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US" sz="2300" dirty="0"/>
              <a:t>Working with your group, identify and record examples of the following poetic elements you may find in each poem. Explain how these elements contribute to the overall themes  of the poems. </a:t>
            </a:r>
            <a:endParaRPr sz="2300" dirty="0"/>
          </a:p>
          <a:p>
            <a:pPr marL="457200" lvl="0" indent="-374650" algn="l" rtl="0">
              <a:lnSpc>
                <a:spcPct val="150000"/>
              </a:lnSpc>
              <a:spcBef>
                <a:spcPts val="0"/>
              </a:spcBef>
              <a:spcAft>
                <a:spcPts val="0"/>
              </a:spcAft>
              <a:buSzPts val="2300"/>
              <a:buChar char="●"/>
            </a:pPr>
            <a:r>
              <a:rPr lang="en-US" sz="2300" dirty="0"/>
              <a:t>Tone</a:t>
            </a:r>
            <a:endParaRPr sz="2300" dirty="0"/>
          </a:p>
          <a:p>
            <a:pPr marL="457200" lvl="0" indent="-374650" algn="l" rtl="0">
              <a:lnSpc>
                <a:spcPct val="150000"/>
              </a:lnSpc>
              <a:spcBef>
                <a:spcPts val="0"/>
              </a:spcBef>
              <a:spcAft>
                <a:spcPts val="0"/>
              </a:spcAft>
              <a:buSzPts val="2300"/>
              <a:buChar char="●"/>
            </a:pPr>
            <a:r>
              <a:rPr lang="en-US" sz="2300" dirty="0"/>
              <a:t>Mood</a:t>
            </a:r>
            <a:endParaRPr sz="2300" dirty="0"/>
          </a:p>
          <a:p>
            <a:pPr marL="457200" lvl="0" indent="-374650" algn="l" rtl="0">
              <a:lnSpc>
                <a:spcPct val="150000"/>
              </a:lnSpc>
              <a:spcBef>
                <a:spcPts val="0"/>
              </a:spcBef>
              <a:spcAft>
                <a:spcPts val="0"/>
              </a:spcAft>
              <a:buSzPts val="2300"/>
              <a:buChar char="●"/>
            </a:pPr>
            <a:r>
              <a:rPr lang="en-US" sz="2300" dirty="0"/>
              <a:t>Imagery</a:t>
            </a:r>
            <a:endParaRPr sz="2300" dirty="0"/>
          </a:p>
          <a:p>
            <a:pPr marL="457200" lvl="0" indent="-374650" algn="l" rtl="0">
              <a:lnSpc>
                <a:spcPct val="150000"/>
              </a:lnSpc>
              <a:spcBef>
                <a:spcPts val="0"/>
              </a:spcBef>
              <a:spcAft>
                <a:spcPts val="0"/>
              </a:spcAft>
              <a:buSzPts val="2300"/>
              <a:buChar char="●"/>
            </a:pPr>
            <a:r>
              <a:rPr lang="en-US" sz="2300" dirty="0"/>
              <a:t>Figurative Language (metaphor, simile, personification)</a:t>
            </a:r>
            <a:endParaRPr sz="2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9"/>
          <p:cNvSpPr txBox="1">
            <a:spLocks noGrp="1"/>
          </p:cNvSpPr>
          <p:nvPr>
            <p:ph type="body" idx="1"/>
          </p:nvPr>
        </p:nvSpPr>
        <p:spPr>
          <a:xfrm>
            <a:off x="456300" y="948900"/>
            <a:ext cx="8225400" cy="29847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endParaRPr dirty="0"/>
          </a:p>
          <a:p>
            <a:pPr marL="0" lvl="0" indent="0" algn="ctr" rtl="0">
              <a:lnSpc>
                <a:spcPct val="150000"/>
              </a:lnSpc>
              <a:spcBef>
                <a:spcPts val="0"/>
              </a:spcBef>
              <a:spcAft>
                <a:spcPts val="0"/>
              </a:spcAft>
              <a:buNone/>
            </a:pPr>
            <a:r>
              <a:rPr lang="en-US" dirty="0"/>
              <a:t> </a:t>
            </a:r>
            <a:r>
              <a:rPr lang="en-US" sz="2800" b="1" i="1" dirty="0"/>
              <a:t>How does the tone, mood, and inclusion of specific figurative language contribute to the overall themes of these poems? </a:t>
            </a:r>
            <a:endParaRPr sz="2800" b="1" i="1" dirty="0"/>
          </a:p>
          <a:p>
            <a:pPr marL="457200" lvl="0" indent="-228600" algn="ctr" rtl="0">
              <a:lnSpc>
                <a:spcPct val="150000"/>
              </a:lnSpc>
              <a:spcBef>
                <a:spcPts val="0"/>
              </a:spcBef>
              <a:spcAft>
                <a:spcPts val="0"/>
              </a:spcAft>
              <a:buClr>
                <a:schemeClr val="accent3"/>
              </a:buClr>
              <a:buSzPts val="2600"/>
              <a:buFont typeface="NTR"/>
              <a:buNone/>
            </a:pPr>
            <a:endParaRPr dirty="0"/>
          </a:p>
        </p:txBody>
      </p:sp>
    </p:spTree>
  </p:cSld>
  <p:clrMapOvr>
    <a:masterClrMapping/>
  </p:clrMapOvr>
</p:sld>
</file>

<file path=ppt/theme/theme1.xml><?xml version="1.0" encoding="utf-8"?>
<a:theme xmlns:a="http://schemas.openxmlformats.org/drawingml/2006/main" name="K20 LEARN">
  <a:themeElements>
    <a:clrScheme name="LEARN 2025">
      <a:dk1>
        <a:srgbClr val="000000"/>
      </a:dk1>
      <a:lt1>
        <a:srgbClr val="FFFFFF"/>
      </a:lt1>
      <a:dk2>
        <a:srgbClr val="595959"/>
      </a:dk2>
      <a:lt2>
        <a:srgbClr val="EEEEEE"/>
      </a:lt2>
      <a:accent1>
        <a:srgbClr val="288AC3"/>
      </a:accent1>
      <a:accent2>
        <a:srgbClr val="285781"/>
      </a:accent2>
      <a:accent3>
        <a:srgbClr val="971D20"/>
      </a:accent3>
      <a:accent4>
        <a:srgbClr val="E8BF3C"/>
      </a:accent4>
      <a:accent5>
        <a:srgbClr val="FFFFFF"/>
      </a:accent5>
      <a:accent6>
        <a:srgbClr val="FFFFFF"/>
      </a:accent6>
      <a:hlink>
        <a:srgbClr val="288AC3"/>
      </a:hlink>
      <a:folHlink>
        <a:srgbClr val="288AC3"/>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512</Words>
  <Application>Microsoft Macintosh PowerPoint</Application>
  <PresentationFormat>On-screen Show (16:9)</PresentationFormat>
  <Paragraphs>38</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Courier New</vt:lpstr>
      <vt:lpstr>Noto Sans Symbols</vt:lpstr>
      <vt:lpstr>NTR</vt:lpstr>
      <vt:lpstr>K20 LEARN</vt:lpstr>
      <vt:lpstr>PowerPoint Presentation</vt:lpstr>
      <vt:lpstr>Blackout Poetry: Re-envisioning Writing </vt:lpstr>
      <vt:lpstr>Essential Question</vt:lpstr>
      <vt:lpstr>Learning Objectives</vt:lpstr>
      <vt:lpstr>Blackout Poet</vt:lpstr>
      <vt:lpstr>Magnetic Statements</vt:lpstr>
      <vt:lpstr>I Think/We Think</vt:lpstr>
      <vt:lpstr>Poetic Elements</vt:lpstr>
      <vt:lpstr>PowerPoint Presentation</vt:lpstr>
      <vt:lpstr>Blackout Poetry</vt:lpstr>
      <vt:lpstr>Quick Write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Harris, Hudson J.</cp:lastModifiedBy>
  <cp:revision>2</cp:revision>
  <dcterms:modified xsi:type="dcterms:W3CDTF">2026-02-05T17:16:20Z</dcterms:modified>
</cp:coreProperties>
</file>