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xRbFwwEq9IAohZb4oxUeIlMNk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27" d="100"/>
          <a:sy n="227" d="100"/>
        </p:scale>
        <p:origin x="364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048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17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27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113761d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113761d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30-second expert. Strategies.</a:t>
            </a:r>
            <a:r>
              <a:rPr lang="en-US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https://learn.k20center.ou.edu/strategy/1048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348ee9904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348ee9904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348ee9904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348ee9904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348ee9904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348ee9904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113761d1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1113761d1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3-2-1. Strategies.</a:t>
            </a:r>
            <a:r>
              <a:rPr lang="en-US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https://learn.k20center.ou.edu/strategy/117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12a88c0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12a88c0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348ee9904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8348ee9904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38472d82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38472d82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Caption this. Strategies.</a:t>
            </a:r>
            <a:r>
              <a:rPr lang="en-US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https://learn.k20center.ou.edu/strategy/82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348ee990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KWHL graphic organizer. Strategies.</a:t>
            </a:r>
            <a:r>
              <a:rPr lang="en-US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https://learn.k20center.ou.edu/strategy/127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28348ee990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348ee99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8348ee99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b950ab3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30b950ab3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31cb7ac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31cb7ac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1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" name="Google Shape;14;p11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13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14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Uo9urT6HC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jCxoSSlPv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47IXThoFCM?feature=oembed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helver.mrs-lodges-library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113761d1d_0_0"/>
          <p:cNvSpPr txBox="1">
            <a:spLocks noGrp="1"/>
          </p:cNvSpPr>
          <p:nvPr>
            <p:ph type="body" idx="1"/>
          </p:nvPr>
        </p:nvSpPr>
        <p:spPr>
          <a:xfrm>
            <a:off x="457200" y="1317050"/>
            <a:ext cx="55299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Read/watch your article/video. Take notes over what you learn.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Prepare a short (30 sec.) share out in your groups.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Have your group’s “expert” or speaker share out with the class.</a:t>
            </a:r>
            <a:endParaRPr/>
          </a:p>
        </p:txBody>
      </p:sp>
      <p:sp>
        <p:nvSpPr>
          <p:cNvPr id="147" name="Google Shape;147;g31113761d1d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30-Second Expert</a:t>
            </a:r>
            <a:endParaRPr/>
          </a:p>
        </p:txBody>
      </p:sp>
      <p:pic>
        <p:nvPicPr>
          <p:cNvPr id="148" name="Google Shape;148;g31113761d1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500" y="1317047"/>
            <a:ext cx="2852099" cy="207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8348ee9904_0_233" descr="Tips and Tricks for Shelving" title="PNCA Shelving Tutorial #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200" y="526200"/>
            <a:ext cx="7273000" cy="40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8348ee9904_0_238" descr="Shelf reading training video created for the UAA Learning Resources Center." title="Shelf Reading Training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025" y="500650"/>
            <a:ext cx="6972925" cy="39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348ee9904_0_15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Interview with Nell Johnson</a:t>
            </a:r>
            <a:endParaRPr/>
          </a:p>
        </p:txBody>
      </p:sp>
      <p:pic>
        <p:nvPicPr>
          <p:cNvPr id="2" name="Online Media 1" title="K20 ICAP - Library 101 with Nell Johnson">
            <a:hlinkClick r:id="" action="ppaction://media"/>
            <a:extLst>
              <a:ext uri="{FF2B5EF4-FFF2-40B4-BE49-F238E27FC236}">
                <a16:creationId xmlns:a16="http://schemas.microsoft.com/office/drawing/2014/main" id="{F4FB7FFD-4757-2745-0A62-D84EC48927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35880" y="1382732"/>
            <a:ext cx="5672240" cy="3204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113761d1d_0_11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3807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three things you learned from the video?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two questions you still have?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is one thing you found interesting? </a:t>
            </a:r>
            <a:endParaRPr/>
          </a:p>
        </p:txBody>
      </p:sp>
      <p:sp>
        <p:nvSpPr>
          <p:cNvPr id="170" name="Google Shape;170;g31113761d1d_0_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3-2-1</a:t>
            </a:r>
            <a:endParaRPr/>
          </a:p>
        </p:txBody>
      </p:sp>
      <p:pic>
        <p:nvPicPr>
          <p:cNvPr id="171" name="Google Shape;171;g31113761d1d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7900" y="1538813"/>
            <a:ext cx="2065876" cy="206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12a88c06c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I Learned (L)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did I learn about shelving books and the library sorting systems? </a:t>
            </a:r>
            <a:endParaRPr/>
          </a:p>
        </p:txBody>
      </p:sp>
      <p:sp>
        <p:nvSpPr>
          <p:cNvPr id="177" name="Google Shape;177;g3112a88c06c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KWL Chart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348ee9904_0_24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Go to your assigned shelf with your stack of books.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Re-shelf the books accordingly.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Take a picture / have your partner check your work </a:t>
            </a:r>
            <a:endParaRPr/>
          </a:p>
        </p:txBody>
      </p:sp>
      <p:sp>
        <p:nvSpPr>
          <p:cNvPr id="183" name="Google Shape;183;g28348ee9904_0_2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Turn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Library 101</a:t>
            </a:r>
            <a:endParaRPr sz="5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650" y="2477025"/>
            <a:ext cx="7020998" cy="206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/>
              <a:t>What skills are necessary for effectively using the Dewey Decimal System to shelve books, and how can these skills be applied in other areas?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4825" y="223082"/>
            <a:ext cx="1677916" cy="167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56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30"/>
              <a:buChar char="•"/>
            </a:pPr>
            <a:r>
              <a:rPr lang="en-US" sz="2630"/>
              <a:t>Identify the structure and purpose of the Dewey Decimal Classification system.</a:t>
            </a:r>
            <a:endParaRPr sz="2630"/>
          </a:p>
          <a:p>
            <a:pPr marL="457200" lvl="0" indent="-3956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30"/>
              <a:buChar char="•"/>
            </a:pPr>
            <a:r>
              <a:rPr lang="en-US" sz="2630"/>
              <a:t>Categorize books using the Dewey Decimal system.</a:t>
            </a:r>
            <a:endParaRPr sz="2630"/>
          </a:p>
          <a:p>
            <a:pPr marL="457200" lvl="0" indent="-3956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30"/>
              <a:buChar char="•"/>
            </a:pPr>
            <a:r>
              <a:rPr lang="en-US" sz="2630"/>
              <a:t>Analyze the importance of organization in libraries for effective information retrieval.</a:t>
            </a:r>
            <a:endParaRPr sz="263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38472d825_0_6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Caption This! </a:t>
            </a:r>
            <a:endParaRPr/>
          </a:p>
        </p:txBody>
      </p:sp>
      <p:pic>
        <p:nvPicPr>
          <p:cNvPr id="115" name="Google Shape;115;g2f38472d825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925" y="1506225"/>
            <a:ext cx="3483551" cy="341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f38472d825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50" y="1506213"/>
            <a:ext cx="3416873" cy="3416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348ee9904_0_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KWL Chart</a:t>
            </a:r>
            <a:endParaRPr/>
          </a:p>
        </p:txBody>
      </p:sp>
      <p:sp>
        <p:nvSpPr>
          <p:cNvPr id="122" name="Google Shape;122;g28348ee9904_0_8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4393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 Know (K):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do you know about libraries? Shelving books? Take a moment to jot down all you can think of and elaborate.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348ee9904_0_8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 Want to know (W):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some questions do you have about libraries and working in the library?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some questions you have about shelving books?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8348ee9904_0_8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KWL Chart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b950ab349_0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79902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None/>
            </a:pPr>
            <a:r>
              <a:rPr lang="en-US"/>
              <a:t>The Dewey Decimal System is a hierarchical system for classifying library materials.</a:t>
            </a:r>
            <a:endParaRPr/>
          </a:p>
          <a:p>
            <a:pPr marL="457200" lvl="0" indent="-381317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Created by Melvil Dewey, an American librarian in 1876. He sought to create a systematic method to organize library collections.</a:t>
            </a:r>
            <a:endParaRPr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The system divides knowledge into ten main categories, each assigned a three-digit number (ex. 200 - Religion).</a:t>
            </a:r>
            <a:endParaRPr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Each main category can be subdivided into more specific subjects by adding decimal points and additional digits.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0b950ab349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Dewey Decimal System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31cb7ac78_0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7312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Go to your LMS to retrieve the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link:</a:t>
            </a:r>
            <a:r>
              <a:rPr lang="en-US"/>
              <a:t> </a:t>
            </a:r>
            <a:r>
              <a:rPr lang="en-US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https://shelver.mrs-lodges-library.com/</a:t>
            </a:r>
            <a:endParaRPr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Practice Shelving both Fiction and using the Dewey System.  </a:t>
            </a:r>
            <a:endParaRPr/>
          </a:p>
        </p:txBody>
      </p:sp>
      <p:sp>
        <p:nvSpPr>
          <p:cNvPr id="140" name="Google Shape;140;g2831cb7ac78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Digital Book Shelving</a:t>
            </a:r>
            <a:r>
              <a:rPr lang="en-US" b="1"/>
              <a:t> </a:t>
            </a:r>
            <a:endParaRPr b="1"/>
          </a:p>
        </p:txBody>
      </p:sp>
      <p:pic>
        <p:nvPicPr>
          <p:cNvPr id="141" name="Google Shape;141;g2831cb7ac7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8400" y="1246347"/>
            <a:ext cx="2650800" cy="26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On-screen Show (16:9)</PresentationFormat>
  <Paragraphs>44</Paragraphs>
  <Slides>16</Slides>
  <Notes>16</Notes>
  <HiddenSlides>2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LEARN theme</vt:lpstr>
      <vt:lpstr>LEARN theme</vt:lpstr>
      <vt:lpstr>PowerPoint Presentation</vt:lpstr>
      <vt:lpstr>PowerPoint Presentation</vt:lpstr>
      <vt:lpstr>Essential Question</vt:lpstr>
      <vt:lpstr>Lesson Objectives</vt:lpstr>
      <vt:lpstr>Caption This! </vt:lpstr>
      <vt:lpstr>KWL Chart</vt:lpstr>
      <vt:lpstr>KWL Chart</vt:lpstr>
      <vt:lpstr>Dewey Decimal System</vt:lpstr>
      <vt:lpstr>Digital Book Shelving </vt:lpstr>
      <vt:lpstr>30-Second Expert</vt:lpstr>
      <vt:lpstr>PowerPoint Presentation</vt:lpstr>
      <vt:lpstr>PowerPoint Presentation</vt:lpstr>
      <vt:lpstr>Interview with Nell Johnson</vt:lpstr>
      <vt:lpstr>3-2-1</vt:lpstr>
      <vt:lpstr>KWL Chart</vt:lpstr>
      <vt:lpstr>Your Turn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McDonald, Matt R.</cp:lastModifiedBy>
  <cp:revision>1</cp:revision>
  <dcterms:modified xsi:type="dcterms:W3CDTF">2024-11-12T19:37:49Z</dcterms:modified>
</cp:coreProperties>
</file>