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8"/>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2" r:id="rId16"/>
    <p:sldId id="271" r:id="rId17"/>
  </p:sldIdLst>
  <p:sldSz cx="9144000" cy="5143500" type="screen16x9"/>
  <p:notesSz cx="6858000" cy="9144000"/>
  <p:embeddedFontLst>
    <p:embeddedFont>
      <p:font typeface="Constantia" panose="02030602050306030303" pitchFamily="18" charset="0"/>
      <p:regular r:id="rId19"/>
      <p:bold r:id="rId20"/>
      <p:italic r:id="rId21"/>
      <p:boldItalic r:id="rId22"/>
    </p:embeddedFont>
    <p:embeddedFont>
      <p:font typeface="Georgia" panose="02040502050405020303" pitchFamily="18" charset="0"/>
      <p:regular r:id="rId23"/>
      <p:bold r:id="rId24"/>
      <p:italic r:id="rId25"/>
      <p:boldItalic r:id="rId26"/>
    </p:embeddedFont>
    <p:embeddedFont>
      <p:font typeface="Roboto Mono" pitchFamily="49"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dly Cusack"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2D5FF2-2B0D-8847-94AB-ECA6D4E3EDF7}" v="12" dt="2024-12-11T18:22:58.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7740"/>
  </p:normalViewPr>
  <p:slideViewPr>
    <p:cSldViewPr snapToGrid="0">
      <p:cViewPr varScale="1">
        <p:scale>
          <a:sx n="148" d="100"/>
          <a:sy n="148" d="100"/>
        </p:scale>
        <p:origin x="114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rram, Jehanne" userId="85e21374-e6a7-4794-bfaa-d28b9d520c64" providerId="ADAL" clId="{D42D5FF2-2B0D-8847-94AB-ECA6D4E3EDF7}"/>
    <pc:docChg chg="undo custSel addSld delSld modSld sldOrd">
      <pc:chgData name="Moharram, Jehanne" userId="85e21374-e6a7-4794-bfaa-d28b9d520c64" providerId="ADAL" clId="{D42D5FF2-2B0D-8847-94AB-ECA6D4E3EDF7}" dt="2024-12-11T19:00:06.249" v="1021" actId="20577"/>
      <pc:docMkLst>
        <pc:docMk/>
      </pc:docMkLst>
      <pc:sldChg chg="modSp mod modNotes">
        <pc:chgData name="Moharram, Jehanne" userId="85e21374-e6a7-4794-bfaa-d28b9d520c64" providerId="ADAL" clId="{D42D5FF2-2B0D-8847-94AB-ECA6D4E3EDF7}" dt="2024-12-10T19:50:03.273" v="543" actId="14100"/>
        <pc:sldMkLst>
          <pc:docMk/>
          <pc:sldMk cId="0" sldId="256"/>
        </pc:sldMkLst>
        <pc:spChg chg="mod">
          <ac:chgData name="Moharram, Jehanne" userId="85e21374-e6a7-4794-bfaa-d28b9d520c64" providerId="ADAL" clId="{D42D5FF2-2B0D-8847-94AB-ECA6D4E3EDF7}" dt="2024-12-10T19:49:50.701" v="541" actId="255"/>
          <ac:spMkLst>
            <pc:docMk/>
            <pc:sldMk cId="0" sldId="256"/>
            <ac:spMk id="69" creationId="{00000000-0000-0000-0000-000000000000}"/>
          </ac:spMkLst>
        </pc:spChg>
        <pc:picChg chg="mod">
          <ac:chgData name="Moharram, Jehanne" userId="85e21374-e6a7-4794-bfaa-d28b9d520c64" providerId="ADAL" clId="{D42D5FF2-2B0D-8847-94AB-ECA6D4E3EDF7}" dt="2024-12-10T19:50:03.273" v="543" actId="14100"/>
          <ac:picMkLst>
            <pc:docMk/>
            <pc:sldMk cId="0" sldId="256"/>
            <ac:picMk id="70" creationId="{00000000-0000-0000-0000-000000000000}"/>
          </ac:picMkLst>
        </pc:picChg>
      </pc:sldChg>
      <pc:sldChg chg="modSp mod">
        <pc:chgData name="Moharram, Jehanne" userId="85e21374-e6a7-4794-bfaa-d28b9d520c64" providerId="ADAL" clId="{D42D5FF2-2B0D-8847-94AB-ECA6D4E3EDF7}" dt="2024-12-10T19:50:34.294" v="553" actId="12"/>
        <pc:sldMkLst>
          <pc:docMk/>
          <pc:sldMk cId="0" sldId="257"/>
        </pc:sldMkLst>
        <pc:spChg chg="mod">
          <ac:chgData name="Moharram, Jehanne" userId="85e21374-e6a7-4794-bfaa-d28b9d520c64" providerId="ADAL" clId="{D42D5FF2-2B0D-8847-94AB-ECA6D4E3EDF7}" dt="2024-12-10T19:50:13.448" v="550" actId="20577"/>
          <ac:spMkLst>
            <pc:docMk/>
            <pc:sldMk cId="0" sldId="257"/>
            <ac:spMk id="75" creationId="{00000000-0000-0000-0000-000000000000}"/>
          </ac:spMkLst>
        </pc:spChg>
        <pc:spChg chg="mod">
          <ac:chgData name="Moharram, Jehanne" userId="85e21374-e6a7-4794-bfaa-d28b9d520c64" providerId="ADAL" clId="{D42D5FF2-2B0D-8847-94AB-ECA6D4E3EDF7}" dt="2024-12-10T19:50:34.294" v="553" actId="12"/>
          <ac:spMkLst>
            <pc:docMk/>
            <pc:sldMk cId="0" sldId="257"/>
            <ac:spMk id="76" creationId="{00000000-0000-0000-0000-000000000000}"/>
          </ac:spMkLst>
        </pc:spChg>
      </pc:sldChg>
      <pc:sldChg chg="modSp mod ord">
        <pc:chgData name="Moharram, Jehanne" userId="85e21374-e6a7-4794-bfaa-d28b9d520c64" providerId="ADAL" clId="{D42D5FF2-2B0D-8847-94AB-ECA6D4E3EDF7}" dt="2024-12-10T19:51:48.366" v="559" actId="1076"/>
        <pc:sldMkLst>
          <pc:docMk/>
          <pc:sldMk cId="0" sldId="258"/>
        </pc:sldMkLst>
        <pc:spChg chg="mod">
          <ac:chgData name="Moharram, Jehanne" userId="85e21374-e6a7-4794-bfaa-d28b9d520c64" providerId="ADAL" clId="{D42D5FF2-2B0D-8847-94AB-ECA6D4E3EDF7}" dt="2024-12-10T19:51:48.366" v="559" actId="1076"/>
          <ac:spMkLst>
            <pc:docMk/>
            <pc:sldMk cId="0" sldId="258"/>
            <ac:spMk id="82" creationId="{00000000-0000-0000-0000-000000000000}"/>
          </ac:spMkLst>
        </pc:spChg>
      </pc:sldChg>
      <pc:sldChg chg="addSp delSp modSp mod modNotesTx">
        <pc:chgData name="Moharram, Jehanne" userId="85e21374-e6a7-4794-bfaa-d28b9d520c64" providerId="ADAL" clId="{D42D5FF2-2B0D-8847-94AB-ECA6D4E3EDF7}" dt="2024-12-11T17:44:36.076" v="771" actId="1076"/>
        <pc:sldMkLst>
          <pc:docMk/>
          <pc:sldMk cId="0" sldId="259"/>
        </pc:sldMkLst>
        <pc:spChg chg="mod">
          <ac:chgData name="Moharram, Jehanne" userId="85e21374-e6a7-4794-bfaa-d28b9d520c64" providerId="ADAL" clId="{D42D5FF2-2B0D-8847-94AB-ECA6D4E3EDF7}" dt="2024-12-11T17:36:27.746" v="758" actId="14100"/>
          <ac:spMkLst>
            <pc:docMk/>
            <pc:sldMk cId="0" sldId="259"/>
            <ac:spMk id="87" creationId="{00000000-0000-0000-0000-000000000000}"/>
          </ac:spMkLst>
        </pc:spChg>
        <pc:spChg chg="mod">
          <ac:chgData name="Moharram, Jehanne" userId="85e21374-e6a7-4794-bfaa-d28b9d520c64" providerId="ADAL" clId="{D42D5FF2-2B0D-8847-94AB-ECA6D4E3EDF7}" dt="2024-12-11T17:43:54.297" v="763"/>
          <ac:spMkLst>
            <pc:docMk/>
            <pc:sldMk cId="0" sldId="259"/>
            <ac:spMk id="90" creationId="{00000000-0000-0000-0000-000000000000}"/>
          </ac:spMkLst>
        </pc:spChg>
        <pc:picChg chg="add mod">
          <ac:chgData name="Moharram, Jehanne" userId="85e21374-e6a7-4794-bfaa-d28b9d520c64" providerId="ADAL" clId="{D42D5FF2-2B0D-8847-94AB-ECA6D4E3EDF7}" dt="2024-12-11T17:44:25.865" v="769" actId="1076"/>
          <ac:picMkLst>
            <pc:docMk/>
            <pc:sldMk cId="0" sldId="259"/>
            <ac:picMk id="3" creationId="{884CDC23-FF7A-3BE6-C700-BB92B435945C}"/>
          </ac:picMkLst>
        </pc:picChg>
        <pc:picChg chg="mod">
          <ac:chgData name="Moharram, Jehanne" userId="85e21374-e6a7-4794-bfaa-d28b9d520c64" providerId="ADAL" clId="{D42D5FF2-2B0D-8847-94AB-ECA6D4E3EDF7}" dt="2024-12-11T17:44:33.239" v="770" actId="1076"/>
          <ac:picMkLst>
            <pc:docMk/>
            <pc:sldMk cId="0" sldId="259"/>
            <ac:picMk id="88" creationId="{00000000-0000-0000-0000-000000000000}"/>
          </ac:picMkLst>
        </pc:picChg>
        <pc:picChg chg="mod">
          <ac:chgData name="Moharram, Jehanne" userId="85e21374-e6a7-4794-bfaa-d28b9d520c64" providerId="ADAL" clId="{D42D5FF2-2B0D-8847-94AB-ECA6D4E3EDF7}" dt="2024-12-11T17:44:36.076" v="771" actId="1076"/>
          <ac:picMkLst>
            <pc:docMk/>
            <pc:sldMk cId="0" sldId="259"/>
            <ac:picMk id="89" creationId="{00000000-0000-0000-0000-000000000000}"/>
          </ac:picMkLst>
        </pc:picChg>
        <pc:picChg chg="del">
          <ac:chgData name="Moharram, Jehanne" userId="85e21374-e6a7-4794-bfaa-d28b9d520c64" providerId="ADAL" clId="{D42D5FF2-2B0D-8847-94AB-ECA6D4E3EDF7}" dt="2024-12-11T17:36:30.339" v="759" actId="478"/>
          <ac:picMkLst>
            <pc:docMk/>
            <pc:sldMk cId="0" sldId="259"/>
            <ac:picMk id="92" creationId="{00000000-0000-0000-0000-000000000000}"/>
          </ac:picMkLst>
        </pc:picChg>
      </pc:sldChg>
      <pc:sldChg chg="addSp delSp modSp mod">
        <pc:chgData name="Moharram, Jehanne" userId="85e21374-e6a7-4794-bfaa-d28b9d520c64" providerId="ADAL" clId="{D42D5FF2-2B0D-8847-94AB-ECA6D4E3EDF7}" dt="2024-12-11T17:49:14.823" v="778" actId="1076"/>
        <pc:sldMkLst>
          <pc:docMk/>
          <pc:sldMk cId="0" sldId="260"/>
        </pc:sldMkLst>
        <pc:spChg chg="mod">
          <ac:chgData name="Moharram, Jehanne" userId="85e21374-e6a7-4794-bfaa-d28b9d520c64" providerId="ADAL" clId="{D42D5FF2-2B0D-8847-94AB-ECA6D4E3EDF7}" dt="2024-12-10T19:53:15.332" v="614" actId="255"/>
          <ac:spMkLst>
            <pc:docMk/>
            <pc:sldMk cId="0" sldId="260"/>
            <ac:spMk id="98" creationId="{00000000-0000-0000-0000-000000000000}"/>
          </ac:spMkLst>
        </pc:spChg>
        <pc:spChg chg="mod">
          <ac:chgData name="Moharram, Jehanne" userId="85e21374-e6a7-4794-bfaa-d28b9d520c64" providerId="ADAL" clId="{D42D5FF2-2B0D-8847-94AB-ECA6D4E3EDF7}" dt="2024-12-11T17:49:14.823" v="778" actId="1076"/>
          <ac:spMkLst>
            <pc:docMk/>
            <pc:sldMk cId="0" sldId="260"/>
            <ac:spMk id="101" creationId="{00000000-0000-0000-0000-000000000000}"/>
          </ac:spMkLst>
        </pc:spChg>
        <pc:picChg chg="add mod">
          <ac:chgData name="Moharram, Jehanne" userId="85e21374-e6a7-4794-bfaa-d28b9d520c64" providerId="ADAL" clId="{D42D5FF2-2B0D-8847-94AB-ECA6D4E3EDF7}" dt="2024-12-11T17:49:08.247" v="777" actId="1076"/>
          <ac:picMkLst>
            <pc:docMk/>
            <pc:sldMk cId="0" sldId="260"/>
            <ac:picMk id="3" creationId="{42E98C0C-BE16-DBB1-6578-06FF6040B989}"/>
          </ac:picMkLst>
        </pc:picChg>
        <pc:picChg chg="del">
          <ac:chgData name="Moharram, Jehanne" userId="85e21374-e6a7-4794-bfaa-d28b9d520c64" providerId="ADAL" clId="{D42D5FF2-2B0D-8847-94AB-ECA6D4E3EDF7}" dt="2024-12-11T17:46:27.397" v="772" actId="478"/>
          <ac:picMkLst>
            <pc:docMk/>
            <pc:sldMk cId="0" sldId="260"/>
            <ac:picMk id="102" creationId="{00000000-0000-0000-0000-000000000000}"/>
          </ac:picMkLst>
        </pc:picChg>
      </pc:sldChg>
      <pc:sldChg chg="addSp delSp modSp mod modNotesTx">
        <pc:chgData name="Moharram, Jehanne" userId="85e21374-e6a7-4794-bfaa-d28b9d520c64" providerId="ADAL" clId="{D42D5FF2-2B0D-8847-94AB-ECA6D4E3EDF7}" dt="2024-12-10T19:54:33.939" v="618" actId="20577"/>
        <pc:sldMkLst>
          <pc:docMk/>
          <pc:sldMk cId="0" sldId="261"/>
        </pc:sldMkLst>
        <pc:spChg chg="add del mod">
          <ac:chgData name="Moharram, Jehanne" userId="85e21374-e6a7-4794-bfaa-d28b9d520c64" providerId="ADAL" clId="{D42D5FF2-2B0D-8847-94AB-ECA6D4E3EDF7}" dt="2024-12-10T19:54:31.726" v="616" actId="20577"/>
          <ac:spMkLst>
            <pc:docMk/>
            <pc:sldMk cId="0" sldId="261"/>
            <ac:spMk id="4" creationId="{0C415393-1791-508D-CBC7-F08F155ADA3B}"/>
          </ac:spMkLst>
        </pc:spChg>
        <pc:spChg chg="add mod">
          <ac:chgData name="Moharram, Jehanne" userId="85e21374-e6a7-4794-bfaa-d28b9d520c64" providerId="ADAL" clId="{D42D5FF2-2B0D-8847-94AB-ECA6D4E3EDF7}" dt="2024-12-10T19:54:33.939" v="618" actId="20577"/>
          <ac:spMkLst>
            <pc:docMk/>
            <pc:sldMk cId="0" sldId="261"/>
            <ac:spMk id="5" creationId="{B6A18463-B450-3EF2-1D2A-D40E27CE56A4}"/>
          </ac:spMkLst>
        </pc:spChg>
        <pc:spChg chg="mod">
          <ac:chgData name="Moharram, Jehanne" userId="85e21374-e6a7-4794-bfaa-d28b9d520c64" providerId="ADAL" clId="{D42D5FF2-2B0D-8847-94AB-ECA6D4E3EDF7}" dt="2024-12-10T19:18:38.535" v="41" actId="1076"/>
          <ac:spMkLst>
            <pc:docMk/>
            <pc:sldMk cId="0" sldId="261"/>
            <ac:spMk id="107" creationId="{00000000-0000-0000-0000-000000000000}"/>
          </ac:spMkLst>
        </pc:spChg>
        <pc:spChg chg="mod">
          <ac:chgData name="Moharram, Jehanne" userId="85e21374-e6a7-4794-bfaa-d28b9d520c64" providerId="ADAL" clId="{D42D5FF2-2B0D-8847-94AB-ECA6D4E3EDF7}" dt="2024-12-10T19:18:50.700" v="42" actId="1076"/>
          <ac:spMkLst>
            <pc:docMk/>
            <pc:sldMk cId="0" sldId="261"/>
            <ac:spMk id="108" creationId="{00000000-0000-0000-0000-000000000000}"/>
          </ac:spMkLst>
        </pc:spChg>
        <pc:spChg chg="mod">
          <ac:chgData name="Moharram, Jehanne" userId="85e21374-e6a7-4794-bfaa-d28b9d520c64" providerId="ADAL" clId="{D42D5FF2-2B0D-8847-94AB-ECA6D4E3EDF7}" dt="2024-12-10T19:22:21.246" v="220" actId="1076"/>
          <ac:spMkLst>
            <pc:docMk/>
            <pc:sldMk cId="0" sldId="261"/>
            <ac:spMk id="112" creationId="{00000000-0000-0000-0000-000000000000}"/>
          </ac:spMkLst>
        </pc:spChg>
        <pc:picChg chg="add mod">
          <ac:chgData name="Moharram, Jehanne" userId="85e21374-e6a7-4794-bfaa-d28b9d520c64" providerId="ADAL" clId="{D42D5FF2-2B0D-8847-94AB-ECA6D4E3EDF7}" dt="2024-12-10T19:21:35.729" v="177" actId="1076"/>
          <ac:picMkLst>
            <pc:docMk/>
            <pc:sldMk cId="0" sldId="261"/>
            <ac:picMk id="3" creationId="{E69878A6-3809-191D-715D-ED2B0BA06ACD}"/>
          </ac:picMkLst>
        </pc:picChg>
        <pc:picChg chg="del">
          <ac:chgData name="Moharram, Jehanne" userId="85e21374-e6a7-4794-bfaa-d28b9d520c64" providerId="ADAL" clId="{D42D5FF2-2B0D-8847-94AB-ECA6D4E3EDF7}" dt="2024-12-10T19:13:11.557" v="0" actId="478"/>
          <ac:picMkLst>
            <pc:docMk/>
            <pc:sldMk cId="0" sldId="261"/>
            <ac:picMk id="109" creationId="{00000000-0000-0000-0000-000000000000}"/>
          </ac:picMkLst>
        </pc:picChg>
        <pc:picChg chg="mod">
          <ac:chgData name="Moharram, Jehanne" userId="85e21374-e6a7-4794-bfaa-d28b9d520c64" providerId="ADAL" clId="{D42D5FF2-2B0D-8847-94AB-ECA6D4E3EDF7}" dt="2024-12-10T19:17:16.825" v="23" actId="1076"/>
          <ac:picMkLst>
            <pc:docMk/>
            <pc:sldMk cId="0" sldId="261"/>
            <ac:picMk id="110" creationId="{00000000-0000-0000-0000-000000000000}"/>
          </ac:picMkLst>
        </pc:picChg>
        <pc:picChg chg="mod">
          <ac:chgData name="Moharram, Jehanne" userId="85e21374-e6a7-4794-bfaa-d28b9d520c64" providerId="ADAL" clId="{D42D5FF2-2B0D-8847-94AB-ECA6D4E3EDF7}" dt="2024-12-10T19:17:19.886" v="24" actId="1076"/>
          <ac:picMkLst>
            <pc:docMk/>
            <pc:sldMk cId="0" sldId="261"/>
            <ac:picMk id="111" creationId="{00000000-0000-0000-0000-000000000000}"/>
          </ac:picMkLst>
        </pc:picChg>
      </pc:sldChg>
      <pc:sldChg chg="modSp mod modNotesTx">
        <pc:chgData name="Moharram, Jehanne" userId="85e21374-e6a7-4794-bfaa-d28b9d520c64" providerId="ADAL" clId="{D42D5FF2-2B0D-8847-94AB-ECA6D4E3EDF7}" dt="2024-12-10T20:01:45.226" v="630"/>
        <pc:sldMkLst>
          <pc:docMk/>
          <pc:sldMk cId="0" sldId="262"/>
        </pc:sldMkLst>
        <pc:spChg chg="mod">
          <ac:chgData name="Moharram, Jehanne" userId="85e21374-e6a7-4794-bfaa-d28b9d520c64" providerId="ADAL" clId="{D42D5FF2-2B0D-8847-94AB-ECA6D4E3EDF7}" dt="2024-12-10T19:59:16.178" v="626" actId="14100"/>
          <ac:spMkLst>
            <pc:docMk/>
            <pc:sldMk cId="0" sldId="262"/>
            <ac:spMk id="117" creationId="{00000000-0000-0000-0000-000000000000}"/>
          </ac:spMkLst>
        </pc:spChg>
        <pc:spChg chg="mod">
          <ac:chgData name="Moharram, Jehanne" userId="85e21374-e6a7-4794-bfaa-d28b9d520c64" providerId="ADAL" clId="{D42D5FF2-2B0D-8847-94AB-ECA6D4E3EDF7}" dt="2024-12-10T19:59:22.187" v="627" actId="1076"/>
          <ac:spMkLst>
            <pc:docMk/>
            <pc:sldMk cId="0" sldId="262"/>
            <ac:spMk id="118" creationId="{00000000-0000-0000-0000-000000000000}"/>
          </ac:spMkLst>
        </pc:spChg>
        <pc:spChg chg="mod">
          <ac:chgData name="Moharram, Jehanne" userId="85e21374-e6a7-4794-bfaa-d28b9d520c64" providerId="ADAL" clId="{D42D5FF2-2B0D-8847-94AB-ECA6D4E3EDF7}" dt="2024-12-10T19:58:46.384" v="622" actId="1076"/>
          <ac:spMkLst>
            <pc:docMk/>
            <pc:sldMk cId="0" sldId="262"/>
            <ac:spMk id="119" creationId="{00000000-0000-0000-0000-000000000000}"/>
          </ac:spMkLst>
        </pc:spChg>
        <pc:picChg chg="mod">
          <ac:chgData name="Moharram, Jehanne" userId="85e21374-e6a7-4794-bfaa-d28b9d520c64" providerId="ADAL" clId="{D42D5FF2-2B0D-8847-94AB-ECA6D4E3EDF7}" dt="2024-12-10T19:58:50.935" v="623" actId="1076"/>
          <ac:picMkLst>
            <pc:docMk/>
            <pc:sldMk cId="0" sldId="262"/>
            <ac:picMk id="120" creationId="{00000000-0000-0000-0000-000000000000}"/>
          </ac:picMkLst>
        </pc:picChg>
      </pc:sldChg>
      <pc:sldChg chg="modSp mod">
        <pc:chgData name="Moharram, Jehanne" userId="85e21374-e6a7-4794-bfaa-d28b9d520c64" providerId="ADAL" clId="{D42D5FF2-2B0D-8847-94AB-ECA6D4E3EDF7}" dt="2024-12-10T20:03:41.688" v="645" actId="20577"/>
        <pc:sldMkLst>
          <pc:docMk/>
          <pc:sldMk cId="0" sldId="263"/>
        </pc:sldMkLst>
        <pc:spChg chg="mod">
          <ac:chgData name="Moharram, Jehanne" userId="85e21374-e6a7-4794-bfaa-d28b9d520c64" providerId="ADAL" clId="{D42D5FF2-2B0D-8847-94AB-ECA6D4E3EDF7}" dt="2024-12-10T20:02:14.756" v="631" actId="14100"/>
          <ac:spMkLst>
            <pc:docMk/>
            <pc:sldMk cId="0" sldId="263"/>
            <ac:spMk id="125" creationId="{00000000-0000-0000-0000-000000000000}"/>
          </ac:spMkLst>
        </pc:spChg>
        <pc:spChg chg="mod">
          <ac:chgData name="Moharram, Jehanne" userId="85e21374-e6a7-4794-bfaa-d28b9d520c64" providerId="ADAL" clId="{D42D5FF2-2B0D-8847-94AB-ECA6D4E3EDF7}" dt="2024-12-10T20:02:26.048" v="633" actId="1076"/>
          <ac:spMkLst>
            <pc:docMk/>
            <pc:sldMk cId="0" sldId="263"/>
            <ac:spMk id="126" creationId="{00000000-0000-0000-0000-000000000000}"/>
          </ac:spMkLst>
        </pc:spChg>
        <pc:spChg chg="mod">
          <ac:chgData name="Moharram, Jehanne" userId="85e21374-e6a7-4794-bfaa-d28b9d520c64" providerId="ADAL" clId="{D42D5FF2-2B0D-8847-94AB-ECA6D4E3EDF7}" dt="2024-12-10T20:02:20.051" v="632" actId="1076"/>
          <ac:spMkLst>
            <pc:docMk/>
            <pc:sldMk cId="0" sldId="263"/>
            <ac:spMk id="127" creationId="{00000000-0000-0000-0000-000000000000}"/>
          </ac:spMkLst>
        </pc:spChg>
        <pc:spChg chg="mod">
          <ac:chgData name="Moharram, Jehanne" userId="85e21374-e6a7-4794-bfaa-d28b9d520c64" providerId="ADAL" clId="{D42D5FF2-2B0D-8847-94AB-ECA6D4E3EDF7}" dt="2024-12-10T20:03:41.688" v="645" actId="20577"/>
          <ac:spMkLst>
            <pc:docMk/>
            <pc:sldMk cId="0" sldId="263"/>
            <ac:spMk id="128" creationId="{00000000-0000-0000-0000-000000000000}"/>
          </ac:spMkLst>
        </pc:spChg>
        <pc:picChg chg="mod">
          <ac:chgData name="Moharram, Jehanne" userId="85e21374-e6a7-4794-bfaa-d28b9d520c64" providerId="ADAL" clId="{D42D5FF2-2B0D-8847-94AB-ECA6D4E3EDF7}" dt="2024-12-10T20:03:15.322" v="641" actId="1076"/>
          <ac:picMkLst>
            <pc:docMk/>
            <pc:sldMk cId="0" sldId="263"/>
            <ac:picMk id="129" creationId="{00000000-0000-0000-0000-000000000000}"/>
          </ac:picMkLst>
        </pc:picChg>
        <pc:picChg chg="mod">
          <ac:chgData name="Moharram, Jehanne" userId="85e21374-e6a7-4794-bfaa-d28b9d520c64" providerId="ADAL" clId="{D42D5FF2-2B0D-8847-94AB-ECA6D4E3EDF7}" dt="2024-12-10T20:03:20.622" v="643" actId="1076"/>
          <ac:picMkLst>
            <pc:docMk/>
            <pc:sldMk cId="0" sldId="263"/>
            <ac:picMk id="130" creationId="{00000000-0000-0000-0000-000000000000}"/>
          </ac:picMkLst>
        </pc:picChg>
        <pc:picChg chg="mod">
          <ac:chgData name="Moharram, Jehanne" userId="85e21374-e6a7-4794-bfaa-d28b9d520c64" providerId="ADAL" clId="{D42D5FF2-2B0D-8847-94AB-ECA6D4E3EDF7}" dt="2024-12-10T20:03:17.763" v="642" actId="1076"/>
          <ac:picMkLst>
            <pc:docMk/>
            <pc:sldMk cId="0" sldId="263"/>
            <ac:picMk id="131" creationId="{00000000-0000-0000-0000-000000000000}"/>
          </ac:picMkLst>
        </pc:picChg>
      </pc:sldChg>
      <pc:sldChg chg="addSp delSp modSp mod modNotes modNotesTx">
        <pc:chgData name="Moharram, Jehanne" userId="85e21374-e6a7-4794-bfaa-d28b9d520c64" providerId="ADAL" clId="{D42D5FF2-2B0D-8847-94AB-ECA6D4E3EDF7}" dt="2024-12-11T18:24:22.345" v="1020" actId="20577"/>
        <pc:sldMkLst>
          <pc:docMk/>
          <pc:sldMk cId="0" sldId="264"/>
        </pc:sldMkLst>
        <pc:spChg chg="mod">
          <ac:chgData name="Moharram, Jehanne" userId="85e21374-e6a7-4794-bfaa-d28b9d520c64" providerId="ADAL" clId="{D42D5FF2-2B0D-8847-94AB-ECA6D4E3EDF7}" dt="2024-12-11T18:19:24.970" v="958" actId="20577"/>
          <ac:spMkLst>
            <pc:docMk/>
            <pc:sldMk cId="0" sldId="264"/>
            <ac:spMk id="136" creationId="{00000000-0000-0000-0000-000000000000}"/>
          </ac:spMkLst>
        </pc:spChg>
        <pc:spChg chg="mod">
          <ac:chgData name="Moharram, Jehanne" userId="85e21374-e6a7-4794-bfaa-d28b9d520c64" providerId="ADAL" clId="{D42D5FF2-2B0D-8847-94AB-ECA6D4E3EDF7}" dt="2024-12-10T20:04:10.573" v="649" actId="20577"/>
          <ac:spMkLst>
            <pc:docMk/>
            <pc:sldMk cId="0" sldId="264"/>
            <ac:spMk id="137" creationId="{00000000-0000-0000-0000-000000000000}"/>
          </ac:spMkLst>
        </pc:spChg>
        <pc:picChg chg="add del mod">
          <ac:chgData name="Moharram, Jehanne" userId="85e21374-e6a7-4794-bfaa-d28b9d520c64" providerId="ADAL" clId="{D42D5FF2-2B0D-8847-94AB-ECA6D4E3EDF7}" dt="2024-12-11T18:22:31.197" v="960" actId="478"/>
          <ac:picMkLst>
            <pc:docMk/>
            <pc:sldMk cId="0" sldId="264"/>
            <ac:picMk id="3" creationId="{06313E6B-2283-94DF-5F10-8597377A2DE6}"/>
          </ac:picMkLst>
        </pc:picChg>
        <pc:picChg chg="add mod">
          <ac:chgData name="Moharram, Jehanne" userId="85e21374-e6a7-4794-bfaa-d28b9d520c64" providerId="ADAL" clId="{D42D5FF2-2B0D-8847-94AB-ECA6D4E3EDF7}" dt="2024-12-11T18:23:11.882" v="969" actId="1076"/>
          <ac:picMkLst>
            <pc:docMk/>
            <pc:sldMk cId="0" sldId="264"/>
            <ac:picMk id="5" creationId="{7BCACC6A-FA3D-AC59-026C-898F3A097A4A}"/>
          </ac:picMkLst>
        </pc:picChg>
        <pc:picChg chg="del mod">
          <ac:chgData name="Moharram, Jehanne" userId="85e21374-e6a7-4794-bfaa-d28b9d520c64" providerId="ADAL" clId="{D42D5FF2-2B0D-8847-94AB-ECA6D4E3EDF7}" dt="2024-12-11T17:56:43.280" v="779" actId="478"/>
          <ac:picMkLst>
            <pc:docMk/>
            <pc:sldMk cId="0" sldId="264"/>
            <ac:picMk id="138" creationId="{00000000-0000-0000-0000-000000000000}"/>
          </ac:picMkLst>
        </pc:picChg>
      </pc:sldChg>
      <pc:sldChg chg="modSp mod modNotesTx">
        <pc:chgData name="Moharram, Jehanne" userId="85e21374-e6a7-4794-bfaa-d28b9d520c64" providerId="ADAL" clId="{D42D5FF2-2B0D-8847-94AB-ECA6D4E3EDF7}" dt="2024-12-10T20:05:39.459" v="664"/>
        <pc:sldMkLst>
          <pc:docMk/>
          <pc:sldMk cId="0" sldId="265"/>
        </pc:sldMkLst>
        <pc:spChg chg="mod">
          <ac:chgData name="Moharram, Jehanne" userId="85e21374-e6a7-4794-bfaa-d28b9d520c64" providerId="ADAL" clId="{D42D5FF2-2B0D-8847-94AB-ECA6D4E3EDF7}" dt="2024-12-10T20:05:11.226" v="663" actId="14100"/>
          <ac:spMkLst>
            <pc:docMk/>
            <pc:sldMk cId="0" sldId="265"/>
            <ac:spMk id="144" creationId="{00000000-0000-0000-0000-000000000000}"/>
          </ac:spMkLst>
        </pc:spChg>
      </pc:sldChg>
      <pc:sldChg chg="modSp mod modNotesTx">
        <pc:chgData name="Moharram, Jehanne" userId="85e21374-e6a7-4794-bfaa-d28b9d520c64" providerId="ADAL" clId="{D42D5FF2-2B0D-8847-94AB-ECA6D4E3EDF7}" dt="2024-12-10T20:29:36.450" v="676"/>
        <pc:sldMkLst>
          <pc:docMk/>
          <pc:sldMk cId="0" sldId="266"/>
        </pc:sldMkLst>
        <pc:spChg chg="mod">
          <ac:chgData name="Moharram, Jehanne" userId="85e21374-e6a7-4794-bfaa-d28b9d520c64" providerId="ADAL" clId="{D42D5FF2-2B0D-8847-94AB-ECA6D4E3EDF7}" dt="2024-12-10T20:29:13.117" v="675" actId="20577"/>
          <ac:spMkLst>
            <pc:docMk/>
            <pc:sldMk cId="0" sldId="266"/>
            <ac:spMk id="150" creationId="{00000000-0000-0000-0000-000000000000}"/>
          </ac:spMkLst>
        </pc:spChg>
        <pc:spChg chg="mod">
          <ac:chgData name="Moharram, Jehanne" userId="85e21374-e6a7-4794-bfaa-d28b9d520c64" providerId="ADAL" clId="{D42D5FF2-2B0D-8847-94AB-ECA6D4E3EDF7}" dt="2024-12-10T20:28:11.788" v="669" actId="255"/>
          <ac:spMkLst>
            <pc:docMk/>
            <pc:sldMk cId="0" sldId="266"/>
            <ac:spMk id="151" creationId="{00000000-0000-0000-0000-000000000000}"/>
          </ac:spMkLst>
        </pc:spChg>
      </pc:sldChg>
      <pc:sldChg chg="modSp mod modNotes">
        <pc:chgData name="Moharram, Jehanne" userId="85e21374-e6a7-4794-bfaa-d28b9d520c64" providerId="ADAL" clId="{D42D5FF2-2B0D-8847-94AB-ECA6D4E3EDF7}" dt="2024-12-10T20:33:56.974" v="725" actId="207"/>
        <pc:sldMkLst>
          <pc:docMk/>
          <pc:sldMk cId="0" sldId="267"/>
        </pc:sldMkLst>
        <pc:spChg chg="mod">
          <ac:chgData name="Moharram, Jehanne" userId="85e21374-e6a7-4794-bfaa-d28b9d520c64" providerId="ADAL" clId="{D42D5FF2-2B0D-8847-94AB-ECA6D4E3EDF7}" dt="2024-12-10T20:32:57.821" v="718" actId="14100"/>
          <ac:spMkLst>
            <pc:docMk/>
            <pc:sldMk cId="0" sldId="267"/>
            <ac:spMk id="157" creationId="{00000000-0000-0000-0000-000000000000}"/>
          </ac:spMkLst>
        </pc:spChg>
        <pc:spChg chg="mod">
          <ac:chgData name="Moharram, Jehanne" userId="85e21374-e6a7-4794-bfaa-d28b9d520c64" providerId="ADAL" clId="{D42D5FF2-2B0D-8847-94AB-ECA6D4E3EDF7}" dt="2024-12-10T20:33:05.160" v="719" actId="1076"/>
          <ac:spMkLst>
            <pc:docMk/>
            <pc:sldMk cId="0" sldId="267"/>
            <ac:spMk id="158" creationId="{00000000-0000-0000-0000-000000000000}"/>
          </ac:spMkLst>
        </pc:spChg>
        <pc:spChg chg="mod">
          <ac:chgData name="Moharram, Jehanne" userId="85e21374-e6a7-4794-bfaa-d28b9d520c64" providerId="ADAL" clId="{D42D5FF2-2B0D-8847-94AB-ECA6D4E3EDF7}" dt="2024-12-10T20:30:23.838" v="681" actId="14100"/>
          <ac:spMkLst>
            <pc:docMk/>
            <pc:sldMk cId="0" sldId="267"/>
            <ac:spMk id="159" creationId="{00000000-0000-0000-0000-000000000000}"/>
          </ac:spMkLst>
        </pc:spChg>
        <pc:spChg chg="mod">
          <ac:chgData name="Moharram, Jehanne" userId="85e21374-e6a7-4794-bfaa-d28b9d520c64" providerId="ADAL" clId="{D42D5FF2-2B0D-8847-94AB-ECA6D4E3EDF7}" dt="2024-12-10T20:33:56.974" v="725" actId="207"/>
          <ac:spMkLst>
            <pc:docMk/>
            <pc:sldMk cId="0" sldId="267"/>
            <ac:spMk id="160" creationId="{00000000-0000-0000-0000-000000000000}"/>
          </ac:spMkLst>
        </pc:spChg>
      </pc:sldChg>
      <pc:sldChg chg="modSp mod modNotesTx">
        <pc:chgData name="Moharram, Jehanne" userId="85e21374-e6a7-4794-bfaa-d28b9d520c64" providerId="ADAL" clId="{D42D5FF2-2B0D-8847-94AB-ECA6D4E3EDF7}" dt="2024-12-10T20:34:51.282" v="728"/>
        <pc:sldMkLst>
          <pc:docMk/>
          <pc:sldMk cId="0" sldId="268"/>
        </pc:sldMkLst>
        <pc:spChg chg="mod">
          <ac:chgData name="Moharram, Jehanne" userId="85e21374-e6a7-4794-bfaa-d28b9d520c64" providerId="ADAL" clId="{D42D5FF2-2B0D-8847-94AB-ECA6D4E3EDF7}" dt="2024-12-10T20:32:06.134" v="696" actId="20577"/>
          <ac:spMkLst>
            <pc:docMk/>
            <pc:sldMk cId="0" sldId="268"/>
            <ac:spMk id="165" creationId="{00000000-0000-0000-0000-000000000000}"/>
          </ac:spMkLst>
        </pc:spChg>
        <pc:spChg chg="mod">
          <ac:chgData name="Moharram, Jehanne" userId="85e21374-e6a7-4794-bfaa-d28b9d520c64" providerId="ADAL" clId="{D42D5FF2-2B0D-8847-94AB-ECA6D4E3EDF7}" dt="2024-12-10T20:32:40.222" v="715" actId="14100"/>
          <ac:spMkLst>
            <pc:docMk/>
            <pc:sldMk cId="0" sldId="268"/>
            <ac:spMk id="166" creationId="{00000000-0000-0000-0000-000000000000}"/>
          </ac:spMkLst>
        </pc:spChg>
      </pc:sldChg>
      <pc:sldChg chg="modSp mod modNotesTx">
        <pc:chgData name="Moharram, Jehanne" userId="85e21374-e6a7-4794-bfaa-d28b9d520c64" providerId="ADAL" clId="{D42D5FF2-2B0D-8847-94AB-ECA6D4E3EDF7}" dt="2024-12-11T18:03:27.915" v="807" actId="20577"/>
        <pc:sldMkLst>
          <pc:docMk/>
          <pc:sldMk cId="0" sldId="269"/>
        </pc:sldMkLst>
        <pc:spChg chg="mod">
          <ac:chgData name="Moharram, Jehanne" userId="85e21374-e6a7-4794-bfaa-d28b9d520c64" providerId="ADAL" clId="{D42D5FF2-2B0D-8847-94AB-ECA6D4E3EDF7}" dt="2024-12-11T18:03:27.915" v="807" actId="20577"/>
          <ac:spMkLst>
            <pc:docMk/>
            <pc:sldMk cId="0" sldId="269"/>
            <ac:spMk id="173" creationId="{00000000-0000-0000-0000-000000000000}"/>
          </ac:spMkLst>
        </pc:spChg>
        <pc:picChg chg="mod">
          <ac:chgData name="Moharram, Jehanne" userId="85e21374-e6a7-4794-bfaa-d28b9d520c64" providerId="ADAL" clId="{D42D5FF2-2B0D-8847-94AB-ECA6D4E3EDF7}" dt="2024-12-10T19:39:59.301" v="535" actId="1076"/>
          <ac:picMkLst>
            <pc:docMk/>
            <pc:sldMk cId="0" sldId="269"/>
            <ac:picMk id="174" creationId="{00000000-0000-0000-0000-000000000000}"/>
          </ac:picMkLst>
        </pc:picChg>
      </pc:sldChg>
      <pc:sldChg chg="modSp del mod">
        <pc:chgData name="Moharram, Jehanne" userId="85e21374-e6a7-4794-bfaa-d28b9d520c64" providerId="ADAL" clId="{D42D5FF2-2B0D-8847-94AB-ECA6D4E3EDF7}" dt="2024-12-10T19:38:27.287" v="459" actId="2696"/>
        <pc:sldMkLst>
          <pc:docMk/>
          <pc:sldMk cId="0" sldId="270"/>
        </pc:sldMkLst>
        <pc:spChg chg="mod">
          <ac:chgData name="Moharram, Jehanne" userId="85e21374-e6a7-4794-bfaa-d28b9d520c64" providerId="ADAL" clId="{D42D5FF2-2B0D-8847-94AB-ECA6D4E3EDF7}" dt="2024-12-10T19:36:17.815" v="458" actId="20577"/>
          <ac:spMkLst>
            <pc:docMk/>
            <pc:sldMk cId="0" sldId="270"/>
            <ac:spMk id="180" creationId="{00000000-0000-0000-0000-000000000000}"/>
          </ac:spMkLst>
        </pc:spChg>
      </pc:sldChg>
      <pc:sldChg chg="modSp mod modNotesTx">
        <pc:chgData name="Moharram, Jehanne" userId="85e21374-e6a7-4794-bfaa-d28b9d520c64" providerId="ADAL" clId="{D42D5FF2-2B0D-8847-94AB-ECA6D4E3EDF7}" dt="2024-12-11T19:00:06.249" v="1021" actId="20577"/>
        <pc:sldMkLst>
          <pc:docMk/>
          <pc:sldMk cId="0" sldId="271"/>
        </pc:sldMkLst>
        <pc:spChg chg="mod">
          <ac:chgData name="Moharram, Jehanne" userId="85e21374-e6a7-4794-bfaa-d28b9d520c64" providerId="ADAL" clId="{D42D5FF2-2B0D-8847-94AB-ECA6D4E3EDF7}" dt="2024-12-11T19:00:06.249" v="1021" actId="20577"/>
          <ac:spMkLst>
            <pc:docMk/>
            <pc:sldMk cId="0" sldId="271"/>
            <ac:spMk id="186" creationId="{00000000-0000-0000-0000-000000000000}"/>
          </ac:spMkLst>
        </pc:spChg>
      </pc:sldChg>
      <pc:sldChg chg="modSp add mod modNotesTx">
        <pc:chgData name="Moharram, Jehanne" userId="85e21374-e6a7-4794-bfaa-d28b9d520c64" providerId="ADAL" clId="{D42D5FF2-2B0D-8847-94AB-ECA6D4E3EDF7}" dt="2024-12-11T18:03:41.375" v="822" actId="20577"/>
        <pc:sldMkLst>
          <pc:docMk/>
          <pc:sldMk cId="35376057" sldId="272"/>
        </pc:sldMkLst>
        <pc:spChg chg="mod">
          <ac:chgData name="Moharram, Jehanne" userId="85e21374-e6a7-4794-bfaa-d28b9d520c64" providerId="ADAL" clId="{D42D5FF2-2B0D-8847-94AB-ECA6D4E3EDF7}" dt="2024-12-11T18:03:36.544" v="808" actId="20577"/>
          <ac:spMkLst>
            <pc:docMk/>
            <pc:sldMk cId="35376057" sldId="272"/>
            <ac:spMk id="172" creationId="{46645AB5-D42F-DC3D-D8D6-B85318046CF6}"/>
          </ac:spMkLst>
        </pc:spChg>
        <pc:spChg chg="mod">
          <ac:chgData name="Moharram, Jehanne" userId="85e21374-e6a7-4794-bfaa-d28b9d520c64" providerId="ADAL" clId="{D42D5FF2-2B0D-8847-94AB-ECA6D4E3EDF7}" dt="2024-12-11T18:03:41.375" v="822" actId="20577"/>
          <ac:spMkLst>
            <pc:docMk/>
            <pc:sldMk cId="35376057" sldId="272"/>
            <ac:spMk id="173" creationId="{6C2B66A4-4CA2-FECB-AE3A-C9FC4F2B93C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04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6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YqyntpZ7BF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1585c0089e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1585c0089e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30-second expert. Strategies. </a:t>
            </a:r>
            <a:r>
              <a:rPr lang="en-US" dirty="0">
                <a:hlinkClick r:id="rId3"/>
              </a:rPr>
              <a:t>https://learn.k20center.ou.edu/strategy/1048</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1585c0089e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1585c0089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K20 Center. (n.d.). Triangle-square-circle. Strategies. </a:t>
            </a:r>
            <a:r>
              <a:rPr lang="en-US" dirty="0">
                <a:hlinkClick r:id="rId3"/>
              </a:rPr>
              <a:t>https://learn.k20center.ou.edu/strategy/65</a:t>
            </a:r>
            <a:endParaRPr lang="en-US"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0c844b88b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0c844b88b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0c844b88b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0c844b88b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Student presentations will vary in time.</a:t>
            </a:r>
          </a:p>
          <a:p>
            <a:pPr marL="0" lvl="0" indent="0" algn="l" rtl="0">
              <a:spcBef>
                <a:spcPts val="0"/>
              </a:spcBef>
              <a:spcAft>
                <a:spcPts val="0"/>
              </a:spcAft>
              <a:buNone/>
            </a:pPr>
            <a:endParaRPr lang="en" dirty="0"/>
          </a:p>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30-second expert. Strategies. https://learn.k20center.ou.edu/strategy/1048</a:t>
            </a: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09eb8ff396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09eb8ff39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0" i="0" u="none" strike="noStrike" dirty="0">
                <a:solidFill>
                  <a:srgbClr val="000000"/>
                </a:solidFill>
                <a:effectLst/>
                <a:latin typeface="Calibri" panose="020F0502020204030204" pitchFamily="34" charset="0"/>
              </a:rPr>
              <a:t>K20 Center. (n.d.). Gallery walk / carousel. Strategies. https://learn.k20center.ou.edu/strategy/118</a:t>
            </a:r>
            <a:endParaRPr lang="en-US" dirty="0">
              <a:effectLst/>
            </a:endParaRP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1843607E-9AD8-2F6E-9799-1A213DE54CF8}"/>
            </a:ext>
          </a:extLst>
        </p:cNvPr>
        <p:cNvGrpSpPr/>
        <p:nvPr/>
      </p:nvGrpSpPr>
      <p:grpSpPr>
        <a:xfrm>
          <a:off x="0" y="0"/>
          <a:ext cx="0" cy="0"/>
          <a:chOff x="0" y="0"/>
          <a:chExt cx="0" cy="0"/>
        </a:xfrm>
      </p:grpSpPr>
      <p:sp>
        <p:nvSpPr>
          <p:cNvPr id="169" name="Google Shape;169;g309eb8ff396_1_27:notes">
            <a:extLst>
              <a:ext uri="{FF2B5EF4-FFF2-40B4-BE49-F238E27FC236}">
                <a16:creationId xmlns:a16="http://schemas.microsoft.com/office/drawing/2014/main" id="{807B63CE-0A93-D148-DC54-5F20CD8177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09eb8ff396_1_27:notes">
            <a:extLst>
              <a:ext uri="{FF2B5EF4-FFF2-40B4-BE49-F238E27FC236}">
                <a16:creationId xmlns:a16="http://schemas.microsoft.com/office/drawing/2014/main" id="{323E763C-1BA3-3E16-7286-ED29144564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85588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09eb8ff396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09eb8ff396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333333"/>
                </a:solidFill>
                <a:effectLst/>
                <a:latin typeface="Calibri" panose="020F0502020204030204" pitchFamily="34" charset="0"/>
              </a:rPr>
              <a:t>K20 Center. (n.d.) Two stars and a wish. Strategies. </a:t>
            </a:r>
            <a:r>
              <a:rPr lang="en-US" sz="1800" b="0" i="0" u="none" strike="noStrike">
                <a:solidFill>
                  <a:srgbClr val="333333"/>
                </a:solidFill>
                <a:effectLst/>
                <a:latin typeface="Calibri" panose="020F0502020204030204" pitchFamily="34" charset="0"/>
              </a:rPr>
              <a:t>https://learn.k20center.ou.edu/strategy/83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ff98f19b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ff98f19b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f320645f7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f320645f7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f320645f79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f320645f79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Update this page with your </a:t>
            </a:r>
            <a:r>
              <a:rPr lang="en" dirty="0" err="1"/>
              <a:t>Mentimeter</a:t>
            </a:r>
            <a:r>
              <a:rPr lang="en" dirty="0"/>
              <a:t> access code and QR code.</a:t>
            </a:r>
          </a:p>
          <a:p>
            <a:pPr marL="0" lvl="0" indent="0" algn="l" rtl="0">
              <a:spcBef>
                <a:spcPts val="0"/>
              </a:spcBef>
              <a:spcAft>
                <a:spcPts val="0"/>
              </a:spcAft>
              <a:buNone/>
            </a:pPr>
            <a:endParaRPr lang="en" dirty="0"/>
          </a:p>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Collaborative word clouds. Strategies. https://learn.k20center.ou.edu/strategy/103</a:t>
            </a:r>
            <a:endParaRPr lang="en"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09eb8ff396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09eb8ff396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09eb8ff396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09eb8ff396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Provide the One-Pager Template and the Stress Management handout for students on this page.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Be sure to upload the two handouts to your Google Drive or classroom LMS, and then update the QR code and sample link on this page with your own.</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fa2e69b0c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fa2e69b0c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Presentation time: 2 minutes</a:t>
            </a:r>
            <a:endParaRPr dirty="0"/>
          </a:p>
          <a:p>
            <a:pPr marL="0" lvl="0" indent="0" algn="l" rtl="0">
              <a:spcBef>
                <a:spcPts val="0"/>
              </a:spcBef>
              <a:spcAft>
                <a:spcPts val="0"/>
              </a:spcAft>
              <a:buNone/>
            </a:pPr>
            <a:r>
              <a:rPr lang="en" dirty="0"/>
              <a:t>Start at 2:48 and end at 3:45</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err="1"/>
              <a:t>LACountyLibrary</a:t>
            </a:r>
            <a:r>
              <a:rPr lang="en-US" dirty="0"/>
              <a:t>. (2022, March 30). </a:t>
            </a:r>
            <a:r>
              <a:rPr lang="en-US" i="1" dirty="0"/>
              <a:t>Adult 101: Stress management for teens and young adults </a:t>
            </a:r>
            <a:r>
              <a:rPr lang="en-US" dirty="0"/>
              <a:t>[Video]. YouTube. </a:t>
            </a:r>
            <a:r>
              <a:rPr lang="en-US" dirty="0">
                <a:hlinkClick r:id="rId3"/>
              </a:rPr>
              <a:t>https://www.youtube.com/watch?v=Yqyntp</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fa2e69b0c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fa2e69b0c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minute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fa2e69b0c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fa2e69b0c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Use at your discretion as time allows. T</a:t>
            </a:r>
            <a:r>
              <a:rPr lang="en-US" dirty="0"/>
              <a:t>h</a:t>
            </a:r>
            <a:r>
              <a:rPr lang="en" dirty="0"/>
              <a:t>e song is 2 minutes long. You can stop it at 1:24 to save time.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Icon made by </a:t>
            </a:r>
            <a:r>
              <a:rPr lang="en-US" dirty="0" err="1"/>
              <a:t>Freepik</a:t>
            </a:r>
            <a:r>
              <a:rPr lang="en-US" dirty="0"/>
              <a:t> from </a:t>
            </a:r>
            <a:r>
              <a:rPr lang="en-US" dirty="0" err="1"/>
              <a:t>www.flaticon.com</a:t>
            </a:r>
            <a:r>
              <a:rPr lang="en-US" dirty="0"/>
              <a:t>. https://</a:t>
            </a:r>
            <a:r>
              <a:rPr lang="en-US" dirty="0" err="1"/>
              <a:t>www.flaticon.com</a:t>
            </a:r>
            <a:r>
              <a:rPr lang="en-US" dirty="0"/>
              <a:t>/free-icons/stress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The Real Bobby </a:t>
            </a:r>
            <a:r>
              <a:rPr lang="en-US" dirty="0"/>
              <a:t>M</a:t>
            </a:r>
            <a:r>
              <a:rPr lang="en" dirty="0" err="1"/>
              <a:t>cFerrin</a:t>
            </a:r>
            <a:r>
              <a:rPr lang="en" dirty="0"/>
              <a:t>. (2023, September 21). </a:t>
            </a:r>
            <a:r>
              <a:rPr lang="en" i="1" dirty="0"/>
              <a:t>Don’t Worry Be Happy</a:t>
            </a:r>
            <a:r>
              <a:rPr lang="en" i="0" dirty="0"/>
              <a:t> [Video]. YouTube. </a:t>
            </a:r>
            <a:r>
              <a:rPr lang="en-US" i="0" dirty="0"/>
              <a:t>https://</a:t>
            </a:r>
            <a:r>
              <a:rPr lang="en-US" i="0" dirty="0" err="1"/>
              <a:t>www.youtube.com</a:t>
            </a:r>
            <a:r>
              <a:rPr lang="en-US" i="0" dirty="0"/>
              <a:t>/</a:t>
            </a:r>
            <a:r>
              <a:rPr lang="en-US" i="0" dirty="0" err="1"/>
              <a:t>watch?v</a:t>
            </a:r>
            <a:r>
              <a:rPr lang="en-US" i="0" dirty="0"/>
              <a:t>=JKZ92za6Dbo</a:t>
            </a: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10;p2"/>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1" name="Google Shape;11;p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1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5" name="Google Shape;45;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2"/>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49" name="Google Shape;49;p12"/>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0" name="Google Shape;50;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6"/>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5" name="Google Shape;25;p6"/>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0" name="Google Shape;30;p7"/>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1" name="Google Shape;31;p7"/>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2" name="Google Shape;32;p7"/>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3" name="Google Shape;33;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6" name="Google Shape;36;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pic>
        <p:nvPicPr>
          <p:cNvPr id="38" name="Google Shape;38;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qrcode-monkey.com/?utm_source=google_c&amp;utm_medium=cpc&amp;utm_campaign=&amp;utm_content=&amp;utm_term=qrcode%20monkey_e&amp;gad_source=1&amp;gclid=CjwKCAiA6t-6BhA3EiwAltRFGOsAe_LykdLOfTTTy_lVhBK1OQlhEJhzt_DapFlVbgkwm-yNuJqM9hoCBbEQAvD_Bw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hyperlink" Target="http://menti.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hyperlink" Target="http://tinyurl.com/k20adulting101"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YqyntpZ7BFU"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youtu.be/JKZ92za6Dbo?si=X841sULfvzJUEvUZ"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dirty="0"/>
              <a:t>Adulting 101</a:t>
            </a:r>
            <a:endParaRPr dirty="0"/>
          </a:p>
        </p:txBody>
      </p:sp>
      <p:sp>
        <p:nvSpPr>
          <p:cNvPr id="69" name="Google Shape;69;p17"/>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US" sz="3600" dirty="0"/>
              <a:t>Researching Life Skills</a:t>
            </a:r>
          </a:p>
        </p:txBody>
      </p:sp>
      <p:pic>
        <p:nvPicPr>
          <p:cNvPr id="70" name="Google Shape;70;p17"/>
          <p:cNvPicPr preferRelativeResize="0"/>
          <p:nvPr/>
        </p:nvPicPr>
        <p:blipFill>
          <a:blip r:embed="rId3">
            <a:alphaModFix/>
          </a:blip>
          <a:stretch>
            <a:fillRect/>
          </a:stretch>
        </p:blipFill>
        <p:spPr>
          <a:xfrm>
            <a:off x="4770408" y="1319842"/>
            <a:ext cx="3840192" cy="2280608"/>
          </a:xfrm>
          <a:prstGeom prst="rect">
            <a:avLst/>
          </a:prstGeom>
          <a:noFill/>
          <a:ln w="28575" cap="flat" cmpd="sng">
            <a:solidFill>
              <a:schemeClr val="lt1"/>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a:t>Research</a:t>
            </a:r>
            <a:endParaRPr b="1"/>
          </a:p>
        </p:txBody>
      </p:sp>
      <p:sp>
        <p:nvSpPr>
          <p:cNvPr id="144" name="Google Shape;144;p26"/>
          <p:cNvSpPr txBox="1">
            <a:spLocks noGrp="1"/>
          </p:cNvSpPr>
          <p:nvPr>
            <p:ph type="body" idx="1"/>
          </p:nvPr>
        </p:nvSpPr>
        <p:spPr>
          <a:xfrm>
            <a:off x="457200" y="1873834"/>
            <a:ext cx="8293608" cy="2869666"/>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dirty="0"/>
              <a:t>Research your topic until you can explain it to a peer.</a:t>
            </a:r>
            <a:endParaRPr dirty="0"/>
          </a:p>
          <a:p>
            <a:pPr marL="0" lvl="0" indent="0" algn="l" rtl="0">
              <a:spcBef>
                <a:spcPts val="520"/>
              </a:spcBef>
              <a:spcAft>
                <a:spcPts val="0"/>
              </a:spcAft>
              <a:buNone/>
            </a:pPr>
            <a:endParaRPr dirty="0"/>
          </a:p>
          <a:p>
            <a:pPr marL="0" lvl="0" indent="0" algn="l" rtl="0">
              <a:spcBef>
                <a:spcPts val="520"/>
              </a:spcBef>
              <a:spcAft>
                <a:spcPts val="0"/>
              </a:spcAft>
              <a:buNone/>
            </a:pPr>
            <a:r>
              <a:rPr lang="en" dirty="0"/>
              <a:t>When you are ready, take turns using the </a:t>
            </a:r>
            <a:r>
              <a:rPr lang="en" b="1" dirty="0"/>
              <a:t>30-Second Expert</a:t>
            </a:r>
            <a:r>
              <a:rPr lang="en" dirty="0"/>
              <a:t> strategy with a partner to share what you have learned about your skill so far.</a:t>
            </a:r>
            <a:endParaRPr dirty="0"/>
          </a:p>
        </p:txBody>
      </p:sp>
      <p:pic>
        <p:nvPicPr>
          <p:cNvPr id="145" name="Google Shape;145;p26"/>
          <p:cNvPicPr preferRelativeResize="0"/>
          <p:nvPr/>
        </p:nvPicPr>
        <p:blipFill>
          <a:blip r:embed="rId3">
            <a:alphaModFix/>
          </a:blip>
          <a:stretch>
            <a:fillRect/>
          </a:stretch>
        </p:blipFill>
        <p:spPr>
          <a:xfrm>
            <a:off x="6976872" y="448056"/>
            <a:ext cx="1856232" cy="13457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Triangle-Square-Circle</a:t>
            </a:r>
            <a:endParaRPr b="1" dirty="0"/>
          </a:p>
        </p:txBody>
      </p:sp>
      <p:sp>
        <p:nvSpPr>
          <p:cNvPr id="151" name="Google Shape;151;p27"/>
          <p:cNvSpPr txBox="1">
            <a:spLocks noGrp="1"/>
          </p:cNvSpPr>
          <p:nvPr>
            <p:ph type="body" idx="1"/>
          </p:nvPr>
        </p:nvSpPr>
        <p:spPr>
          <a:xfrm>
            <a:off x="457200" y="1451600"/>
            <a:ext cx="651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dirty="0"/>
              <a:t>Reflect with your partner:</a:t>
            </a:r>
            <a:endParaRPr dirty="0"/>
          </a:p>
          <a:p>
            <a:pPr marL="0" lvl="0" indent="0" algn="l" rtl="0">
              <a:spcBef>
                <a:spcPts val="520"/>
              </a:spcBef>
              <a:spcAft>
                <a:spcPts val="0"/>
              </a:spcAft>
              <a:buNone/>
            </a:pPr>
            <a:endParaRPr sz="2000" dirty="0"/>
          </a:p>
          <a:p>
            <a:pPr marL="457200" lvl="0" indent="-393700" algn="l" rtl="0">
              <a:spcBef>
                <a:spcPts val="520"/>
              </a:spcBef>
              <a:spcAft>
                <a:spcPts val="0"/>
              </a:spcAft>
              <a:buSzPts val="2600"/>
              <a:buChar char="•"/>
            </a:pPr>
            <a:r>
              <a:rPr lang="en" dirty="0"/>
              <a:t>What are </a:t>
            </a:r>
            <a:r>
              <a:rPr lang="en" b="1" dirty="0"/>
              <a:t>three </a:t>
            </a:r>
            <a:r>
              <a:rPr lang="en" dirty="0"/>
              <a:t>important things you’ve learned from your research?</a:t>
            </a:r>
            <a:endParaRPr dirty="0"/>
          </a:p>
          <a:p>
            <a:pPr marL="457200" lvl="0" indent="-393700" algn="l" rtl="0">
              <a:spcBef>
                <a:spcPts val="0"/>
              </a:spcBef>
              <a:spcAft>
                <a:spcPts val="0"/>
              </a:spcAft>
              <a:buSzPts val="2600"/>
              <a:buChar char="•"/>
            </a:pPr>
            <a:r>
              <a:rPr lang="en" dirty="0"/>
              <a:t>What have you learned that “</a:t>
            </a:r>
            <a:r>
              <a:rPr lang="en" b="1" dirty="0"/>
              <a:t>squares</a:t>
            </a:r>
            <a:r>
              <a:rPr lang="en" dirty="0"/>
              <a:t>” with your thinking?</a:t>
            </a:r>
            <a:endParaRPr dirty="0"/>
          </a:p>
          <a:p>
            <a:pPr marL="457200" lvl="0" indent="-393700" algn="l" rtl="0">
              <a:spcBef>
                <a:spcPts val="0"/>
              </a:spcBef>
              <a:spcAft>
                <a:spcPts val="0"/>
              </a:spcAft>
              <a:buSzPts val="2600"/>
              <a:buChar char="•"/>
            </a:pPr>
            <a:r>
              <a:rPr lang="en" dirty="0"/>
              <a:t>What’s a question that’s still “</a:t>
            </a:r>
            <a:r>
              <a:rPr lang="en" b="1" dirty="0"/>
              <a:t>circling</a:t>
            </a:r>
            <a:r>
              <a:rPr lang="en" dirty="0"/>
              <a:t>” in your mind?</a:t>
            </a:r>
            <a:endParaRPr dirty="0"/>
          </a:p>
        </p:txBody>
      </p:sp>
      <p:pic>
        <p:nvPicPr>
          <p:cNvPr id="152" name="Google Shape;152;p27"/>
          <p:cNvPicPr preferRelativeResize="0"/>
          <p:nvPr/>
        </p:nvPicPr>
        <p:blipFill rotWithShape="1">
          <a:blip r:embed="rId3">
            <a:alphaModFix/>
          </a:blip>
          <a:srcRect/>
          <a:stretch/>
        </p:blipFill>
        <p:spPr>
          <a:xfrm>
            <a:off x="6976875" y="192775"/>
            <a:ext cx="1856232" cy="18562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457200" y="528066"/>
            <a:ext cx="8229600" cy="524357"/>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Presentation Expectations</a:t>
            </a:r>
            <a:endParaRPr b="1" dirty="0"/>
          </a:p>
        </p:txBody>
      </p:sp>
      <p:sp>
        <p:nvSpPr>
          <p:cNvPr id="158" name="Google Shape;158;p28"/>
          <p:cNvSpPr txBox="1">
            <a:spLocks noGrp="1"/>
          </p:cNvSpPr>
          <p:nvPr>
            <p:ph type="body" idx="1"/>
          </p:nvPr>
        </p:nvSpPr>
        <p:spPr>
          <a:xfrm>
            <a:off x="457200" y="1052423"/>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b="1" dirty="0"/>
              <a:t>Rubric</a:t>
            </a:r>
            <a:endParaRPr b="1" dirty="0"/>
          </a:p>
        </p:txBody>
      </p:sp>
      <p:sp>
        <p:nvSpPr>
          <p:cNvPr id="159" name="Google Shape;159;p28"/>
          <p:cNvSpPr txBox="1">
            <a:spLocks noGrp="1"/>
          </p:cNvSpPr>
          <p:nvPr>
            <p:ph type="body" idx="4294967295"/>
          </p:nvPr>
        </p:nvSpPr>
        <p:spPr>
          <a:xfrm>
            <a:off x="4645025" y="1394835"/>
            <a:ext cx="3636333" cy="3082273"/>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dirty="0"/>
              <a:t>What is </a:t>
            </a:r>
            <a:r>
              <a:rPr lang="en" b="1" dirty="0"/>
              <a:t>Multimodality</a:t>
            </a:r>
            <a:r>
              <a:rPr lang="en" dirty="0"/>
              <a:t>? </a:t>
            </a:r>
            <a:endParaRPr dirty="0"/>
          </a:p>
          <a:p>
            <a:pPr marL="63500" lvl="0" indent="0" algn="l" rtl="0">
              <a:spcBef>
                <a:spcPts val="520"/>
              </a:spcBef>
              <a:spcAft>
                <a:spcPts val="0"/>
              </a:spcAft>
              <a:buSzPts val="2600"/>
              <a:buNone/>
            </a:pPr>
            <a:r>
              <a:rPr lang="en" dirty="0"/>
              <a:t>When multiple forms of media are used to present information. This allows learners to make more connections to the topic.</a:t>
            </a:r>
            <a:endParaRPr dirty="0"/>
          </a:p>
        </p:txBody>
      </p:sp>
      <p:sp>
        <p:nvSpPr>
          <p:cNvPr id="160" name="Google Shape;160;p28"/>
          <p:cNvSpPr txBox="1">
            <a:spLocks noGrp="1"/>
          </p:cNvSpPr>
          <p:nvPr>
            <p:ph type="body" idx="4294967295"/>
          </p:nvPr>
        </p:nvSpPr>
        <p:spPr>
          <a:xfrm>
            <a:off x="458876" y="1619608"/>
            <a:ext cx="4113124" cy="2995826"/>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Clr>
                <a:srgbClr val="971D20"/>
              </a:buClr>
              <a:buSzPts val="2400"/>
              <a:buChar char="•"/>
            </a:pPr>
            <a:r>
              <a:rPr lang="en" dirty="0">
                <a:solidFill>
                  <a:schemeClr val="tx1"/>
                </a:solidFill>
              </a:rPr>
              <a:t>Read the rubric.</a:t>
            </a:r>
            <a:endParaRPr dirty="0">
              <a:solidFill>
                <a:schemeClr val="tx1"/>
              </a:solidFill>
            </a:endParaRPr>
          </a:p>
          <a:p>
            <a:pPr marL="457200" lvl="0" indent="-381000" algn="l" rtl="0">
              <a:spcBef>
                <a:spcPts val="0"/>
              </a:spcBef>
              <a:spcAft>
                <a:spcPts val="0"/>
              </a:spcAft>
              <a:buClr>
                <a:srgbClr val="971D20"/>
              </a:buClr>
              <a:buSzPts val="2400"/>
              <a:buChar char="•"/>
            </a:pPr>
            <a:r>
              <a:rPr lang="en" dirty="0">
                <a:solidFill>
                  <a:schemeClr val="tx1"/>
                </a:solidFill>
              </a:rPr>
              <a:t>Questions about teaching your chosen skill?</a:t>
            </a:r>
            <a:endParaRPr dirty="0">
              <a:solidFill>
                <a:schemeClr val="tx1"/>
              </a:solidFill>
            </a:endParaRPr>
          </a:p>
          <a:p>
            <a:pPr marL="0" lvl="0" indent="0" algn="l" rtl="0">
              <a:spcBef>
                <a:spcPts val="480"/>
              </a:spcBef>
              <a:spcAft>
                <a:spcPts val="0"/>
              </a:spcAft>
              <a:buNone/>
            </a:pPr>
            <a:r>
              <a:rPr lang="en" b="1" dirty="0">
                <a:solidFill>
                  <a:schemeClr val="tx1"/>
                </a:solidFill>
              </a:rPr>
              <a:t>Building a QR Code for Works Cited/Resources</a:t>
            </a:r>
            <a:endParaRPr b="1" dirty="0">
              <a:solidFill>
                <a:schemeClr val="tx1"/>
              </a:solidFill>
            </a:endParaRPr>
          </a:p>
          <a:p>
            <a:pPr marL="76200" lvl="0" indent="0" algn="l" rtl="0">
              <a:spcBef>
                <a:spcPts val="480"/>
              </a:spcBef>
              <a:spcAft>
                <a:spcPts val="0"/>
              </a:spcAft>
              <a:buClr>
                <a:srgbClr val="971D20"/>
              </a:buClr>
              <a:buSzPts val="2400"/>
              <a:buNone/>
            </a:pPr>
            <a:r>
              <a:rPr lang="en" sz="2400" dirty="0">
                <a:solidFill>
                  <a:schemeClr val="dk2"/>
                </a:solidFill>
              </a:rPr>
              <a:t>Use </a:t>
            </a:r>
            <a:r>
              <a:rPr lang="en" sz="2400" dirty="0" err="1">
                <a:solidFill>
                  <a:schemeClr val="dk2"/>
                </a:solidFill>
                <a:hlinkClick r:id="rId3"/>
              </a:rPr>
              <a:t>qrcode-monkey.com</a:t>
            </a:r>
            <a:r>
              <a:rPr lang="en" sz="2400" dirty="0">
                <a:solidFill>
                  <a:schemeClr val="dk2"/>
                </a:solidFill>
              </a:rPr>
              <a:t> to build your QR codes.</a:t>
            </a:r>
            <a:endParaRPr sz="2400" dirty="0">
              <a:solidFill>
                <a:schemeClr val="dk2"/>
              </a:solidFill>
            </a:endParaRPr>
          </a:p>
          <a:p>
            <a:pPr marL="457200" lvl="0" indent="0" algn="l" rtl="0">
              <a:spcBef>
                <a:spcPts val="520"/>
              </a:spcBef>
              <a:spcAft>
                <a:spcPts val="0"/>
              </a:spcAft>
              <a:buNone/>
            </a:pPr>
            <a:endParaRPr sz="2400" b="1" dirty="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457200" y="528066"/>
            <a:ext cx="83058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Elevator Speech</a:t>
            </a:r>
            <a:endParaRPr dirty="0"/>
          </a:p>
        </p:txBody>
      </p:sp>
      <p:sp>
        <p:nvSpPr>
          <p:cNvPr id="166" name="Google Shape;166;p29"/>
          <p:cNvSpPr txBox="1">
            <a:spLocks noGrp="1"/>
          </p:cNvSpPr>
          <p:nvPr>
            <p:ph type="body" idx="4294967295"/>
          </p:nvPr>
        </p:nvSpPr>
        <p:spPr>
          <a:xfrm>
            <a:off x="457199" y="1440064"/>
            <a:ext cx="4666891" cy="3326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dirty="0"/>
              <a:t>Teach your adulting skill to your classmates in 30 seconds. </a:t>
            </a:r>
            <a:endParaRPr dirty="0"/>
          </a:p>
          <a:p>
            <a:pPr marL="457200" lvl="0" indent="-393700" algn="l" rtl="0">
              <a:spcBef>
                <a:spcPts val="0"/>
              </a:spcBef>
              <a:spcAft>
                <a:spcPts val="0"/>
              </a:spcAft>
              <a:buSzPts val="2600"/>
              <a:buChar char="•"/>
            </a:pPr>
            <a:r>
              <a:rPr lang="en" dirty="0"/>
              <a:t>Explain why it is important to know as an adult.</a:t>
            </a:r>
            <a:endParaRPr dirty="0"/>
          </a:p>
          <a:p>
            <a:pPr marL="457200" lvl="0" indent="-393700" algn="l" rtl="0">
              <a:spcBef>
                <a:spcPts val="0"/>
              </a:spcBef>
              <a:spcAft>
                <a:spcPts val="0"/>
              </a:spcAft>
              <a:buSzPts val="2600"/>
              <a:buChar char="•"/>
            </a:pPr>
            <a:r>
              <a:rPr lang="en" dirty="0"/>
              <a:t>Any questions?</a:t>
            </a:r>
            <a:endParaRPr dirty="0"/>
          </a:p>
        </p:txBody>
      </p:sp>
      <p:pic>
        <p:nvPicPr>
          <p:cNvPr id="167" name="Google Shape;167;p29"/>
          <p:cNvPicPr preferRelativeResize="0"/>
          <p:nvPr/>
        </p:nvPicPr>
        <p:blipFill>
          <a:blip r:embed="rId3">
            <a:alphaModFix/>
          </a:blip>
          <a:stretch>
            <a:fillRect/>
          </a:stretch>
        </p:blipFill>
        <p:spPr>
          <a:xfrm>
            <a:off x="5650750" y="1443938"/>
            <a:ext cx="2324100" cy="2255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Gallery Walk</a:t>
            </a:r>
            <a:endParaRPr b="1"/>
          </a:p>
        </p:txBody>
      </p:sp>
      <p:sp>
        <p:nvSpPr>
          <p:cNvPr id="173" name="Google Shape;173;p30"/>
          <p:cNvSpPr txBox="1">
            <a:spLocks noGrp="1"/>
          </p:cNvSpPr>
          <p:nvPr>
            <p:ph type="body" idx="1"/>
          </p:nvPr>
        </p:nvSpPr>
        <p:spPr>
          <a:xfrm>
            <a:off x="311700" y="1172603"/>
            <a:ext cx="4182662" cy="300258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you listen to each adulting skill presentation, fill in the sections of your Presentations Note Catcher.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All sections must be complete.</a:t>
            </a:r>
            <a:endParaRPr dirty="0"/>
          </a:p>
        </p:txBody>
      </p:sp>
      <p:pic>
        <p:nvPicPr>
          <p:cNvPr id="174" name="Google Shape;174;p30"/>
          <p:cNvPicPr preferRelativeResize="0"/>
          <p:nvPr/>
        </p:nvPicPr>
        <p:blipFill rotWithShape="1">
          <a:blip r:embed="rId3">
            <a:alphaModFix/>
          </a:blip>
          <a:srcRect/>
          <a:stretch/>
        </p:blipFill>
        <p:spPr>
          <a:xfrm>
            <a:off x="5037826" y="1580850"/>
            <a:ext cx="3794474" cy="1981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a:extLst>
            <a:ext uri="{FF2B5EF4-FFF2-40B4-BE49-F238E27FC236}">
              <a16:creationId xmlns:a16="http://schemas.microsoft.com/office/drawing/2014/main" id="{0CAF4ACD-0790-7CB4-F5FB-D139A1EA11EC}"/>
            </a:ext>
          </a:extLst>
        </p:cNvPr>
        <p:cNvGrpSpPr/>
        <p:nvPr/>
      </p:nvGrpSpPr>
      <p:grpSpPr>
        <a:xfrm>
          <a:off x="0" y="0"/>
          <a:ext cx="0" cy="0"/>
          <a:chOff x="0" y="0"/>
          <a:chExt cx="0" cy="0"/>
        </a:xfrm>
      </p:grpSpPr>
      <p:sp>
        <p:nvSpPr>
          <p:cNvPr id="172" name="Google Shape;172;p30">
            <a:extLst>
              <a:ext uri="{FF2B5EF4-FFF2-40B4-BE49-F238E27FC236}">
                <a16:creationId xmlns:a16="http://schemas.microsoft.com/office/drawing/2014/main" id="{46645AB5-D42F-DC3D-D8D6-B85318046CF6}"/>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Presentations</a:t>
            </a:r>
            <a:endParaRPr b="1" dirty="0"/>
          </a:p>
        </p:txBody>
      </p:sp>
      <p:sp>
        <p:nvSpPr>
          <p:cNvPr id="173" name="Google Shape;173;p30">
            <a:extLst>
              <a:ext uri="{FF2B5EF4-FFF2-40B4-BE49-F238E27FC236}">
                <a16:creationId xmlns:a16="http://schemas.microsoft.com/office/drawing/2014/main" id="{6C2B66A4-4CA2-FECB-AE3A-C9FC4F2B93C4}"/>
              </a:ext>
            </a:extLst>
          </p:cNvPr>
          <p:cNvSpPr txBox="1">
            <a:spLocks noGrp="1"/>
          </p:cNvSpPr>
          <p:nvPr>
            <p:ph type="body" idx="1"/>
          </p:nvPr>
        </p:nvSpPr>
        <p:spPr>
          <a:xfrm>
            <a:off x="311700" y="1172603"/>
            <a:ext cx="4182662" cy="300258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you listen to each adulting skill presentation, fill in the sections of your Presentations Note Catcher.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All sections must be complete.</a:t>
            </a:r>
            <a:endParaRPr dirty="0"/>
          </a:p>
        </p:txBody>
      </p:sp>
      <p:pic>
        <p:nvPicPr>
          <p:cNvPr id="174" name="Google Shape;174;p30">
            <a:extLst>
              <a:ext uri="{FF2B5EF4-FFF2-40B4-BE49-F238E27FC236}">
                <a16:creationId xmlns:a16="http://schemas.microsoft.com/office/drawing/2014/main" id="{7328495B-FF90-6573-69F9-B141036E7103}"/>
              </a:ext>
            </a:extLst>
          </p:cNvPr>
          <p:cNvPicPr preferRelativeResize="0"/>
          <p:nvPr/>
        </p:nvPicPr>
        <p:blipFill rotWithShape="1">
          <a:blip r:embed="rId3">
            <a:alphaModFix/>
          </a:blip>
          <a:srcRect/>
          <a:stretch/>
        </p:blipFill>
        <p:spPr>
          <a:xfrm>
            <a:off x="5037826" y="1580850"/>
            <a:ext cx="3794474" cy="1981800"/>
          </a:xfrm>
          <a:prstGeom prst="rect">
            <a:avLst/>
          </a:prstGeom>
          <a:noFill/>
          <a:ln>
            <a:noFill/>
          </a:ln>
        </p:spPr>
      </p:pic>
    </p:spTree>
    <p:extLst>
      <p:ext uri="{BB962C8B-B14F-4D97-AF65-F5344CB8AC3E}">
        <p14:creationId xmlns:p14="http://schemas.microsoft.com/office/powerpoint/2010/main" val="35376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Two Stars and A Wish</a:t>
            </a:r>
            <a:endParaRPr b="1" dirty="0"/>
          </a:p>
        </p:txBody>
      </p:sp>
      <p:sp>
        <p:nvSpPr>
          <p:cNvPr id="187" name="Google Shape;187;p32"/>
          <p:cNvSpPr txBox="1">
            <a:spLocks noGrp="1"/>
          </p:cNvSpPr>
          <p:nvPr>
            <p:ph type="body" idx="1"/>
          </p:nvPr>
        </p:nvSpPr>
        <p:spPr>
          <a:xfrm>
            <a:off x="311700" y="1000075"/>
            <a:ext cx="5852400" cy="174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i="1"/>
          </a:p>
          <a:p>
            <a:pPr marL="0" lvl="0" indent="0" algn="l" rtl="0">
              <a:spcBef>
                <a:spcPts val="0"/>
              </a:spcBef>
              <a:spcAft>
                <a:spcPts val="0"/>
              </a:spcAft>
              <a:buNone/>
            </a:pPr>
            <a:endParaRPr/>
          </a:p>
          <a:p>
            <a:pPr marL="0" lvl="0" indent="0" algn="l" rtl="0">
              <a:spcBef>
                <a:spcPts val="0"/>
              </a:spcBef>
              <a:spcAft>
                <a:spcPts val="0"/>
              </a:spcAft>
              <a:buNone/>
            </a:pPr>
            <a:r>
              <a:rPr lang="en"/>
              <a:t>What are </a:t>
            </a:r>
            <a:r>
              <a:rPr lang="en" b="1"/>
              <a:t>two </a:t>
            </a:r>
            <a:r>
              <a:rPr lang="en"/>
              <a:t>common themes you noticed across the skills presentations, and what is </a:t>
            </a:r>
            <a:r>
              <a:rPr lang="en" b="1"/>
              <a:t>one </a:t>
            </a:r>
            <a:r>
              <a:rPr lang="en"/>
              <a:t>specific action you will take to incorporate these skills into your daily life?</a:t>
            </a:r>
            <a:endParaRPr/>
          </a:p>
        </p:txBody>
      </p:sp>
      <p:pic>
        <p:nvPicPr>
          <p:cNvPr id="188" name="Google Shape;188;p32"/>
          <p:cNvPicPr preferRelativeResize="0"/>
          <p:nvPr/>
        </p:nvPicPr>
        <p:blipFill rotWithShape="1">
          <a:blip r:embed="rId3">
            <a:alphaModFix/>
          </a:blip>
          <a:srcRect/>
          <a:stretch/>
        </p:blipFill>
        <p:spPr>
          <a:xfrm>
            <a:off x="6164200" y="445025"/>
            <a:ext cx="2885023" cy="24511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Essential Question</a:t>
            </a:r>
            <a:endParaRPr dirty="0"/>
          </a:p>
        </p:txBody>
      </p:sp>
      <p:sp>
        <p:nvSpPr>
          <p:cNvPr id="82" name="Google Shape;82;p19"/>
          <p:cNvSpPr txBox="1">
            <a:spLocks noGrp="1"/>
          </p:cNvSpPr>
          <p:nvPr>
            <p:ph type="body" idx="1"/>
          </p:nvPr>
        </p:nvSpPr>
        <p:spPr>
          <a:xfrm>
            <a:off x="444088" y="2156001"/>
            <a:ext cx="7772400" cy="1132200"/>
          </a:xfrm>
          <a:prstGeom prst="rect">
            <a:avLst/>
          </a:prstGeom>
        </p:spPr>
        <p:txBody>
          <a:bodyPr spcFirstLastPara="1" wrap="square" lIns="45700" tIns="45700" rIns="45700" bIns="45700" anchor="t" anchorCtr="0">
            <a:noAutofit/>
          </a:bodyPr>
          <a:lstStyle/>
          <a:p>
            <a:pPr marL="63500" lvl="0" indent="0" algn="l" rtl="0">
              <a:spcBef>
                <a:spcPts val="520"/>
              </a:spcBef>
              <a:spcAft>
                <a:spcPts val="0"/>
              </a:spcAft>
              <a:buSzPts val="2600"/>
            </a:pPr>
            <a:r>
              <a:rPr lang="en" dirty="0"/>
              <a:t>What are the essential skills needed for independent living/life as an adult?</a:t>
            </a:r>
            <a:endParaRPr dirty="0"/>
          </a:p>
          <a:p>
            <a:pPr marL="0" lvl="0" indent="0" algn="l" rtl="0">
              <a:spcBef>
                <a:spcPts val="520"/>
              </a:spcBef>
              <a:spcAft>
                <a:spcPts val="0"/>
              </a:spcAft>
              <a:buClr>
                <a:schemeClr val="dk1"/>
              </a:buClr>
              <a:buSzPts val="1100"/>
              <a:buFont typeface="Arial"/>
              <a:buNone/>
            </a:pPr>
            <a:endParaRPr dirty="0"/>
          </a:p>
          <a:p>
            <a:pPr marL="0" lvl="0" indent="0" algn="l" rtl="0">
              <a:spcBef>
                <a:spcPts val="52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Learning Objectives</a:t>
            </a:r>
            <a:endParaRPr dirty="0"/>
          </a:p>
        </p:txBody>
      </p:sp>
      <p:sp>
        <p:nvSpPr>
          <p:cNvPr id="76" name="Google Shape;76;p18"/>
          <p:cNvSpPr txBox="1">
            <a:spLocks noGrp="1"/>
          </p:cNvSpPr>
          <p:nvPr>
            <p:ph type="body" idx="1"/>
          </p:nvPr>
        </p:nvSpPr>
        <p:spPr>
          <a:xfrm>
            <a:off x="530352" y="2028497"/>
            <a:ext cx="7772400" cy="1853389"/>
          </a:xfrm>
          <a:prstGeom prst="rect">
            <a:avLst/>
          </a:prstGeom>
        </p:spPr>
        <p:txBody>
          <a:bodyPr spcFirstLastPara="1" wrap="square" lIns="45700" tIns="45700" rIns="45700" bIns="45700" anchor="t" anchorCtr="0">
            <a:noAutofit/>
          </a:bodyPr>
          <a:lstStyle/>
          <a:p>
            <a:pPr marL="520700" lvl="0" indent="-457200" algn="l" rtl="0">
              <a:spcBef>
                <a:spcPts val="520"/>
              </a:spcBef>
              <a:spcAft>
                <a:spcPts val="0"/>
              </a:spcAft>
              <a:buClr>
                <a:schemeClr val="bg1"/>
              </a:buClr>
              <a:buSzPts val="2600"/>
              <a:buFont typeface="Arial" panose="020B0604020202020204" pitchFamily="34" charset="0"/>
              <a:buChar char="•"/>
            </a:pPr>
            <a:r>
              <a:rPr lang="en" dirty="0"/>
              <a:t>Identify an essential area of independent adult life and explore related skills.</a:t>
            </a:r>
            <a:endParaRPr dirty="0"/>
          </a:p>
          <a:p>
            <a:pPr marL="520700" lvl="0" indent="-457200" algn="l" rtl="0">
              <a:spcBef>
                <a:spcPts val="0"/>
              </a:spcBef>
              <a:spcAft>
                <a:spcPts val="0"/>
              </a:spcAft>
              <a:buClr>
                <a:schemeClr val="bg1"/>
              </a:buClr>
              <a:buSzPts val="2600"/>
              <a:buFont typeface="Arial" panose="020B0604020202020204" pitchFamily="34" charset="0"/>
              <a:buChar char="•"/>
            </a:pPr>
            <a:r>
              <a:rPr lang="en" dirty="0"/>
              <a:t>Demonstrate understanding of a particular skill by creating a short, multimodal presentation.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311700" y="445025"/>
            <a:ext cx="526955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Collaborative Word Cloud</a:t>
            </a:r>
            <a:endParaRPr b="1" dirty="0"/>
          </a:p>
        </p:txBody>
      </p:sp>
      <p:pic>
        <p:nvPicPr>
          <p:cNvPr id="88" name="Google Shape;88;p20"/>
          <p:cNvPicPr preferRelativeResize="0"/>
          <p:nvPr/>
        </p:nvPicPr>
        <p:blipFill>
          <a:blip r:embed="rId3">
            <a:alphaModFix/>
          </a:blip>
          <a:stretch>
            <a:fillRect/>
          </a:stretch>
        </p:blipFill>
        <p:spPr>
          <a:xfrm>
            <a:off x="5370923" y="1506875"/>
            <a:ext cx="2824850" cy="3316200"/>
          </a:xfrm>
          <a:prstGeom prst="rect">
            <a:avLst/>
          </a:prstGeom>
          <a:noFill/>
          <a:ln>
            <a:noFill/>
          </a:ln>
        </p:spPr>
      </p:pic>
      <p:pic>
        <p:nvPicPr>
          <p:cNvPr id="89" name="Google Shape;89;p20"/>
          <p:cNvPicPr preferRelativeResize="0"/>
          <p:nvPr/>
        </p:nvPicPr>
        <p:blipFill rotWithShape="1">
          <a:blip r:embed="rId4">
            <a:alphaModFix/>
          </a:blip>
          <a:srcRect l="9" r="9"/>
          <a:stretch/>
        </p:blipFill>
        <p:spPr>
          <a:xfrm>
            <a:off x="6030256" y="1757407"/>
            <a:ext cx="1506183" cy="1506480"/>
          </a:xfrm>
          <a:prstGeom prst="rect">
            <a:avLst/>
          </a:prstGeom>
          <a:noFill/>
          <a:ln>
            <a:noFill/>
          </a:ln>
        </p:spPr>
      </p:pic>
      <p:sp>
        <p:nvSpPr>
          <p:cNvPr id="90" name="Google Shape;90;p20"/>
          <p:cNvSpPr txBox="1"/>
          <p:nvPr/>
        </p:nvSpPr>
        <p:spPr>
          <a:xfrm>
            <a:off x="1218325" y="3026075"/>
            <a:ext cx="2258700" cy="1797000"/>
          </a:xfrm>
          <a:prstGeom prst="rect">
            <a:avLst/>
          </a:prstGeom>
          <a:solidFill>
            <a:srgbClr val="BF90C6"/>
          </a:solidFill>
          <a:ln w="28575" cap="flat" cmpd="sng">
            <a:solidFill>
              <a:srgbClr val="000000"/>
            </a:solidFill>
            <a:prstDash val="solid"/>
            <a:round/>
            <a:headEnd type="none" w="sm" len="sm"/>
            <a:tailEnd type="none" w="sm" len="sm"/>
          </a:ln>
        </p:spPr>
        <p:txBody>
          <a:bodyPr spcFirstLastPara="1" wrap="square" lIns="91425" tIns="91425" rIns="0" bIns="0" anchor="ctr" anchorCtr="0">
            <a:noAutofit/>
          </a:bodyPr>
          <a:lstStyle/>
          <a:p>
            <a:pPr marL="0" lvl="0" indent="0" algn="l" rtl="0">
              <a:spcBef>
                <a:spcPts val="0"/>
              </a:spcBef>
              <a:spcAft>
                <a:spcPts val="0"/>
              </a:spcAft>
              <a:buNone/>
            </a:pPr>
            <a:r>
              <a:rPr lang="en" sz="1600" b="1" dirty="0">
                <a:latin typeface="Roboto Mono"/>
                <a:ea typeface="Roboto Mono"/>
                <a:cs typeface="Roboto Mono"/>
                <a:sym typeface="Roboto Mono"/>
              </a:rPr>
              <a:t>Go to </a:t>
            </a:r>
            <a:r>
              <a:rPr lang="en" sz="1600" b="1" u="sng" dirty="0">
                <a:latin typeface="Roboto Mono"/>
                <a:ea typeface="Roboto Mono"/>
                <a:cs typeface="Roboto Mono"/>
                <a:sym typeface="Roboto Mono"/>
                <a:hlinkClick r:id="rId5"/>
              </a:rPr>
              <a:t>menti.com</a:t>
            </a:r>
            <a:endParaRPr sz="1600" b="1" dirty="0">
              <a:latin typeface="Roboto Mono"/>
              <a:ea typeface="Roboto Mono"/>
              <a:cs typeface="Roboto Mono"/>
              <a:sym typeface="Roboto Mono"/>
            </a:endParaRPr>
          </a:p>
          <a:p>
            <a:pPr marL="0" lvl="0" indent="0" algn="l" rtl="0">
              <a:spcBef>
                <a:spcPts val="1600"/>
              </a:spcBef>
              <a:spcAft>
                <a:spcPts val="0"/>
              </a:spcAft>
              <a:buNone/>
            </a:pPr>
            <a:r>
              <a:rPr lang="en" sz="1600" b="1" dirty="0">
                <a:latin typeface="Roboto Mono"/>
                <a:ea typeface="Roboto Mono"/>
                <a:cs typeface="Roboto Mono"/>
                <a:sym typeface="Roboto Mono"/>
              </a:rPr>
              <a:t>Enter this code: </a:t>
            </a:r>
            <a:endParaRPr sz="1600" b="1" dirty="0">
              <a:latin typeface="Roboto Mono"/>
              <a:ea typeface="Roboto Mono"/>
              <a:cs typeface="Roboto Mono"/>
              <a:sym typeface="Roboto Mono"/>
            </a:endParaRPr>
          </a:p>
          <a:p>
            <a:pPr marL="0" lvl="0" indent="0" algn="l" rtl="0">
              <a:spcBef>
                <a:spcPts val="1600"/>
              </a:spcBef>
              <a:spcAft>
                <a:spcPts val="1600"/>
              </a:spcAft>
              <a:buNone/>
            </a:pPr>
            <a:r>
              <a:rPr lang="en" sz="3000" b="1" dirty="0">
                <a:highlight>
                  <a:srgbClr val="FFFFFF"/>
                </a:highlight>
                <a:latin typeface="Roboto Mono"/>
                <a:ea typeface="Roboto Mono"/>
                <a:cs typeface="Roboto Mono"/>
                <a:sym typeface="Roboto Mono"/>
              </a:rPr>
              <a:t>XXXX XXXX</a:t>
            </a:r>
            <a:endParaRPr sz="1600" b="1" dirty="0">
              <a:latin typeface="Roboto Mono"/>
              <a:ea typeface="Roboto Mono"/>
              <a:cs typeface="Roboto Mono"/>
              <a:sym typeface="Roboto Mono"/>
            </a:endParaRPr>
          </a:p>
        </p:txBody>
      </p:sp>
      <p:sp>
        <p:nvSpPr>
          <p:cNvPr id="91" name="Google Shape;91;p20"/>
          <p:cNvSpPr txBox="1"/>
          <p:nvPr/>
        </p:nvSpPr>
        <p:spPr>
          <a:xfrm>
            <a:off x="786150" y="1266950"/>
            <a:ext cx="4256100" cy="1195200"/>
          </a:xfrm>
          <a:prstGeom prst="rect">
            <a:avLst/>
          </a:prstGeom>
          <a:solidFill>
            <a:srgbClr val="F9E6C6"/>
          </a:solidFill>
          <a:ln w="28575" cap="flat" cmpd="sng">
            <a:solidFill>
              <a:srgbClr val="000000"/>
            </a:solidFill>
            <a:prstDash val="solid"/>
            <a:round/>
            <a:headEnd type="none" w="sm" len="sm"/>
            <a:tailEnd type="none" w="sm" len="sm"/>
          </a:ln>
        </p:spPr>
        <p:txBody>
          <a:bodyPr spcFirstLastPara="1" wrap="square" lIns="64000" tIns="91425" rIns="0" bIns="91425" anchor="ctr" anchorCtr="0">
            <a:noAutofit/>
          </a:bodyPr>
          <a:lstStyle/>
          <a:p>
            <a:pPr marL="0" lvl="0" indent="0" algn="ctr" rtl="0">
              <a:lnSpc>
                <a:spcPct val="150000"/>
              </a:lnSpc>
              <a:spcBef>
                <a:spcPts val="0"/>
              </a:spcBef>
              <a:spcAft>
                <a:spcPts val="0"/>
              </a:spcAft>
              <a:buNone/>
            </a:pPr>
            <a:r>
              <a:rPr lang="en" sz="1600" b="1">
                <a:latin typeface="Roboto Mono"/>
                <a:ea typeface="Roboto Mono"/>
                <a:cs typeface="Roboto Mono"/>
                <a:sym typeface="Roboto Mono"/>
              </a:rPr>
              <a:t>What essential life skills are needed to be a successful adult?</a:t>
            </a:r>
            <a:endParaRPr sz="1600" b="1">
              <a:latin typeface="Roboto Mono"/>
              <a:ea typeface="Roboto Mono"/>
              <a:cs typeface="Roboto Mono"/>
              <a:sym typeface="Roboto Mono"/>
            </a:endParaRPr>
          </a:p>
        </p:txBody>
      </p:sp>
      <p:pic>
        <p:nvPicPr>
          <p:cNvPr id="3" name="Picture 2" descr="Colorful words on a black background&#10;&#10;Description automatically generated">
            <a:extLst>
              <a:ext uri="{FF2B5EF4-FFF2-40B4-BE49-F238E27FC236}">
                <a16:creationId xmlns:a16="http://schemas.microsoft.com/office/drawing/2014/main" id="{884CDC23-FF7A-3BE6-C700-BB92B435945C}"/>
              </a:ext>
            </a:extLst>
          </p:cNvPr>
          <p:cNvPicPr>
            <a:picLocks noChangeAspect="1"/>
          </p:cNvPicPr>
          <p:nvPr/>
        </p:nvPicPr>
        <p:blipFill>
          <a:blip r:embed="rId6"/>
          <a:stretch>
            <a:fillRect/>
          </a:stretch>
        </p:blipFill>
        <p:spPr>
          <a:xfrm>
            <a:off x="6504756" y="19636"/>
            <a:ext cx="1691017" cy="16910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Wakelet</a:t>
            </a:r>
            <a:endParaRPr b="1"/>
          </a:p>
        </p:txBody>
      </p:sp>
      <p:sp>
        <p:nvSpPr>
          <p:cNvPr id="98" name="Google Shape;98;p21"/>
          <p:cNvSpPr txBox="1">
            <a:spLocks noGrp="1"/>
          </p:cNvSpPr>
          <p:nvPr>
            <p:ph type="body" idx="1"/>
          </p:nvPr>
        </p:nvSpPr>
        <p:spPr>
          <a:xfrm>
            <a:off x="311700" y="1000074"/>
            <a:ext cx="2924700" cy="4143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Using </a:t>
            </a:r>
            <a:r>
              <a:rPr lang="en" dirty="0" err="1"/>
              <a:t>Wakelet</a:t>
            </a:r>
            <a:r>
              <a:rPr lang="en" dirty="0"/>
              <a:t>, explore </a:t>
            </a:r>
            <a:r>
              <a:rPr lang="en" b="1" dirty="0"/>
              <a:t>three </a:t>
            </a:r>
            <a:r>
              <a:rPr lang="en" dirty="0"/>
              <a:t>of the life skills you identified in the word cloud.</a:t>
            </a:r>
            <a:endParaRPr dirty="0"/>
          </a:p>
          <a:p>
            <a:pPr marL="0" lvl="0" indent="0" algn="l" rtl="0">
              <a:spcBef>
                <a:spcPts val="0"/>
              </a:spcBef>
              <a:spcAft>
                <a:spcPts val="0"/>
              </a:spcAft>
              <a:buNone/>
            </a:pPr>
            <a:endParaRPr lang="en" sz="2000" dirty="0"/>
          </a:p>
          <a:p>
            <a:pPr marL="0" lvl="0" indent="0" algn="l" rtl="0">
              <a:spcBef>
                <a:spcPts val="0"/>
              </a:spcBef>
              <a:spcAft>
                <a:spcPts val="0"/>
              </a:spcAft>
              <a:buNone/>
            </a:pPr>
            <a:r>
              <a:rPr lang="en" dirty="0"/>
              <a:t>Complete entries for </a:t>
            </a:r>
            <a:r>
              <a:rPr lang="en" b="1" dirty="0"/>
              <a:t>three </a:t>
            </a:r>
            <a:r>
              <a:rPr lang="en" dirty="0"/>
              <a:t>categories in your Life Skills Note Catcher.</a:t>
            </a:r>
            <a:endParaRPr dirty="0"/>
          </a:p>
        </p:txBody>
      </p:sp>
      <p:pic>
        <p:nvPicPr>
          <p:cNvPr id="99" name="Google Shape;99;p21"/>
          <p:cNvPicPr preferRelativeResize="0"/>
          <p:nvPr/>
        </p:nvPicPr>
        <p:blipFill>
          <a:blip r:embed="rId3">
            <a:alphaModFix/>
          </a:blip>
          <a:stretch>
            <a:fillRect/>
          </a:stretch>
        </p:blipFill>
        <p:spPr>
          <a:xfrm>
            <a:off x="3159575" y="1444752"/>
            <a:ext cx="2824850" cy="3316200"/>
          </a:xfrm>
          <a:prstGeom prst="rect">
            <a:avLst/>
          </a:prstGeom>
          <a:noFill/>
          <a:ln>
            <a:noFill/>
          </a:ln>
        </p:spPr>
      </p:pic>
      <p:pic>
        <p:nvPicPr>
          <p:cNvPr id="100" name="Google Shape;100;p21"/>
          <p:cNvPicPr preferRelativeResize="0"/>
          <p:nvPr/>
        </p:nvPicPr>
        <p:blipFill rotWithShape="1">
          <a:blip r:embed="rId4">
            <a:alphaModFix/>
          </a:blip>
          <a:srcRect l="9" r="9"/>
          <a:stretch/>
        </p:blipFill>
        <p:spPr>
          <a:xfrm>
            <a:off x="3818908" y="1721590"/>
            <a:ext cx="1506183" cy="1506480"/>
          </a:xfrm>
          <a:prstGeom prst="rect">
            <a:avLst/>
          </a:prstGeom>
          <a:noFill/>
          <a:ln>
            <a:noFill/>
          </a:ln>
        </p:spPr>
      </p:pic>
      <p:sp>
        <p:nvSpPr>
          <p:cNvPr id="101" name="Google Shape;101;p21"/>
          <p:cNvSpPr txBox="1"/>
          <p:nvPr/>
        </p:nvSpPr>
        <p:spPr>
          <a:xfrm>
            <a:off x="6183524" y="2231052"/>
            <a:ext cx="1854000" cy="1743600"/>
          </a:xfrm>
          <a:prstGeom prst="rect">
            <a:avLst/>
          </a:prstGeom>
          <a:solidFill>
            <a:srgbClr val="BF90C6"/>
          </a:solidFill>
          <a:ln w="28575" cap="flat" cmpd="sng">
            <a:solidFill>
              <a:srgbClr val="000000"/>
            </a:solidFill>
            <a:prstDash val="solid"/>
            <a:round/>
            <a:headEnd type="none" w="sm" len="sm"/>
            <a:tailEnd type="none" w="sm" len="sm"/>
          </a:ln>
        </p:spPr>
        <p:txBody>
          <a:bodyPr spcFirstLastPara="1" wrap="square" lIns="91425" tIns="91425" rIns="0" bIns="0" anchor="ctr" anchorCtr="0">
            <a:noAutofit/>
          </a:bodyPr>
          <a:lstStyle/>
          <a:p>
            <a:pPr marL="0" lvl="0" indent="0" algn="l" rtl="0">
              <a:spcBef>
                <a:spcPts val="0"/>
              </a:spcBef>
              <a:spcAft>
                <a:spcPts val="0"/>
              </a:spcAft>
              <a:buNone/>
            </a:pPr>
            <a:r>
              <a:rPr lang="en" sz="1600" b="1" dirty="0">
                <a:latin typeface="Roboto Mono"/>
                <a:ea typeface="Roboto Mono"/>
                <a:cs typeface="Roboto Mono"/>
                <a:sym typeface="Roboto Mono"/>
              </a:rPr>
              <a:t>Go to</a:t>
            </a:r>
            <a:endParaRPr sz="1600" b="1" dirty="0">
              <a:latin typeface="Roboto Mono"/>
              <a:ea typeface="Roboto Mono"/>
              <a:cs typeface="Roboto Mono"/>
              <a:sym typeface="Roboto Mono"/>
            </a:endParaRPr>
          </a:p>
          <a:p>
            <a:pPr marL="0" lvl="0" indent="0" algn="l" rtl="0">
              <a:spcBef>
                <a:spcPts val="1600"/>
              </a:spcBef>
              <a:spcAft>
                <a:spcPts val="1600"/>
              </a:spcAft>
              <a:buNone/>
            </a:pPr>
            <a:r>
              <a:rPr lang="en" sz="1600" b="1" u="sng" dirty="0">
                <a:solidFill>
                  <a:srgbClr val="0000FF"/>
                </a:solid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tinyurl.com/</a:t>
            </a:r>
            <a:br>
              <a:rPr lang="en" sz="1600" b="1" u="sng" dirty="0">
                <a:solidFill>
                  <a:srgbClr val="0000FF"/>
                </a:solid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br>
            <a:r>
              <a:rPr lang="en" sz="1600" b="1" u="sng" dirty="0">
                <a:solidFill>
                  <a:srgbClr val="0000FF"/>
                </a:solid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k20adulting101</a:t>
            </a:r>
            <a:endParaRPr sz="1600" b="1" dirty="0">
              <a:solidFill>
                <a:srgbClr val="0000FF"/>
              </a:solidFill>
              <a:latin typeface="Roboto Mono"/>
              <a:ea typeface="Roboto Mono"/>
              <a:cs typeface="Roboto Mono"/>
              <a:sym typeface="Roboto Mono"/>
            </a:endParaRPr>
          </a:p>
        </p:txBody>
      </p:sp>
      <p:pic>
        <p:nvPicPr>
          <p:cNvPr id="3" name="Picture 2" descr="A blue and white letter w&#10;&#10;Description automatically generated">
            <a:extLst>
              <a:ext uri="{FF2B5EF4-FFF2-40B4-BE49-F238E27FC236}">
                <a16:creationId xmlns:a16="http://schemas.microsoft.com/office/drawing/2014/main" id="{42E98C0C-BE16-DBB1-6578-06FF6040B989}"/>
              </a:ext>
            </a:extLst>
          </p:cNvPr>
          <p:cNvPicPr>
            <a:picLocks noChangeAspect="1"/>
          </p:cNvPicPr>
          <p:nvPr/>
        </p:nvPicPr>
        <p:blipFill>
          <a:blip r:embed="rId6"/>
          <a:stretch>
            <a:fillRect/>
          </a:stretch>
        </p:blipFill>
        <p:spPr>
          <a:xfrm>
            <a:off x="6227194" y="202350"/>
            <a:ext cx="2105924" cy="21059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311700" y="360481"/>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Life Skill Presentation</a:t>
            </a:r>
            <a:endParaRPr b="1" dirty="0"/>
          </a:p>
        </p:txBody>
      </p:sp>
      <p:sp>
        <p:nvSpPr>
          <p:cNvPr id="108" name="Google Shape;108;p22"/>
          <p:cNvSpPr txBox="1">
            <a:spLocks noGrp="1"/>
          </p:cNvSpPr>
          <p:nvPr>
            <p:ph type="body" idx="1"/>
          </p:nvPr>
        </p:nvSpPr>
        <p:spPr>
          <a:xfrm>
            <a:off x="305416" y="943538"/>
            <a:ext cx="6168613" cy="6696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Select </a:t>
            </a:r>
            <a:r>
              <a:rPr lang="en" b="1" dirty="0"/>
              <a:t>one</a:t>
            </a:r>
            <a:r>
              <a:rPr lang="en" dirty="0"/>
              <a:t> of the skills that you identified. </a:t>
            </a:r>
            <a:endParaRPr dirty="0"/>
          </a:p>
          <a:p>
            <a:pPr marL="0" lvl="0" indent="0" algn="l" rtl="0">
              <a:spcBef>
                <a:spcPts val="0"/>
              </a:spcBef>
              <a:spcAft>
                <a:spcPts val="0"/>
              </a:spcAft>
              <a:buNone/>
            </a:pPr>
            <a:endParaRPr dirty="0"/>
          </a:p>
        </p:txBody>
      </p:sp>
      <p:pic>
        <p:nvPicPr>
          <p:cNvPr id="110" name="Google Shape;110;p22"/>
          <p:cNvPicPr preferRelativeResize="0"/>
          <p:nvPr/>
        </p:nvPicPr>
        <p:blipFill>
          <a:blip r:embed="rId3">
            <a:alphaModFix/>
          </a:blip>
          <a:stretch>
            <a:fillRect/>
          </a:stretch>
        </p:blipFill>
        <p:spPr>
          <a:xfrm>
            <a:off x="289511" y="1932167"/>
            <a:ext cx="2824850" cy="3316200"/>
          </a:xfrm>
          <a:prstGeom prst="rect">
            <a:avLst/>
          </a:prstGeom>
          <a:noFill/>
          <a:ln>
            <a:noFill/>
          </a:ln>
        </p:spPr>
      </p:pic>
      <p:pic>
        <p:nvPicPr>
          <p:cNvPr id="111" name="Google Shape;111;p22"/>
          <p:cNvPicPr preferRelativeResize="0"/>
          <p:nvPr/>
        </p:nvPicPr>
        <p:blipFill rotWithShape="1">
          <a:blip r:embed="rId4">
            <a:alphaModFix/>
          </a:blip>
          <a:srcRect l="9" r="9"/>
          <a:stretch/>
        </p:blipFill>
        <p:spPr>
          <a:xfrm>
            <a:off x="1007599" y="2192719"/>
            <a:ext cx="1506183" cy="1506480"/>
          </a:xfrm>
          <a:prstGeom prst="rect">
            <a:avLst/>
          </a:prstGeom>
          <a:noFill/>
          <a:ln>
            <a:noFill/>
          </a:ln>
        </p:spPr>
      </p:pic>
      <p:sp>
        <p:nvSpPr>
          <p:cNvPr id="112" name="Google Shape;112;p22"/>
          <p:cNvSpPr txBox="1"/>
          <p:nvPr/>
        </p:nvSpPr>
        <p:spPr>
          <a:xfrm>
            <a:off x="4431330" y="3090869"/>
            <a:ext cx="1924294" cy="1743600"/>
          </a:xfrm>
          <a:prstGeom prst="rect">
            <a:avLst/>
          </a:prstGeom>
          <a:solidFill>
            <a:srgbClr val="BF90C6"/>
          </a:solidFill>
          <a:ln w="28575" cap="flat" cmpd="sng">
            <a:solidFill>
              <a:srgbClr val="000000"/>
            </a:solidFill>
            <a:prstDash val="solid"/>
            <a:round/>
            <a:headEnd type="none" w="sm" len="sm"/>
            <a:tailEnd type="none" w="sm" len="sm"/>
          </a:ln>
        </p:spPr>
        <p:txBody>
          <a:bodyPr spcFirstLastPara="1" wrap="square" lIns="91425" tIns="91425" rIns="0" bIns="0" anchor="ctr" anchorCtr="0">
            <a:noAutofit/>
          </a:bodyPr>
          <a:lstStyle/>
          <a:p>
            <a:pPr marL="0" lvl="0" indent="0" algn="l" rtl="0">
              <a:spcBef>
                <a:spcPts val="0"/>
              </a:spcBef>
              <a:spcAft>
                <a:spcPts val="0"/>
              </a:spcAft>
              <a:buNone/>
            </a:pPr>
            <a:r>
              <a:rPr lang="en" sz="1600" b="1">
                <a:latin typeface="Roboto Mono"/>
                <a:ea typeface="Roboto Mono"/>
                <a:cs typeface="Roboto Mono"/>
                <a:sym typeface="Roboto Mono"/>
              </a:rPr>
              <a:t>Go to</a:t>
            </a:r>
            <a:endParaRPr sz="1600" b="1">
              <a:latin typeface="Roboto Mono"/>
              <a:ea typeface="Roboto Mono"/>
              <a:cs typeface="Roboto Mono"/>
              <a:sym typeface="Roboto Mono"/>
            </a:endParaRPr>
          </a:p>
          <a:p>
            <a:pPr marL="0" lvl="0" indent="0" algn="l" rtl="0">
              <a:spcBef>
                <a:spcPts val="1600"/>
              </a:spcBef>
              <a:spcAft>
                <a:spcPts val="1600"/>
              </a:spcAft>
              <a:buNone/>
            </a:pPr>
            <a:r>
              <a:rPr lang="en" sz="1600" b="1">
                <a:solidFill>
                  <a:srgbClr val="0000FF"/>
                </a:solidFill>
                <a:latin typeface="Roboto Mono"/>
                <a:ea typeface="Roboto Mono"/>
                <a:cs typeface="Roboto Mono"/>
                <a:sym typeface="Roboto Mono"/>
              </a:rPr>
              <a:t>sampleURL.com</a:t>
            </a:r>
            <a:endParaRPr sz="1600" b="1">
              <a:solidFill>
                <a:srgbClr val="0000FF"/>
              </a:solidFill>
              <a:latin typeface="Roboto Mono"/>
              <a:ea typeface="Roboto Mono"/>
              <a:cs typeface="Roboto Mono"/>
              <a:sym typeface="Roboto Mono"/>
            </a:endParaRPr>
          </a:p>
        </p:txBody>
      </p:sp>
      <p:pic>
        <p:nvPicPr>
          <p:cNvPr id="3" name="Picture 2" descr="A paper with lines and dots&#10;&#10;Description automatically generated">
            <a:extLst>
              <a:ext uri="{FF2B5EF4-FFF2-40B4-BE49-F238E27FC236}">
                <a16:creationId xmlns:a16="http://schemas.microsoft.com/office/drawing/2014/main" id="{E69878A6-3809-191D-715D-ED2B0BA06ACD}"/>
              </a:ext>
            </a:extLst>
          </p:cNvPr>
          <p:cNvPicPr>
            <a:picLocks noChangeAspect="1"/>
          </p:cNvPicPr>
          <p:nvPr/>
        </p:nvPicPr>
        <p:blipFill>
          <a:blip r:embed="rId5"/>
          <a:stretch>
            <a:fillRect/>
          </a:stretch>
        </p:blipFill>
        <p:spPr>
          <a:xfrm>
            <a:off x="7032301" y="0"/>
            <a:ext cx="2218800" cy="2218800"/>
          </a:xfrm>
          <a:prstGeom prst="rect">
            <a:avLst/>
          </a:prstGeom>
        </p:spPr>
      </p:pic>
      <p:sp>
        <p:nvSpPr>
          <p:cNvPr id="4" name="TextBox 3">
            <a:extLst>
              <a:ext uri="{FF2B5EF4-FFF2-40B4-BE49-F238E27FC236}">
                <a16:creationId xmlns:a16="http://schemas.microsoft.com/office/drawing/2014/main" id="{0C415393-1791-508D-CBC7-F08F155ADA3B}"/>
              </a:ext>
            </a:extLst>
          </p:cNvPr>
          <p:cNvSpPr txBox="1"/>
          <p:nvPr/>
        </p:nvSpPr>
        <p:spPr>
          <a:xfrm>
            <a:off x="289511" y="1439724"/>
            <a:ext cx="7551900" cy="492443"/>
          </a:xfrm>
          <a:prstGeom prst="rect">
            <a:avLst/>
          </a:prstGeom>
          <a:noFill/>
        </p:spPr>
        <p:txBody>
          <a:bodyPr wrap="square" rtlCol="0">
            <a:spAutoFit/>
          </a:bodyPr>
          <a:lstStyle/>
          <a:p>
            <a:pPr marL="0" lvl="0" indent="0" algn="l" rtl="0">
              <a:spcBef>
                <a:spcPts val="0"/>
              </a:spcBef>
              <a:spcAft>
                <a:spcPts val="0"/>
              </a:spcAft>
              <a:buNone/>
            </a:pPr>
            <a:r>
              <a:rPr lang="en-US" sz="2600" dirty="0">
                <a:latin typeface="Calibri" panose="020F0502020204030204" pitchFamily="34" charset="0"/>
                <a:cs typeface="Calibri" panose="020F0502020204030204" pitchFamily="34" charset="0"/>
              </a:rPr>
              <a:t>Scan the QR code to access a presentation template.</a:t>
            </a:r>
          </a:p>
        </p:txBody>
      </p:sp>
      <p:sp>
        <p:nvSpPr>
          <p:cNvPr id="5" name="TextBox 4">
            <a:extLst>
              <a:ext uri="{FF2B5EF4-FFF2-40B4-BE49-F238E27FC236}">
                <a16:creationId xmlns:a16="http://schemas.microsoft.com/office/drawing/2014/main" id="{B6A18463-B450-3EF2-1D2A-D40E27CE56A4}"/>
              </a:ext>
            </a:extLst>
          </p:cNvPr>
          <p:cNvSpPr txBox="1"/>
          <p:nvPr/>
        </p:nvSpPr>
        <p:spPr>
          <a:xfrm>
            <a:off x="3452882" y="2198317"/>
            <a:ext cx="3881191" cy="892552"/>
          </a:xfrm>
          <a:prstGeom prst="rect">
            <a:avLst/>
          </a:prstGeom>
          <a:noFill/>
        </p:spPr>
        <p:txBody>
          <a:bodyPr wrap="none" rtlCol="0">
            <a:spAutoFit/>
          </a:bodyPr>
          <a:lstStyle/>
          <a:p>
            <a:r>
              <a:rPr lang="en-US" sz="2600" dirty="0">
                <a:latin typeface="Calibri" panose="020F0502020204030204" pitchFamily="34" charset="0"/>
                <a:cs typeface="Calibri" panose="020F0502020204030204" pitchFamily="34" charset="0"/>
              </a:rPr>
              <a:t>Follow the link to access </a:t>
            </a:r>
          </a:p>
          <a:p>
            <a:r>
              <a:rPr lang="en-US" sz="2600" dirty="0">
                <a:latin typeface="Calibri" panose="020F0502020204030204" pitchFamily="34" charset="0"/>
                <a:cs typeface="Calibri" panose="020F0502020204030204" pitchFamily="34" charset="0"/>
              </a:rPr>
              <a:t>the exemplar presentation.</a:t>
            </a:r>
            <a:endParaRPr lang="en-US" sz="2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457200" y="528066"/>
            <a:ext cx="8229600" cy="459486"/>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Stress Management</a:t>
            </a:r>
            <a:endParaRPr b="1" dirty="0"/>
          </a:p>
        </p:txBody>
      </p:sp>
      <p:sp>
        <p:nvSpPr>
          <p:cNvPr id="118" name="Google Shape;118;p23"/>
          <p:cNvSpPr txBox="1">
            <a:spLocks noGrp="1"/>
          </p:cNvSpPr>
          <p:nvPr>
            <p:ph type="body" idx="1"/>
          </p:nvPr>
        </p:nvSpPr>
        <p:spPr>
          <a:xfrm>
            <a:off x="457200" y="1074304"/>
            <a:ext cx="4306824" cy="3703436"/>
          </a:xfrm>
          <a:prstGeom prst="rect">
            <a:avLst/>
          </a:prstGeom>
        </p:spPr>
        <p:txBody>
          <a:bodyPr spcFirstLastPara="1" wrap="square" lIns="91425" tIns="45700" rIns="91425" bIns="45700" anchor="t" anchorCtr="0">
            <a:noAutofit/>
          </a:bodyPr>
          <a:lstStyle/>
          <a:p>
            <a:pPr marL="0" lvl="0" indent="0" algn="l" rtl="0">
              <a:lnSpc>
                <a:spcPct val="115000"/>
              </a:lnSpc>
              <a:spcBef>
                <a:spcPts val="480"/>
              </a:spcBef>
              <a:spcAft>
                <a:spcPts val="0"/>
              </a:spcAft>
              <a:buClr>
                <a:schemeClr val="dk1"/>
              </a:buClr>
              <a:buSzPts val="1100"/>
              <a:buFont typeface="Arial"/>
              <a:buNone/>
            </a:pPr>
            <a:r>
              <a:rPr lang="en" sz="2600" dirty="0">
                <a:latin typeface="Calibri" panose="020F0502020204030204" pitchFamily="34" charset="0"/>
                <a:ea typeface="Cambria"/>
                <a:cs typeface="Calibri" panose="020F0502020204030204" pitchFamily="34" charset="0"/>
                <a:sym typeface="Cambria"/>
              </a:rPr>
              <a:t>Stress is mental or emotional strain caused by any number of situations, including positive changes. Everyone experiences stress, so having coping mechanisms for stressful times is an important and relevant adult skill.</a:t>
            </a:r>
            <a:endParaRPr sz="2600" dirty="0">
              <a:latin typeface="Calibri" panose="020F0502020204030204" pitchFamily="34" charset="0"/>
              <a:ea typeface="Cambria"/>
              <a:cs typeface="Calibri" panose="020F0502020204030204" pitchFamily="34" charset="0"/>
              <a:sym typeface="Cambria"/>
            </a:endParaRPr>
          </a:p>
          <a:p>
            <a:pPr marL="0" lvl="0" indent="0" algn="l" rtl="0">
              <a:spcBef>
                <a:spcPts val="480"/>
              </a:spcBef>
              <a:spcAft>
                <a:spcPts val="0"/>
              </a:spcAft>
              <a:buNone/>
            </a:pPr>
            <a:endParaRPr sz="2200" dirty="0"/>
          </a:p>
        </p:txBody>
      </p:sp>
      <p:sp>
        <p:nvSpPr>
          <p:cNvPr id="119" name="Google Shape;119;p23"/>
          <p:cNvSpPr txBox="1">
            <a:spLocks noGrp="1"/>
          </p:cNvSpPr>
          <p:nvPr>
            <p:ph type="body" idx="2"/>
          </p:nvPr>
        </p:nvSpPr>
        <p:spPr>
          <a:xfrm>
            <a:off x="4993257" y="1385466"/>
            <a:ext cx="3048000"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dirty="0">
                <a:solidFill>
                  <a:srgbClr val="971D20"/>
                </a:solidFill>
              </a:rPr>
              <a:t>Stress is normal and manageable. </a:t>
            </a:r>
            <a:endParaRPr dirty="0">
              <a:solidFill>
                <a:srgbClr val="971D20"/>
              </a:solidFill>
            </a:endParaRPr>
          </a:p>
        </p:txBody>
      </p:sp>
      <p:pic>
        <p:nvPicPr>
          <p:cNvPr id="120" name="Google Shape;120;p23" descr="Anyone regardless of age can experience stress in their everyday life. In this video learn about the different factors that can contribute to stress and some techniques that can help you reduce and manage stress. &#10;&#10;Borrow the books featured in this video with your LA County Library card!&#10;Stress 101 by Margaret Hyde: https://bit.ly/3wmRyl9&#10;The Anxiety Survival Guide for Teens by Jennifer Shannon: https://bit.ly/3D2FNS9&#10;The Stress Management Handbook by Eva Selhub: https://bit.ly/3ucRhPf&#10;&#10;Websites referenced in this video:&#10;https://choosementalhealth.org/&#10;https://www.cdc.gov/healthyschools/features/students-sleep.htm&#10;https://stan.md/3wuIzhU&#10;&#10;Our librarians have prepared additional Adult 101 guides for teens to experience a real-life library program in the comfort of their own homes! Find them on our website: https://lacountylibrary.org/activities-at-home-for-teens/&#10;&#10;Thank you for participating in this program. Please take a few minutes to fill out the following survey to share your thoughts on your experience. https://www.surveymonkey.com/r/DPHMBKSurvey&#10;___________________________________________________________________&#10;For weekly LA County Library virtual programs and interactive events:&#10;https://lacountylibrary.org/virtual-programming/&#10;&#10;Subscribe to LA County Library for DIY Library programs, book talks, storytimes, and more!&#10;https://youtube.com/LACountyLibrary&#10;&#10;Connect with LA County Library:&#10;Twitter https://twitter.com/lacountylibrary&#10;Facebook https://facebook.com/LACountyLibrary&#10;Instagram https://instagram.com/lacountylibrary&#10;&#10;About LA County Library&#10;Founded in 1912, LA County Library is one of the largest and most innovative library systems in the US. It offers free public resources including books, music, multimedia materials, computer and internet access, and educational and recreational services. LA County Library is dedicated to reducing barriers and increasing access to and equity of public services for all. To learn more, visit https://lacountylibrary.org." title="Adult 101: Stress Management for Teens and Young Adults">
            <a:hlinkClick r:id="rId3"/>
          </p:cNvPr>
          <p:cNvPicPr preferRelativeResize="0"/>
          <p:nvPr/>
        </p:nvPicPr>
        <p:blipFill>
          <a:blip r:embed="rId4">
            <a:alphaModFix/>
          </a:blip>
          <a:stretch>
            <a:fillRect/>
          </a:stretch>
        </p:blipFill>
        <p:spPr>
          <a:xfrm>
            <a:off x="4993257" y="2360974"/>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457200" y="528066"/>
            <a:ext cx="8229600" cy="4911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Stress Management Techniques</a:t>
            </a:r>
            <a:endParaRPr b="1" dirty="0"/>
          </a:p>
        </p:txBody>
      </p:sp>
      <p:sp>
        <p:nvSpPr>
          <p:cNvPr id="126" name="Google Shape;126;p24"/>
          <p:cNvSpPr txBox="1">
            <a:spLocks noGrp="1"/>
          </p:cNvSpPr>
          <p:nvPr>
            <p:ph type="body" idx="1"/>
          </p:nvPr>
        </p:nvSpPr>
        <p:spPr>
          <a:xfrm>
            <a:off x="457200" y="1101583"/>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 dirty="0"/>
              <a:t>Try one of these:</a:t>
            </a:r>
            <a:endParaRPr dirty="0"/>
          </a:p>
        </p:txBody>
      </p:sp>
      <p:sp>
        <p:nvSpPr>
          <p:cNvPr id="127" name="Google Shape;127;p24"/>
          <p:cNvSpPr txBox="1">
            <a:spLocks noGrp="1"/>
          </p:cNvSpPr>
          <p:nvPr>
            <p:ph type="body" idx="2"/>
          </p:nvPr>
        </p:nvSpPr>
        <p:spPr>
          <a:xfrm>
            <a:off x="4736467" y="1101583"/>
            <a:ext cx="4041900" cy="4911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 dirty="0"/>
              <a:t>Express your feelings: </a:t>
            </a:r>
            <a:endParaRPr dirty="0"/>
          </a:p>
        </p:txBody>
      </p:sp>
      <p:sp>
        <p:nvSpPr>
          <p:cNvPr id="128" name="Google Shape;128;p24"/>
          <p:cNvSpPr txBox="1">
            <a:spLocks noGrp="1"/>
          </p:cNvSpPr>
          <p:nvPr>
            <p:ph type="body" idx="3"/>
          </p:nvPr>
        </p:nvSpPr>
        <p:spPr>
          <a:xfrm>
            <a:off x="457200" y="1592683"/>
            <a:ext cx="4040100" cy="3412264"/>
          </a:xfrm>
          <a:prstGeom prst="rect">
            <a:avLst/>
          </a:prstGeom>
        </p:spPr>
        <p:txBody>
          <a:bodyPr spcFirstLastPara="1" wrap="square" lIns="91425" tIns="0" rIns="91425" bIns="45700" anchor="t" anchorCtr="0">
            <a:noAutofit/>
          </a:bodyPr>
          <a:lstStyle/>
          <a:p>
            <a:pPr marL="457200" lvl="0" indent="-330200" algn="l" rtl="0">
              <a:spcBef>
                <a:spcPts val="0"/>
              </a:spcBef>
              <a:spcAft>
                <a:spcPts val="0"/>
              </a:spcAft>
              <a:buClr>
                <a:srgbClr val="971D20"/>
              </a:buClr>
              <a:buSzPts val="1600"/>
              <a:buFont typeface="Calibri"/>
              <a:buAutoNum type="arabicPeriod"/>
            </a:pPr>
            <a:r>
              <a:rPr lang="en" sz="2000" dirty="0"/>
              <a:t>The four A’s: Avoid, Alter, Adapt, Accept</a:t>
            </a:r>
            <a:endParaRPr sz="2000" dirty="0"/>
          </a:p>
          <a:p>
            <a:pPr marL="457200" lvl="0" indent="-330200" algn="l" rtl="0">
              <a:spcBef>
                <a:spcPts val="0"/>
              </a:spcBef>
              <a:spcAft>
                <a:spcPts val="0"/>
              </a:spcAft>
              <a:buClr>
                <a:srgbClr val="971D20"/>
              </a:buClr>
              <a:buSzPts val="1600"/>
              <a:buFont typeface="Calibri"/>
              <a:buAutoNum type="arabicPeriod"/>
            </a:pPr>
            <a:r>
              <a:rPr lang="en" sz="2000" dirty="0"/>
              <a:t>5-5-5 breathing. </a:t>
            </a:r>
            <a:endParaRPr sz="2000" dirty="0"/>
          </a:p>
          <a:p>
            <a:pPr marL="457200" lvl="0" indent="-330200" algn="l" rtl="0">
              <a:spcBef>
                <a:spcPts val="0"/>
              </a:spcBef>
              <a:spcAft>
                <a:spcPts val="0"/>
              </a:spcAft>
              <a:buClr>
                <a:srgbClr val="971D20"/>
              </a:buClr>
              <a:buSzPts val="1600"/>
              <a:buFont typeface="Calibri"/>
              <a:buAutoNum type="arabicPeriod"/>
            </a:pPr>
            <a:r>
              <a:rPr lang="en" sz="2000" dirty="0"/>
              <a:t>Chair yoga</a:t>
            </a:r>
            <a:endParaRPr sz="2000" dirty="0"/>
          </a:p>
          <a:p>
            <a:pPr marL="457200" lvl="0" indent="-330200" algn="l" rtl="0">
              <a:spcBef>
                <a:spcPts val="0"/>
              </a:spcBef>
              <a:spcAft>
                <a:spcPts val="0"/>
              </a:spcAft>
              <a:buClr>
                <a:srgbClr val="971D20"/>
              </a:buClr>
              <a:buSzPts val="1600"/>
              <a:buFont typeface="Calibri"/>
              <a:buAutoNum type="arabicPeriod"/>
            </a:pPr>
            <a:r>
              <a:rPr lang="en" sz="2000" dirty="0"/>
              <a:t>Do something you enjoy</a:t>
            </a:r>
            <a:endParaRPr sz="2000" dirty="0"/>
          </a:p>
          <a:p>
            <a:pPr marL="457200" lvl="0" indent="-330200" algn="l" rtl="0">
              <a:spcBef>
                <a:spcPts val="0"/>
              </a:spcBef>
              <a:spcAft>
                <a:spcPts val="0"/>
              </a:spcAft>
              <a:buClr>
                <a:srgbClr val="971D20"/>
              </a:buClr>
              <a:buSzPts val="1600"/>
              <a:buFont typeface="Calibri"/>
              <a:buAutoNum type="arabicPeriod"/>
            </a:pPr>
            <a:r>
              <a:rPr lang="en" sz="2000" dirty="0"/>
              <a:t>Connect with friends, family, nature, a pet, etc. </a:t>
            </a:r>
            <a:endParaRPr sz="2000" dirty="0"/>
          </a:p>
          <a:p>
            <a:pPr marL="457200" lvl="0" indent="-330200" algn="l" rtl="0">
              <a:spcBef>
                <a:spcPts val="0"/>
              </a:spcBef>
              <a:spcAft>
                <a:spcPts val="0"/>
              </a:spcAft>
              <a:buClr>
                <a:srgbClr val="971D20"/>
              </a:buClr>
              <a:buSzPts val="1600"/>
              <a:buFont typeface="Calibri"/>
              <a:buAutoNum type="arabicPeriod"/>
            </a:pPr>
            <a:r>
              <a:rPr lang="en" sz="2000" dirty="0"/>
              <a:t>Get enough sleep</a:t>
            </a:r>
            <a:endParaRPr sz="2000" dirty="0"/>
          </a:p>
          <a:p>
            <a:pPr marL="457200" lvl="0" indent="-330200" algn="l" rtl="0">
              <a:spcBef>
                <a:spcPts val="0"/>
              </a:spcBef>
              <a:spcAft>
                <a:spcPts val="0"/>
              </a:spcAft>
              <a:buClr>
                <a:srgbClr val="971D20"/>
              </a:buClr>
              <a:buSzPts val="1600"/>
              <a:buFont typeface="Calibri"/>
              <a:buAutoNum type="arabicPeriod"/>
            </a:pPr>
            <a:r>
              <a:rPr lang="en" sz="2000" dirty="0"/>
              <a:t>Break big projects into smaller pieces.</a:t>
            </a:r>
            <a:endParaRPr sz="2000" dirty="0"/>
          </a:p>
          <a:p>
            <a:pPr marL="0" lvl="0" indent="0" algn="l" rtl="0">
              <a:lnSpc>
                <a:spcPct val="115000"/>
              </a:lnSpc>
              <a:spcBef>
                <a:spcPts val="0"/>
              </a:spcBef>
              <a:spcAft>
                <a:spcPts val="0"/>
              </a:spcAft>
              <a:buNone/>
            </a:pPr>
            <a:endParaRPr sz="1400" dirty="0"/>
          </a:p>
          <a:p>
            <a:pPr marL="457200" lvl="0" indent="0" algn="l" rtl="0">
              <a:spcBef>
                <a:spcPts val="360"/>
              </a:spcBef>
              <a:spcAft>
                <a:spcPts val="0"/>
              </a:spcAft>
              <a:buNone/>
            </a:pPr>
            <a:endParaRPr dirty="0"/>
          </a:p>
        </p:txBody>
      </p:sp>
      <p:pic>
        <p:nvPicPr>
          <p:cNvPr id="129" name="Google Shape;129;p24"/>
          <p:cNvPicPr preferRelativeResize="0"/>
          <p:nvPr/>
        </p:nvPicPr>
        <p:blipFill>
          <a:blip r:embed="rId3">
            <a:alphaModFix/>
          </a:blip>
          <a:stretch>
            <a:fillRect/>
          </a:stretch>
        </p:blipFill>
        <p:spPr>
          <a:xfrm>
            <a:off x="4717988" y="1592683"/>
            <a:ext cx="1892598" cy="1892598"/>
          </a:xfrm>
          <a:prstGeom prst="rect">
            <a:avLst/>
          </a:prstGeom>
          <a:noFill/>
          <a:ln>
            <a:noFill/>
          </a:ln>
        </p:spPr>
      </p:pic>
      <p:pic>
        <p:nvPicPr>
          <p:cNvPr id="130" name="Google Shape;130;p24"/>
          <p:cNvPicPr preferRelativeResize="0"/>
          <p:nvPr/>
        </p:nvPicPr>
        <p:blipFill>
          <a:blip r:embed="rId4">
            <a:alphaModFix/>
          </a:blip>
          <a:stretch>
            <a:fillRect/>
          </a:stretch>
        </p:blipFill>
        <p:spPr>
          <a:xfrm>
            <a:off x="5774631" y="3202728"/>
            <a:ext cx="1892598" cy="1892598"/>
          </a:xfrm>
          <a:prstGeom prst="rect">
            <a:avLst/>
          </a:prstGeom>
          <a:noFill/>
          <a:ln>
            <a:noFill/>
          </a:ln>
        </p:spPr>
      </p:pic>
      <p:pic>
        <p:nvPicPr>
          <p:cNvPr id="131" name="Google Shape;131;p24"/>
          <p:cNvPicPr preferRelativeResize="0"/>
          <p:nvPr/>
        </p:nvPicPr>
        <p:blipFill>
          <a:blip r:embed="rId5">
            <a:alphaModFix/>
          </a:blip>
          <a:stretch>
            <a:fillRect/>
          </a:stretch>
        </p:blipFill>
        <p:spPr>
          <a:xfrm>
            <a:off x="6831274" y="1545154"/>
            <a:ext cx="2112773" cy="21127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What’s the Worst Thing </a:t>
            </a:r>
            <a:br>
              <a:rPr lang="en" b="1" dirty="0"/>
            </a:br>
            <a:r>
              <a:rPr lang="en" b="1" dirty="0"/>
              <a:t>That Could Happen?</a:t>
            </a:r>
            <a:endParaRPr b="1" dirty="0"/>
          </a:p>
        </p:txBody>
      </p:sp>
      <p:sp>
        <p:nvSpPr>
          <p:cNvPr id="137" name="Google Shape;137;p25"/>
          <p:cNvSpPr txBox="1">
            <a:spLocks noGrp="1"/>
          </p:cNvSpPr>
          <p:nvPr>
            <p:ph type="body" idx="1"/>
          </p:nvPr>
        </p:nvSpPr>
        <p:spPr>
          <a:xfrm>
            <a:off x="329184" y="1630134"/>
            <a:ext cx="8229600" cy="2985300"/>
          </a:xfrm>
          <a:prstGeom prst="rect">
            <a:avLst/>
          </a:prstGeom>
        </p:spPr>
        <p:txBody>
          <a:bodyPr spcFirstLastPara="1" wrap="square" lIns="91425" tIns="45700" rIns="91425" bIns="45700" anchor="t" anchorCtr="0">
            <a:noAutofit/>
          </a:bodyPr>
          <a:lstStyle/>
          <a:p>
            <a:pPr marL="457200" lvl="0" indent="-393700" algn="l" rtl="0">
              <a:lnSpc>
                <a:spcPct val="115000"/>
              </a:lnSpc>
              <a:spcBef>
                <a:spcPts val="0"/>
              </a:spcBef>
              <a:spcAft>
                <a:spcPts val="0"/>
              </a:spcAft>
              <a:buSzPts val="2600"/>
              <a:buFont typeface="Calibri"/>
              <a:buChar char="•"/>
            </a:pPr>
            <a:r>
              <a:rPr lang="en" dirty="0"/>
              <a:t>Think of a situation that is stressing you out. </a:t>
            </a:r>
            <a:endParaRPr dirty="0"/>
          </a:p>
          <a:p>
            <a:pPr marL="457200" lvl="0" indent="-393700" algn="l" rtl="0">
              <a:lnSpc>
                <a:spcPct val="115000"/>
              </a:lnSpc>
              <a:spcBef>
                <a:spcPts val="0"/>
              </a:spcBef>
              <a:spcAft>
                <a:spcPts val="0"/>
              </a:spcAft>
              <a:buSzPts val="2600"/>
              <a:buFont typeface="Calibri"/>
              <a:buChar char="•"/>
            </a:pPr>
            <a:r>
              <a:rPr lang="en" dirty="0"/>
              <a:t>Imagine the worst outcome.</a:t>
            </a:r>
            <a:endParaRPr dirty="0"/>
          </a:p>
          <a:p>
            <a:pPr marL="457200" lvl="0" indent="-393700" algn="l" rtl="0">
              <a:lnSpc>
                <a:spcPct val="115000"/>
              </a:lnSpc>
              <a:spcBef>
                <a:spcPts val="0"/>
              </a:spcBef>
              <a:spcAft>
                <a:spcPts val="0"/>
              </a:spcAft>
              <a:buSzPts val="2600"/>
              <a:buFont typeface="Calibri"/>
              <a:buChar char="•"/>
            </a:pPr>
            <a:r>
              <a:rPr lang="en" dirty="0"/>
              <a:t>What would you do to prepare for that </a:t>
            </a:r>
            <a:endParaRPr dirty="0"/>
          </a:p>
          <a:p>
            <a:pPr marL="0" lvl="0" indent="0" algn="l" rtl="0">
              <a:lnSpc>
                <a:spcPct val="115000"/>
              </a:lnSpc>
              <a:spcBef>
                <a:spcPts val="0"/>
              </a:spcBef>
              <a:spcAft>
                <a:spcPts val="0"/>
              </a:spcAft>
              <a:buNone/>
            </a:pPr>
            <a:r>
              <a:rPr lang="en" dirty="0"/>
              <a:t>      situation?</a:t>
            </a:r>
            <a:endParaRPr dirty="0"/>
          </a:p>
          <a:p>
            <a:pPr marL="457200" lvl="0" indent="-393700" algn="l" rtl="0">
              <a:lnSpc>
                <a:spcPct val="115000"/>
              </a:lnSpc>
              <a:spcBef>
                <a:spcPts val="0"/>
              </a:spcBef>
              <a:spcAft>
                <a:spcPts val="0"/>
              </a:spcAft>
              <a:buSzPts val="2600"/>
              <a:buFont typeface="Calibri"/>
              <a:buChar char="•"/>
            </a:pPr>
            <a:r>
              <a:rPr lang="en" dirty="0"/>
              <a:t>Let’s talk about it.</a:t>
            </a:r>
            <a:endParaRPr dirty="0"/>
          </a:p>
          <a:p>
            <a:pPr marL="457200" lvl="0" indent="-393700" algn="l" rtl="0">
              <a:lnSpc>
                <a:spcPct val="115000"/>
              </a:lnSpc>
              <a:spcBef>
                <a:spcPts val="0"/>
              </a:spcBef>
              <a:spcAft>
                <a:spcPts val="0"/>
              </a:spcAft>
              <a:buSzPts val="2600"/>
              <a:buFont typeface="Calibri"/>
              <a:buChar char="•"/>
            </a:pPr>
            <a:r>
              <a:rPr lang="en" dirty="0"/>
              <a:t>Listen to this </a:t>
            </a:r>
            <a:r>
              <a:rPr lang="en" u="sng" dirty="0">
                <a:solidFill>
                  <a:schemeClr val="hlink"/>
                </a:solidFill>
                <a:hlinkClick r:id="rId3"/>
              </a:rPr>
              <a:t>message</a:t>
            </a:r>
            <a:r>
              <a:rPr lang="en" dirty="0"/>
              <a:t>. </a:t>
            </a:r>
            <a:endParaRPr dirty="0"/>
          </a:p>
          <a:p>
            <a:pPr marL="914400" lvl="0" indent="0" algn="l" rtl="0">
              <a:lnSpc>
                <a:spcPct val="115000"/>
              </a:lnSpc>
              <a:spcBef>
                <a:spcPts val="0"/>
              </a:spcBef>
              <a:spcAft>
                <a:spcPts val="0"/>
              </a:spcAft>
              <a:buNone/>
            </a:pPr>
            <a:endParaRPr dirty="0"/>
          </a:p>
          <a:p>
            <a:pPr marL="457200" lvl="0" indent="0" algn="l" rtl="0">
              <a:spcBef>
                <a:spcPts val="520"/>
              </a:spcBef>
              <a:spcAft>
                <a:spcPts val="0"/>
              </a:spcAft>
              <a:buNone/>
            </a:pPr>
            <a:endParaRPr sz="1800"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7BCACC6A-FA3D-AC59-026C-898F3A097A4A}"/>
              </a:ext>
            </a:extLst>
          </p:cNvPr>
          <p:cNvPicPr>
            <a:picLocks noChangeAspect="1"/>
          </p:cNvPicPr>
          <p:nvPr/>
        </p:nvPicPr>
        <p:blipFill>
          <a:blip r:embed="rId4"/>
          <a:stretch>
            <a:fillRect/>
          </a:stretch>
        </p:blipFill>
        <p:spPr>
          <a:xfrm>
            <a:off x="6914015" y="200866"/>
            <a:ext cx="1574378" cy="1574378"/>
          </a:xfrm>
          <a:prstGeom prst="rect">
            <a:avLst/>
          </a:prstGeom>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908</Words>
  <Application>Microsoft Macintosh PowerPoint</Application>
  <PresentationFormat>On-screen Show (16:9)</PresentationFormat>
  <Paragraphs>102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Roboto Mono</vt:lpstr>
      <vt:lpstr>Arial</vt:lpstr>
      <vt:lpstr>Constantia</vt:lpstr>
      <vt:lpstr>Georgia</vt:lpstr>
      <vt:lpstr>Calibri</vt:lpstr>
      <vt:lpstr>LEARN theme</vt:lpstr>
      <vt:lpstr>Adulting 101</vt:lpstr>
      <vt:lpstr>Essential Question</vt:lpstr>
      <vt:lpstr>Learning Objectives</vt:lpstr>
      <vt:lpstr>Collaborative Word Cloud</vt:lpstr>
      <vt:lpstr>Wakelet</vt:lpstr>
      <vt:lpstr>Life Skill Presentation</vt:lpstr>
      <vt:lpstr>Stress Management</vt:lpstr>
      <vt:lpstr>Stress Management Techniques</vt:lpstr>
      <vt:lpstr>What’s the Worst Thing  That Could Happen?</vt:lpstr>
      <vt:lpstr>Research</vt:lpstr>
      <vt:lpstr>Triangle-Square-Circle</vt:lpstr>
      <vt:lpstr>Presentation Expectations</vt:lpstr>
      <vt:lpstr>Elevator Speech</vt:lpstr>
      <vt:lpstr>Gallery Walk</vt:lpstr>
      <vt:lpstr>Presentations</vt:lpstr>
      <vt:lpstr>Two Stars and A Wish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Moharram, Jehanne</cp:lastModifiedBy>
  <cp:revision>1</cp:revision>
  <dcterms:modified xsi:type="dcterms:W3CDTF">2024-12-11T19:00:16Z</dcterms:modified>
</cp:coreProperties>
</file>