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4"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2" r:id="rId26"/>
    <p:sldId id="280" r:id="rId27"/>
    <p:sldId id="281" r:id="rId2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snapToGrid="0">
      <p:cViewPr varScale="1">
        <p:scale>
          <a:sx n="105" d="100"/>
          <a:sy n="105" d="100"/>
        </p:scale>
        <p:origin x="84" y="12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learn.k20center.ou.edu/strategy/3289"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sciencefacts.net/electric-field-vs-magnetic-field.html"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learn.k20center.ou.edu/strategy/139"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learn.k20center.ou.edu/strategy/180"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HXJBi7ZQHIo"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learn.k20center.ou.edu/strategy/180"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0" name="Google Shape;7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100">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US" sz="1100">
                <a:solidFill>
                  <a:schemeClr val="dk1"/>
                </a:solidFill>
                <a:latin typeface="Calibri"/>
                <a:ea typeface="Calibri"/>
                <a:cs typeface="Calibri"/>
                <a:sym typeface="Calibri"/>
              </a:rPr>
              <a:t>K20 Center. (n.d.). Gist. Strategies. </a:t>
            </a:r>
            <a:r>
              <a:rPr lang="en-US" sz="1100"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https://learn.k20center.ou.edu/strategy/3289</a:t>
            </a:r>
            <a:r>
              <a:rPr lang="en-US" sz="1100">
                <a:solidFill>
                  <a:schemeClr val="dk1"/>
                </a:solidFill>
                <a:latin typeface="Calibri"/>
                <a:ea typeface="Calibri"/>
                <a:cs typeface="Calibri"/>
                <a:sym typeface="Calibri"/>
              </a:rPr>
              <a:t> </a:t>
            </a:r>
            <a:endParaRPr/>
          </a:p>
        </p:txBody>
      </p:sp>
      <p:sp>
        <p:nvSpPr>
          <p:cNvPr id="128" name="Google Shape;12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d2f76e969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d2f76e969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d2f76e9695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3d2f76e9695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Ask: If an object gains electrons, is n positive or negative?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d2f76e969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3d2f76e969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d2f76e9695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3d2f76e9695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d2f76e9695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d2f76e9695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https://youtu.be/Zyz4kgCZMu0?si=A0ptgxXKCB84h5wS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3d2f76e9695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3d2f76e9695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d2f76e9695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d2f76e9695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You will need to explain the equation in terms of direct and inverse relationships. For example if charge is tripled on each object then the force increases by 9. If the distance is quadrupled then the force decreases by 16. If the distance is reduced by one third then the force increases by a factor of 9.</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d7114f123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3d7114f123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d2f76e9695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3d2f76e9695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d2f76e9695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d2f76e9695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d2f76e9695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3d2f76e9695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br>
              <a:rPr lang="en-US"/>
            </a:br>
            <a:br>
              <a:rPr lang="en-US"/>
            </a:br>
            <a:r>
              <a:rPr lang="en-US" u="sng">
                <a:solidFill>
                  <a:schemeClr val="hlink"/>
                </a:solidFill>
                <a:hlinkClick r:id="rId3"/>
              </a:rPr>
              <a:t>https://www.sciencefacts.net/electric-field-vs-magnetic-field.html</a:t>
            </a:r>
            <a:endParaRPr/>
          </a:p>
          <a:p>
            <a:pPr marL="0" lvl="0" indent="0" algn="l" rtl="0">
              <a:spcBef>
                <a:spcPts val="0"/>
              </a:spcBef>
              <a:spcAft>
                <a:spcPts val="0"/>
              </a:spcAft>
              <a:buNone/>
            </a:pPr>
            <a:br>
              <a:rPr lang="en-US"/>
            </a:br>
            <a:r>
              <a:rPr lang="en-US"/>
              <a:t>These lines represent the electric field. The energy isn’t just in the objects, it exists in the space between them. When the objects move, that stored energy changes.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d7114f123b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3d7114f123b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d7114f123b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3d7114f123b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3d7114f123b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3d7114f123b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K20 Center. (2026, May 11). </a:t>
            </a:r>
            <a:r>
              <a:rPr lang="en-US" i="1" dirty="0">
                <a:effectLst/>
              </a:rPr>
              <a:t>Career-focused - climatologist with Monica Maddox</a:t>
            </a:r>
            <a:r>
              <a:rPr lang="en-US" dirty="0">
                <a:effectLst/>
              </a:rPr>
              <a:t>. </a:t>
            </a:r>
            <a:r>
              <a:rPr lang="en-US">
                <a:effectLst/>
              </a:rPr>
              <a:t>YouTube</a:t>
            </a:r>
            <a:r>
              <a:rPr lang="en-US" dirty="0">
                <a:effectLst/>
              </a:rPr>
              <a:t>. https://www.youtube.com/watch?v=Am10w_ksBQg</a:t>
            </a:r>
          </a:p>
          <a:p>
            <a:br>
              <a:rPr lang="en-US" dirty="0"/>
            </a:br>
            <a:endParaRPr lang="en-US" dirty="0"/>
          </a:p>
        </p:txBody>
      </p:sp>
    </p:spTree>
    <p:extLst>
      <p:ext uri="{BB962C8B-B14F-4D97-AF65-F5344CB8AC3E}">
        <p14:creationId xmlns:p14="http://schemas.microsoft.com/office/powerpoint/2010/main" val="14577552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d7114f123b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3d7114f123b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d7114f123b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3d7114f123b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US" sz="1100">
                <a:solidFill>
                  <a:schemeClr val="dk1"/>
                </a:solidFill>
                <a:latin typeface="Calibri"/>
                <a:ea typeface="Calibri"/>
                <a:cs typeface="Calibri"/>
                <a:sym typeface="Calibri"/>
              </a:rPr>
              <a:t>K20 Center. (n.d.). Think-pair-share. Strategies. </a:t>
            </a:r>
            <a:r>
              <a:rPr lang="en-US" sz="1100"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https://learn.k20center.ou.edu/strategy/139</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1" name="Google Shape;8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7" name="Google Shape;8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US" sz="1100">
                <a:solidFill>
                  <a:schemeClr val="dk1"/>
                </a:solidFill>
                <a:latin typeface="Calibri"/>
                <a:ea typeface="Calibri"/>
                <a:cs typeface="Calibri"/>
                <a:sym typeface="Calibri"/>
              </a:rPr>
              <a:t>K20 Center. (n.d.). I notice, I wonder. Strategies. </a:t>
            </a:r>
            <a:r>
              <a:rPr lang="en-US" sz="1100"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https://learn.k20center.ou.edu/strategy/180</a:t>
            </a:r>
            <a:endParaRPr/>
          </a:p>
        </p:txBody>
      </p:sp>
      <p:sp>
        <p:nvSpPr>
          <p:cNvPr id="93" name="Google Shape;9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lnSpc>
                <a:spcPct val="115000"/>
              </a:lnSpc>
              <a:spcBef>
                <a:spcPts val="0"/>
              </a:spcBef>
              <a:spcAft>
                <a:spcPts val="0"/>
              </a:spcAft>
              <a:buNone/>
            </a:pPr>
            <a:r>
              <a:rPr lang="en-US" sz="1200">
                <a:solidFill>
                  <a:srgbClr val="292929"/>
                </a:solidFill>
                <a:highlight>
                  <a:srgbClr val="FFFFFF"/>
                </a:highlight>
              </a:rPr>
              <a:t>Rumble Viral. </a:t>
            </a:r>
            <a:r>
              <a:rPr lang="en-US" sz="1200" i="1">
                <a:solidFill>
                  <a:srgbClr val="292929"/>
                </a:solidFill>
                <a:highlight>
                  <a:srgbClr val="FFFFFF"/>
                </a:highlight>
              </a:rPr>
              <a:t>Static Electricity Makes Dog’s Hair Hilariously Stand Up</a:t>
            </a:r>
            <a:r>
              <a:rPr lang="en-US" sz="1200">
                <a:solidFill>
                  <a:srgbClr val="292929"/>
                </a:solidFill>
                <a:highlight>
                  <a:srgbClr val="FFFFFF"/>
                </a:highlight>
              </a:rPr>
              <a:t> [Video]. YouTube. </a:t>
            </a:r>
            <a:r>
              <a:rPr lang="en-US" u="sng">
                <a:solidFill>
                  <a:schemeClr val="hlink"/>
                </a:solidFill>
                <a:hlinkClick r:id="rId3"/>
              </a:rPr>
              <a:t>https://www.youtube.com/watch?v=HXJBi7ZQHIo</a:t>
            </a:r>
            <a:r>
              <a:rPr lang="en-US">
                <a:solidFill>
                  <a:schemeClr val="dk1"/>
                </a:solidFill>
              </a:rPr>
              <a:t> </a:t>
            </a:r>
            <a:endParaRPr sz="1200">
              <a:solidFill>
                <a:schemeClr val="hlink"/>
              </a:solidFill>
              <a:highlight>
                <a:srgbClr val="FFFFFF"/>
              </a:highlight>
            </a:endParaRPr>
          </a:p>
          <a:p>
            <a:pPr marL="0" lvl="0" indent="0" algn="l" rtl="0">
              <a:spcBef>
                <a:spcPts val="0"/>
              </a:spcBef>
              <a:spcAft>
                <a:spcPts val="0"/>
              </a:spcAft>
              <a:buNone/>
            </a:pPr>
            <a:endParaRPr/>
          </a:p>
        </p:txBody>
      </p:sp>
      <p:sp>
        <p:nvSpPr>
          <p:cNvPr id="100" name="Google Shape;10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cd580a035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US" sz="1100">
                <a:solidFill>
                  <a:schemeClr val="dk1"/>
                </a:solidFill>
                <a:latin typeface="Calibri"/>
                <a:ea typeface="Calibri"/>
                <a:cs typeface="Calibri"/>
                <a:sym typeface="Calibri"/>
              </a:rPr>
              <a:t>K20 Center. (n.d.). I notice, I wonder. Strategies. </a:t>
            </a:r>
            <a:r>
              <a:rPr lang="en-US" sz="1100"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https://learn.k20center.ou.edu/strategy/180</a:t>
            </a:r>
            <a:endParaRPr/>
          </a:p>
        </p:txBody>
      </p:sp>
      <p:sp>
        <p:nvSpPr>
          <p:cNvPr id="106" name="Google Shape;106;g3cd580a035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cd580a0352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cd580a0352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 name="Google Shape;12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bg>
      <p:bgPr>
        <a:blipFill>
          <a:blip r:embed="rId2">
            <a:alphaModFix/>
          </a:blip>
          <a:stretch>
            <a:fillRect/>
          </a:stretch>
        </a:blipFill>
        <a:effectLst/>
      </p:bgPr>
    </p:bg>
    <p:spTree>
      <p:nvGrpSpPr>
        <p:cNvPr id="1" name="Shape 8"/>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type="secHead">
  <p:cSld name="SECTION_HEADER">
    <p:bg>
      <p:bgPr>
        <a:blipFill>
          <a:blip r:embed="rId2">
            <a:alphaModFix/>
          </a:blip>
          <a:stretch>
            <a:fillRect/>
          </a:stretch>
        </a:blipFill>
        <a:effectLst/>
      </p:bgPr>
    </p:bg>
    <p:spTree>
      <p:nvGrpSpPr>
        <p:cNvPr id="1" name="Shape 43"/>
        <p:cNvGrpSpPr/>
        <p:nvPr/>
      </p:nvGrpSpPr>
      <p:grpSpPr>
        <a:xfrm>
          <a:off x="0" y="0"/>
          <a:ext cx="0" cy="0"/>
          <a:chOff x="0" y="0"/>
          <a:chExt cx="0" cy="0"/>
        </a:xfrm>
      </p:grpSpPr>
      <p:pic>
        <p:nvPicPr>
          <p:cNvPr id="44" name="Google Shape;44;p11" title="k20center-logo-variations_K20 Bug - White.png"/>
          <p:cNvPicPr preferRelativeResize="0"/>
          <p:nvPr/>
        </p:nvPicPr>
        <p:blipFill rotWithShape="1">
          <a:blip r:embed="rId3">
            <a:alphaModFix/>
          </a:blip>
          <a:srcRect/>
          <a:stretch/>
        </p:blipFill>
        <p:spPr>
          <a:xfrm>
            <a:off x="8428038" y="4451350"/>
            <a:ext cx="511175" cy="509588"/>
          </a:xfrm>
          <a:prstGeom prst="rect">
            <a:avLst/>
          </a:prstGeom>
          <a:noFill/>
          <a:ln>
            <a:noFill/>
          </a:ln>
        </p:spPr>
      </p:pic>
      <p:sp>
        <p:nvSpPr>
          <p:cNvPr id="45" name="Google Shape;45;p11"/>
          <p:cNvSpPr txBox="1">
            <a:spLocks noGrp="1"/>
          </p:cNvSpPr>
          <p:nvPr>
            <p:ph type="title"/>
          </p:nvPr>
        </p:nvSpPr>
        <p:spPr>
          <a:xfrm>
            <a:off x="623888" y="559689"/>
            <a:ext cx="7886700" cy="21399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3600">
                <a:solidFill>
                  <a:schemeClr val="dk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6" name="Google Shape;46;p11"/>
          <p:cNvSpPr txBox="1">
            <a:spLocks noGrp="1"/>
          </p:cNvSpPr>
          <p:nvPr>
            <p:ph type="body" idx="1"/>
          </p:nvPr>
        </p:nvSpPr>
        <p:spPr>
          <a:xfrm>
            <a:off x="623888" y="2718689"/>
            <a:ext cx="7886700" cy="1125538"/>
          </a:xfrm>
          <a:prstGeom prst="rect">
            <a:avLst/>
          </a:prstGeom>
          <a:noFill/>
          <a:ln>
            <a:noFill/>
          </a:ln>
        </p:spPr>
        <p:txBody>
          <a:bodyPr spcFirstLastPara="1" wrap="square" lIns="91425" tIns="45700" rIns="91425" bIns="45700" anchor="t" anchorCtr="0">
            <a:normAutofit/>
          </a:bodyPr>
          <a:lstStyle>
            <a:lvl1pPr marL="457200" lvl="0" indent="-228600" algn="l">
              <a:spcBef>
                <a:spcPts val="520"/>
              </a:spcBef>
              <a:spcAft>
                <a:spcPts val="0"/>
              </a:spcAft>
              <a:buSzPts val="2600"/>
              <a:buNone/>
              <a:defRPr sz="2600">
                <a:solidFill>
                  <a:schemeClr val="dk1"/>
                </a:solidFill>
              </a:defRPr>
            </a:lvl1pPr>
            <a:lvl2pPr marL="914400" lvl="1" indent="-228600" algn="l">
              <a:spcBef>
                <a:spcPts val="400"/>
              </a:spcBef>
              <a:spcAft>
                <a:spcPts val="0"/>
              </a:spcAft>
              <a:buSzPts val="2000"/>
              <a:buNone/>
              <a:defRPr sz="2000">
                <a:solidFill>
                  <a:srgbClr val="757575"/>
                </a:solidFill>
              </a:defRPr>
            </a:lvl2pPr>
            <a:lvl3pPr marL="1371600" lvl="2" indent="-228600" algn="l">
              <a:spcBef>
                <a:spcPts val="340"/>
              </a:spcBef>
              <a:spcAft>
                <a:spcPts val="0"/>
              </a:spcAft>
              <a:buSzPts val="1800"/>
              <a:buNone/>
              <a:defRPr sz="1800">
                <a:solidFill>
                  <a:srgbClr val="757575"/>
                </a:solidFill>
              </a:defRPr>
            </a:lvl3pPr>
            <a:lvl4pPr marL="1828800" lvl="3" indent="-228600" algn="l">
              <a:lnSpc>
                <a:spcPct val="90000"/>
              </a:lnSpc>
              <a:spcBef>
                <a:spcPts val="300"/>
              </a:spcBef>
              <a:spcAft>
                <a:spcPts val="0"/>
              </a:spcAft>
              <a:buSzPts val="1600"/>
              <a:buNone/>
              <a:defRPr sz="1600">
                <a:solidFill>
                  <a:srgbClr val="757575"/>
                </a:solidFill>
              </a:defRPr>
            </a:lvl4pPr>
            <a:lvl5pPr marL="2286000" lvl="4" indent="-228600" algn="l">
              <a:lnSpc>
                <a:spcPct val="90000"/>
              </a:lnSpc>
              <a:spcBef>
                <a:spcPts val="270"/>
              </a:spcBef>
              <a:spcAft>
                <a:spcPts val="0"/>
              </a:spcAft>
              <a:buSzPts val="128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ver Slide">
  <p:cSld name="Cover Slide">
    <p:bg>
      <p:bgPr>
        <a:blipFill>
          <a:blip r:embed="rId2">
            <a:alphaModFix/>
          </a:blip>
          <a:stretch>
            <a:fillRect/>
          </a:stretch>
        </a:blipFill>
        <a:effectLst/>
      </p:bgPr>
    </p:bg>
    <p:spTree>
      <p:nvGrpSpPr>
        <p:cNvPr id="1" name="Shape 47"/>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With Cover Image">
  <p:cSld name="Title - With Cover Image">
    <p:bg>
      <p:bgPr>
        <a:blipFill>
          <a:blip r:embed="rId2">
            <a:alphaModFix/>
          </a:blip>
          <a:stretch>
            <a:fillRect/>
          </a:stretch>
        </a:blipFill>
        <a:effectLst/>
      </p:bgPr>
    </p:bg>
    <p:spTree>
      <p:nvGrpSpPr>
        <p:cNvPr id="1" name="Shape 48"/>
        <p:cNvGrpSpPr/>
        <p:nvPr/>
      </p:nvGrpSpPr>
      <p:grpSpPr>
        <a:xfrm>
          <a:off x="0" y="0"/>
          <a:ext cx="0" cy="0"/>
          <a:chOff x="0" y="0"/>
          <a:chExt cx="0" cy="0"/>
        </a:xfrm>
      </p:grpSpPr>
      <p:pic>
        <p:nvPicPr>
          <p:cNvPr id="49" name="Google Shape;49;p13" title="k20center-logo-variations_K20 Bug - White.png"/>
          <p:cNvPicPr preferRelativeResize="0"/>
          <p:nvPr/>
        </p:nvPicPr>
        <p:blipFill rotWithShape="1">
          <a:blip r:embed="rId3">
            <a:alphaModFix/>
          </a:blip>
          <a:srcRect/>
          <a:stretch/>
        </p:blipFill>
        <p:spPr>
          <a:xfrm>
            <a:off x="8428038" y="4451350"/>
            <a:ext cx="511175" cy="509588"/>
          </a:xfrm>
          <a:prstGeom prst="rect">
            <a:avLst/>
          </a:prstGeom>
          <a:noFill/>
          <a:ln>
            <a:noFill/>
          </a:ln>
        </p:spPr>
      </p:pic>
      <p:sp>
        <p:nvSpPr>
          <p:cNvPr id="50" name="Google Shape;50;p13"/>
          <p:cNvSpPr txBox="1">
            <a:spLocks noGrp="1"/>
          </p:cNvSpPr>
          <p:nvPr>
            <p:ph type="title"/>
          </p:nvPr>
        </p:nvSpPr>
        <p:spPr>
          <a:xfrm>
            <a:off x="623888" y="559689"/>
            <a:ext cx="7886700" cy="21399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50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1" name="Google Shape;51;p13"/>
          <p:cNvSpPr txBox="1">
            <a:spLocks noGrp="1"/>
          </p:cNvSpPr>
          <p:nvPr>
            <p:ph type="body" idx="1"/>
          </p:nvPr>
        </p:nvSpPr>
        <p:spPr>
          <a:xfrm>
            <a:off x="623888" y="2807732"/>
            <a:ext cx="7885113" cy="1397000"/>
          </a:xfrm>
          <a:prstGeom prst="rect">
            <a:avLst/>
          </a:prstGeom>
          <a:noFill/>
          <a:ln>
            <a:noFill/>
          </a:ln>
        </p:spPr>
        <p:txBody>
          <a:bodyPr spcFirstLastPara="1" wrap="square" lIns="91425" tIns="45700" rIns="91425" bIns="45700" anchor="t" anchorCtr="0">
            <a:noAutofit/>
          </a:bodyPr>
          <a:lstStyle>
            <a:lvl1pPr marL="457200" lvl="0" indent="-393700" algn="l">
              <a:spcBef>
                <a:spcPts val="520"/>
              </a:spcBef>
              <a:spcAft>
                <a:spcPts val="0"/>
              </a:spcAft>
              <a:buClr>
                <a:schemeClr val="lt1"/>
              </a:buClr>
              <a:buSzPts val="2600"/>
              <a:buChar char="●"/>
              <a:defRPr>
                <a:solidFill>
                  <a:schemeClr val="lt1"/>
                </a:solidFill>
              </a:defRPr>
            </a:lvl1pPr>
            <a:lvl2pPr marL="914400" lvl="1" indent="-393700" algn="l">
              <a:spcBef>
                <a:spcPts val="400"/>
              </a:spcBef>
              <a:spcAft>
                <a:spcPts val="0"/>
              </a:spcAft>
              <a:buClr>
                <a:schemeClr val="lt1"/>
              </a:buClr>
              <a:buSzPts val="2600"/>
              <a:buChar char="o"/>
              <a:defRPr>
                <a:solidFill>
                  <a:schemeClr val="lt1"/>
                </a:solidFill>
              </a:defRPr>
            </a:lvl2pPr>
            <a:lvl3pPr marL="1371600" lvl="2" indent="-393700" algn="l">
              <a:spcBef>
                <a:spcPts val="340"/>
              </a:spcBef>
              <a:spcAft>
                <a:spcPts val="0"/>
              </a:spcAft>
              <a:buClr>
                <a:schemeClr val="lt1"/>
              </a:buClr>
              <a:buSzPts val="2600"/>
              <a:buChar char="▪"/>
              <a:defRPr>
                <a:solidFill>
                  <a:schemeClr val="lt1"/>
                </a:solidFill>
              </a:defRPr>
            </a:lvl3pPr>
            <a:lvl4pPr marL="1828800" lvl="3" indent="-393700" algn="l">
              <a:lnSpc>
                <a:spcPct val="90000"/>
              </a:lnSpc>
              <a:spcBef>
                <a:spcPts val="300"/>
              </a:spcBef>
              <a:spcAft>
                <a:spcPts val="0"/>
              </a:spcAft>
              <a:buClr>
                <a:schemeClr val="lt1"/>
              </a:buClr>
              <a:buSzPts val="2600"/>
              <a:buChar char="•"/>
              <a:defRPr>
                <a:solidFill>
                  <a:schemeClr val="lt1"/>
                </a:solidFill>
              </a:defRPr>
            </a:lvl4pPr>
            <a:lvl5pPr marL="2286000" lvl="4" indent="-360680" algn="l">
              <a:lnSpc>
                <a:spcPct val="90000"/>
              </a:lnSpc>
              <a:spcBef>
                <a:spcPts val="270"/>
              </a:spcBef>
              <a:spcAft>
                <a:spcPts val="0"/>
              </a:spcAft>
              <a:buClr>
                <a:schemeClr val="lt1"/>
              </a:buClr>
              <a:buSzPts val="2080"/>
              <a:buChar char="o"/>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Content - 1 Column" type="obj">
  <p:cSld name="OBJECT">
    <p:spTree>
      <p:nvGrpSpPr>
        <p:cNvPr id="1" name="Shape 52"/>
        <p:cNvGrpSpPr/>
        <p:nvPr/>
      </p:nvGrpSpPr>
      <p:grpSpPr>
        <a:xfrm>
          <a:off x="0" y="0"/>
          <a:ext cx="0" cy="0"/>
          <a:chOff x="0" y="0"/>
          <a:chExt cx="0" cy="0"/>
        </a:xfrm>
      </p:grpSpPr>
      <p:pic>
        <p:nvPicPr>
          <p:cNvPr id="53" name="Google Shape;53;p14" title="k20center-logo-variations_K20 - Bug Color.png"/>
          <p:cNvPicPr preferRelativeResize="0"/>
          <p:nvPr/>
        </p:nvPicPr>
        <p:blipFill rotWithShape="1">
          <a:blip r:embed="rId2">
            <a:alphaModFix/>
          </a:blip>
          <a:srcRect/>
          <a:stretch/>
        </p:blipFill>
        <p:spPr>
          <a:xfrm>
            <a:off x="8428038" y="4451350"/>
            <a:ext cx="511175" cy="509588"/>
          </a:xfrm>
          <a:prstGeom prst="rect">
            <a:avLst/>
          </a:prstGeom>
          <a:noFill/>
          <a:ln>
            <a:noFill/>
          </a:ln>
        </p:spPr>
      </p:pic>
      <p:sp>
        <p:nvSpPr>
          <p:cNvPr id="54" name="Google Shape;54;p14"/>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solidFill>
                  <a:schemeClr val="accent3"/>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5" name="Google Shape;55;p14"/>
          <p:cNvSpPr txBox="1">
            <a:spLocks noGrp="1"/>
          </p:cNvSpPr>
          <p:nvPr>
            <p:ph type="body" idx="1"/>
          </p:nvPr>
        </p:nvSpPr>
        <p:spPr>
          <a:xfrm>
            <a:off x="628650" y="1370013"/>
            <a:ext cx="7886700" cy="3262312"/>
          </a:xfrm>
          <a:prstGeom prst="rect">
            <a:avLst/>
          </a:prstGeom>
          <a:noFill/>
          <a:ln>
            <a:noFill/>
          </a:ln>
        </p:spPr>
        <p:txBody>
          <a:bodyPr spcFirstLastPara="1" wrap="square" lIns="91425" tIns="45700" rIns="91425" bIns="45700" anchor="t" anchorCtr="0">
            <a:noAutofit/>
          </a:bodyPr>
          <a:lstStyle>
            <a:lvl1pPr marL="457200" lvl="0" indent="-342900" algn="l">
              <a:spcBef>
                <a:spcPts val="520"/>
              </a:spcBef>
              <a:spcAft>
                <a:spcPts val="0"/>
              </a:spcAft>
              <a:buSzPts val="1800"/>
              <a:buChar char="●"/>
              <a:defRPr/>
            </a:lvl1pPr>
            <a:lvl2pPr marL="914400" lvl="1" indent="-342900" algn="l">
              <a:spcBef>
                <a:spcPts val="400"/>
              </a:spcBef>
              <a:spcAft>
                <a:spcPts val="0"/>
              </a:spcAft>
              <a:buSzPts val="1800"/>
              <a:buChar char="o"/>
              <a:defRPr/>
            </a:lvl2pPr>
            <a:lvl3pPr marL="1371600" lvl="2" indent="-342900" algn="l">
              <a:spcBef>
                <a:spcPts val="340"/>
              </a:spcBef>
              <a:spcAft>
                <a:spcPts val="0"/>
              </a:spcAft>
              <a:buSzPts val="1800"/>
              <a:buChar char="▪"/>
              <a:defRPr/>
            </a:lvl3pPr>
            <a:lvl4pPr marL="1828800" lvl="3" indent="-342900" algn="l">
              <a:lnSpc>
                <a:spcPct val="90000"/>
              </a:lnSpc>
              <a:spcBef>
                <a:spcPts val="300"/>
              </a:spcBef>
              <a:spcAft>
                <a:spcPts val="0"/>
              </a:spcAft>
              <a:buSzPts val="1800"/>
              <a:buChar char="•"/>
              <a:defRPr/>
            </a:lvl4pPr>
            <a:lvl5pPr marL="2286000" lvl="4" indent="-320040" algn="l">
              <a:lnSpc>
                <a:spcPct val="90000"/>
              </a:lnSpc>
              <a:spcBef>
                <a:spcPts val="270"/>
              </a:spcBef>
              <a:spcAft>
                <a:spcPts val="0"/>
              </a:spcAft>
              <a:buSzPts val="1440"/>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 Blue Background">
  <p:cSld name="Content - Blue Background">
    <p:spTree>
      <p:nvGrpSpPr>
        <p:cNvPr id="1" name="Shape 56"/>
        <p:cNvGrpSpPr/>
        <p:nvPr/>
      </p:nvGrpSpPr>
      <p:grpSpPr>
        <a:xfrm>
          <a:off x="0" y="0"/>
          <a:ext cx="0" cy="0"/>
          <a:chOff x="0" y="0"/>
          <a:chExt cx="0" cy="0"/>
        </a:xfrm>
      </p:grpSpPr>
      <p:pic>
        <p:nvPicPr>
          <p:cNvPr id="57" name="Google Shape;57;p15" title="k20center-logo-variations_K20 - Bug Color.png"/>
          <p:cNvPicPr preferRelativeResize="0"/>
          <p:nvPr/>
        </p:nvPicPr>
        <p:blipFill rotWithShape="1">
          <a:blip r:embed="rId2">
            <a:alphaModFix/>
          </a:blip>
          <a:srcRect/>
          <a:stretch/>
        </p:blipFill>
        <p:spPr>
          <a:xfrm>
            <a:off x="8428038" y="4451350"/>
            <a:ext cx="511175" cy="509588"/>
          </a:xfrm>
          <a:prstGeom prst="rect">
            <a:avLst/>
          </a:prstGeom>
          <a:noFill/>
          <a:ln>
            <a:noFill/>
          </a:ln>
        </p:spPr>
      </p:pic>
      <p:sp>
        <p:nvSpPr>
          <p:cNvPr id="58" name="Google Shape;58;p15"/>
          <p:cNvSpPr/>
          <p:nvPr/>
        </p:nvSpPr>
        <p:spPr>
          <a:xfrm>
            <a:off x="4572000" y="0"/>
            <a:ext cx="4572000" cy="5143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59" name="Google Shape;59;p15" title="k20center-logo-variations_K20 Bug - White.png"/>
          <p:cNvPicPr preferRelativeResize="0"/>
          <p:nvPr/>
        </p:nvPicPr>
        <p:blipFill rotWithShape="1">
          <a:blip r:embed="rId3">
            <a:alphaModFix/>
          </a:blip>
          <a:srcRect/>
          <a:stretch/>
        </p:blipFill>
        <p:spPr>
          <a:xfrm>
            <a:off x="8428038" y="4451350"/>
            <a:ext cx="511175" cy="509588"/>
          </a:xfrm>
          <a:prstGeom prst="rect">
            <a:avLst/>
          </a:prstGeom>
          <a:noFill/>
          <a:ln>
            <a:noFill/>
          </a:ln>
        </p:spPr>
      </p:pic>
      <p:sp>
        <p:nvSpPr>
          <p:cNvPr id="60" name="Google Shape;60;p15"/>
          <p:cNvSpPr txBox="1">
            <a:spLocks noGrp="1"/>
          </p:cNvSpPr>
          <p:nvPr>
            <p:ph type="body" idx="1"/>
          </p:nvPr>
        </p:nvSpPr>
        <p:spPr>
          <a:xfrm>
            <a:off x="351496" y="521401"/>
            <a:ext cx="3867150" cy="4100697"/>
          </a:xfrm>
          <a:prstGeom prst="rect">
            <a:avLst/>
          </a:prstGeom>
          <a:noFill/>
          <a:ln>
            <a:noFill/>
          </a:ln>
        </p:spPr>
        <p:txBody>
          <a:bodyPr spcFirstLastPara="1" wrap="square" lIns="91425" tIns="45700" rIns="91425" bIns="45700" anchor="t" anchorCtr="0">
            <a:noAutofit/>
          </a:bodyPr>
          <a:lstStyle>
            <a:lvl1pPr marL="457200" lvl="0" indent="-342900" algn="l">
              <a:spcBef>
                <a:spcPts val="520"/>
              </a:spcBef>
              <a:spcAft>
                <a:spcPts val="0"/>
              </a:spcAft>
              <a:buSzPts val="1800"/>
              <a:buChar char="●"/>
              <a:defRPr/>
            </a:lvl1pPr>
            <a:lvl2pPr marL="914400" lvl="1" indent="-342900" algn="l">
              <a:spcBef>
                <a:spcPts val="400"/>
              </a:spcBef>
              <a:spcAft>
                <a:spcPts val="0"/>
              </a:spcAft>
              <a:buSzPts val="1800"/>
              <a:buChar char="o"/>
              <a:defRPr/>
            </a:lvl2pPr>
            <a:lvl3pPr marL="1371600" lvl="2" indent="-342900" algn="l">
              <a:spcBef>
                <a:spcPts val="340"/>
              </a:spcBef>
              <a:spcAft>
                <a:spcPts val="0"/>
              </a:spcAft>
              <a:buSzPts val="1800"/>
              <a:buChar char="▪"/>
              <a:defRPr/>
            </a:lvl3pPr>
            <a:lvl4pPr marL="1828800" lvl="3" indent="-342900" algn="l">
              <a:lnSpc>
                <a:spcPct val="90000"/>
              </a:lnSpc>
              <a:spcBef>
                <a:spcPts val="300"/>
              </a:spcBef>
              <a:spcAft>
                <a:spcPts val="0"/>
              </a:spcAft>
              <a:buSzPts val="1800"/>
              <a:buChar char="•"/>
              <a:defRPr/>
            </a:lvl4pPr>
            <a:lvl5pPr marL="2286000" lvl="4" indent="-320040" algn="l">
              <a:lnSpc>
                <a:spcPct val="90000"/>
              </a:lnSpc>
              <a:spcBef>
                <a:spcPts val="270"/>
              </a:spcBef>
              <a:spcAft>
                <a:spcPts val="0"/>
              </a:spcAft>
              <a:buSzPts val="1440"/>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 Red Background">
  <p:cSld name="Content - Red Background">
    <p:spTree>
      <p:nvGrpSpPr>
        <p:cNvPr id="1" name="Shape 61"/>
        <p:cNvGrpSpPr/>
        <p:nvPr/>
      </p:nvGrpSpPr>
      <p:grpSpPr>
        <a:xfrm>
          <a:off x="0" y="0"/>
          <a:ext cx="0" cy="0"/>
          <a:chOff x="0" y="0"/>
          <a:chExt cx="0" cy="0"/>
        </a:xfrm>
      </p:grpSpPr>
      <p:pic>
        <p:nvPicPr>
          <p:cNvPr id="62" name="Google Shape;62;p16" title="k20center-logo-variations_K20 - Bug Color.png"/>
          <p:cNvPicPr preferRelativeResize="0"/>
          <p:nvPr/>
        </p:nvPicPr>
        <p:blipFill rotWithShape="1">
          <a:blip r:embed="rId2">
            <a:alphaModFix/>
          </a:blip>
          <a:srcRect/>
          <a:stretch/>
        </p:blipFill>
        <p:spPr>
          <a:xfrm>
            <a:off x="8428038" y="4451350"/>
            <a:ext cx="511175" cy="509588"/>
          </a:xfrm>
          <a:prstGeom prst="rect">
            <a:avLst/>
          </a:prstGeom>
          <a:noFill/>
          <a:ln>
            <a:noFill/>
          </a:ln>
        </p:spPr>
      </p:pic>
      <p:sp>
        <p:nvSpPr>
          <p:cNvPr id="63" name="Google Shape;63;p16"/>
          <p:cNvSpPr/>
          <p:nvPr/>
        </p:nvSpPr>
        <p:spPr>
          <a:xfrm>
            <a:off x="4572000" y="0"/>
            <a:ext cx="4572000" cy="51435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64" name="Google Shape;64;p16" title="k20center-logo-variations_K20 Bug - White.png"/>
          <p:cNvPicPr preferRelativeResize="0"/>
          <p:nvPr/>
        </p:nvPicPr>
        <p:blipFill rotWithShape="1">
          <a:blip r:embed="rId3">
            <a:alphaModFix/>
          </a:blip>
          <a:srcRect/>
          <a:stretch/>
        </p:blipFill>
        <p:spPr>
          <a:xfrm>
            <a:off x="8428038" y="4451350"/>
            <a:ext cx="511175" cy="509588"/>
          </a:xfrm>
          <a:prstGeom prst="rect">
            <a:avLst/>
          </a:prstGeom>
          <a:noFill/>
          <a:ln>
            <a:noFill/>
          </a:ln>
        </p:spPr>
      </p:pic>
      <p:sp>
        <p:nvSpPr>
          <p:cNvPr id="65" name="Google Shape;65;p16"/>
          <p:cNvSpPr txBox="1">
            <a:spLocks noGrp="1"/>
          </p:cNvSpPr>
          <p:nvPr>
            <p:ph type="body" idx="1"/>
          </p:nvPr>
        </p:nvSpPr>
        <p:spPr>
          <a:xfrm>
            <a:off x="351496" y="521401"/>
            <a:ext cx="3867150" cy="4100697"/>
          </a:xfrm>
          <a:prstGeom prst="rect">
            <a:avLst/>
          </a:prstGeom>
          <a:noFill/>
          <a:ln>
            <a:noFill/>
          </a:ln>
        </p:spPr>
        <p:txBody>
          <a:bodyPr spcFirstLastPara="1" wrap="square" lIns="91425" tIns="45700" rIns="91425" bIns="45700" anchor="t" anchorCtr="0">
            <a:noAutofit/>
          </a:bodyPr>
          <a:lstStyle>
            <a:lvl1pPr marL="457200" lvl="0" indent="-342900" algn="l">
              <a:spcBef>
                <a:spcPts val="520"/>
              </a:spcBef>
              <a:spcAft>
                <a:spcPts val="0"/>
              </a:spcAft>
              <a:buSzPts val="1800"/>
              <a:buChar char="●"/>
              <a:defRPr/>
            </a:lvl1pPr>
            <a:lvl2pPr marL="914400" lvl="1" indent="-342900" algn="l">
              <a:spcBef>
                <a:spcPts val="400"/>
              </a:spcBef>
              <a:spcAft>
                <a:spcPts val="0"/>
              </a:spcAft>
              <a:buSzPts val="1800"/>
              <a:buChar char="o"/>
              <a:defRPr/>
            </a:lvl2pPr>
            <a:lvl3pPr marL="1371600" lvl="2" indent="-342900" algn="l">
              <a:spcBef>
                <a:spcPts val="340"/>
              </a:spcBef>
              <a:spcAft>
                <a:spcPts val="0"/>
              </a:spcAft>
              <a:buSzPts val="1800"/>
              <a:buChar char="▪"/>
              <a:defRPr/>
            </a:lvl3pPr>
            <a:lvl4pPr marL="1828800" lvl="3" indent="-342900" algn="l">
              <a:lnSpc>
                <a:spcPct val="90000"/>
              </a:lnSpc>
              <a:spcBef>
                <a:spcPts val="300"/>
              </a:spcBef>
              <a:spcAft>
                <a:spcPts val="0"/>
              </a:spcAft>
              <a:buSzPts val="1800"/>
              <a:buChar char="•"/>
              <a:defRPr/>
            </a:lvl4pPr>
            <a:lvl5pPr marL="2286000" lvl="4" indent="-320040" algn="l">
              <a:lnSpc>
                <a:spcPct val="90000"/>
              </a:lnSpc>
              <a:spcBef>
                <a:spcPts val="270"/>
              </a:spcBef>
              <a:spcAft>
                <a:spcPts val="0"/>
              </a:spcAft>
              <a:buSzPts val="1440"/>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66"/>
        <p:cNvGrpSpPr/>
        <p:nvPr/>
      </p:nvGrpSpPr>
      <p:grpSpPr>
        <a:xfrm>
          <a:off x="0" y="0"/>
          <a:ext cx="0" cy="0"/>
          <a:chOff x="0" y="0"/>
          <a:chExt cx="0" cy="0"/>
        </a:xfrm>
      </p:grpSpPr>
      <p:pic>
        <p:nvPicPr>
          <p:cNvPr id="67" name="Google Shape;67;p17" title="k20center-logo-variations_K20 - Bug Color.png"/>
          <p:cNvPicPr preferRelativeResize="0"/>
          <p:nvPr/>
        </p:nvPicPr>
        <p:blipFill rotWithShape="1">
          <a:blip r:embed="rId2">
            <a:alphaModFix/>
          </a:blip>
          <a:srcRect/>
          <a:stretch/>
        </p:blipFill>
        <p:spPr>
          <a:xfrm>
            <a:off x="8428038" y="4451350"/>
            <a:ext cx="511175" cy="50958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pic>
        <p:nvPicPr>
          <p:cNvPr id="10" name="Google Shape;10;p3" title="k20center-logo-variations_K20 Bug - White.png"/>
          <p:cNvPicPr preferRelativeResize="0"/>
          <p:nvPr/>
        </p:nvPicPr>
        <p:blipFill rotWithShape="1">
          <a:blip r:embed="rId3">
            <a:alphaModFix/>
          </a:blip>
          <a:srcRect/>
          <a:stretch/>
        </p:blipFill>
        <p:spPr>
          <a:xfrm>
            <a:off x="8428038" y="4451350"/>
            <a:ext cx="511175" cy="509588"/>
          </a:xfrm>
          <a:prstGeom prst="rect">
            <a:avLst/>
          </a:prstGeom>
          <a:noFill/>
          <a:ln>
            <a:noFill/>
          </a:ln>
        </p:spPr>
      </p:pic>
      <p:sp>
        <p:nvSpPr>
          <p:cNvPr id="11" name="Google Shape;11;p3"/>
          <p:cNvSpPr txBox="1">
            <a:spLocks noGrp="1"/>
          </p:cNvSpPr>
          <p:nvPr>
            <p:ph type="title"/>
          </p:nvPr>
        </p:nvSpPr>
        <p:spPr>
          <a:xfrm>
            <a:off x="3945466" y="559689"/>
            <a:ext cx="4565121" cy="21399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50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2" name="Google Shape;12;p3"/>
          <p:cNvSpPr txBox="1">
            <a:spLocks noGrp="1"/>
          </p:cNvSpPr>
          <p:nvPr>
            <p:ph type="body" idx="1"/>
          </p:nvPr>
        </p:nvSpPr>
        <p:spPr>
          <a:xfrm>
            <a:off x="3944799" y="2807732"/>
            <a:ext cx="4564202" cy="1397000"/>
          </a:xfrm>
          <a:prstGeom prst="rect">
            <a:avLst/>
          </a:prstGeom>
          <a:noFill/>
          <a:ln>
            <a:noFill/>
          </a:ln>
        </p:spPr>
        <p:txBody>
          <a:bodyPr spcFirstLastPara="1" wrap="square" lIns="91425" tIns="45700" rIns="91425" bIns="45700" anchor="t" anchorCtr="0">
            <a:noAutofit/>
          </a:bodyPr>
          <a:lstStyle>
            <a:lvl1pPr marL="457200" lvl="0" indent="-228600" algn="l">
              <a:spcBef>
                <a:spcPts val="520"/>
              </a:spcBef>
              <a:spcAft>
                <a:spcPts val="0"/>
              </a:spcAft>
              <a:buClr>
                <a:schemeClr val="lt1"/>
              </a:buClr>
              <a:buSzPts val="2600"/>
              <a:buNone/>
              <a:defRPr>
                <a:solidFill>
                  <a:schemeClr val="lt1"/>
                </a:solidFill>
              </a:defRPr>
            </a:lvl1pPr>
            <a:lvl2pPr marL="914400" lvl="1" indent="-228600" algn="l">
              <a:spcBef>
                <a:spcPts val="400"/>
              </a:spcBef>
              <a:spcAft>
                <a:spcPts val="0"/>
              </a:spcAft>
              <a:buClr>
                <a:schemeClr val="lt1"/>
              </a:buClr>
              <a:buSzPts val="2600"/>
              <a:buNone/>
              <a:defRPr>
                <a:solidFill>
                  <a:schemeClr val="lt1"/>
                </a:solidFill>
              </a:defRPr>
            </a:lvl2pPr>
            <a:lvl3pPr marL="1371600" lvl="2" indent="-228600" algn="l">
              <a:spcBef>
                <a:spcPts val="340"/>
              </a:spcBef>
              <a:spcAft>
                <a:spcPts val="0"/>
              </a:spcAft>
              <a:buClr>
                <a:schemeClr val="lt1"/>
              </a:buClr>
              <a:buSzPts val="2600"/>
              <a:buNone/>
              <a:defRPr>
                <a:solidFill>
                  <a:schemeClr val="lt1"/>
                </a:solidFill>
              </a:defRPr>
            </a:lvl3pPr>
            <a:lvl4pPr marL="1828800" lvl="3" indent="-228600" algn="l">
              <a:lnSpc>
                <a:spcPct val="90000"/>
              </a:lnSpc>
              <a:spcBef>
                <a:spcPts val="300"/>
              </a:spcBef>
              <a:spcAft>
                <a:spcPts val="0"/>
              </a:spcAft>
              <a:buClr>
                <a:schemeClr val="lt1"/>
              </a:buClr>
              <a:buSzPts val="2600"/>
              <a:buNone/>
              <a:defRPr>
                <a:solidFill>
                  <a:schemeClr val="lt1"/>
                </a:solidFill>
              </a:defRPr>
            </a:lvl4pPr>
            <a:lvl5pPr marL="2286000" lvl="4" indent="-228600" algn="l">
              <a:lnSpc>
                <a:spcPct val="90000"/>
              </a:lnSpc>
              <a:spcBef>
                <a:spcPts val="270"/>
              </a:spcBef>
              <a:spcAft>
                <a:spcPts val="0"/>
              </a:spcAft>
              <a:buClr>
                <a:schemeClr val="lt1"/>
              </a:buClr>
              <a:buSzPts val="208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bjective(s)">
  <p:cSld name="Objective(s)">
    <p:bg>
      <p:bgPr>
        <a:blipFill>
          <a:blip r:embed="rId2">
            <a:alphaModFix/>
          </a:blip>
          <a:stretch>
            <a:fillRect/>
          </a:stretch>
        </a:blipFill>
        <a:effectLst/>
      </p:bgPr>
    </p:bg>
    <p:spTree>
      <p:nvGrpSpPr>
        <p:cNvPr id="1" name="Shape 13"/>
        <p:cNvGrpSpPr/>
        <p:nvPr/>
      </p:nvGrpSpPr>
      <p:grpSpPr>
        <a:xfrm>
          <a:off x="0" y="0"/>
          <a:ext cx="0" cy="0"/>
          <a:chOff x="0" y="0"/>
          <a:chExt cx="0" cy="0"/>
        </a:xfrm>
      </p:grpSpPr>
      <p:pic>
        <p:nvPicPr>
          <p:cNvPr id="14" name="Google Shape;14;p4" title="k20center-logo-variations_K20 Bug - White.png"/>
          <p:cNvPicPr preferRelativeResize="0"/>
          <p:nvPr/>
        </p:nvPicPr>
        <p:blipFill rotWithShape="1">
          <a:blip r:embed="rId3">
            <a:alphaModFix/>
          </a:blip>
          <a:srcRect/>
          <a:stretch/>
        </p:blipFill>
        <p:spPr>
          <a:xfrm>
            <a:off x="8428038" y="4451350"/>
            <a:ext cx="511175" cy="509588"/>
          </a:xfrm>
          <a:prstGeom prst="rect">
            <a:avLst/>
          </a:prstGeom>
          <a:noFill/>
          <a:ln>
            <a:noFill/>
          </a:ln>
        </p:spPr>
      </p:pic>
      <p:sp>
        <p:nvSpPr>
          <p:cNvPr id="15" name="Google Shape;15;p4"/>
          <p:cNvSpPr txBox="1">
            <a:spLocks noGrp="1"/>
          </p:cNvSpPr>
          <p:nvPr>
            <p:ph type="title"/>
          </p:nvPr>
        </p:nvSpPr>
        <p:spPr>
          <a:xfrm>
            <a:off x="623888" y="559689"/>
            <a:ext cx="7886700" cy="21399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50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6" name="Google Shape;16;p4"/>
          <p:cNvSpPr txBox="1">
            <a:spLocks noGrp="1"/>
          </p:cNvSpPr>
          <p:nvPr>
            <p:ph type="body" idx="1"/>
          </p:nvPr>
        </p:nvSpPr>
        <p:spPr>
          <a:xfrm>
            <a:off x="623888" y="2807732"/>
            <a:ext cx="7885113" cy="1397000"/>
          </a:xfrm>
          <a:prstGeom prst="rect">
            <a:avLst/>
          </a:prstGeom>
          <a:noFill/>
          <a:ln>
            <a:noFill/>
          </a:ln>
        </p:spPr>
        <p:txBody>
          <a:bodyPr spcFirstLastPara="1" wrap="square" lIns="91425" tIns="45700" rIns="91425" bIns="45700" anchor="t" anchorCtr="0">
            <a:noAutofit/>
          </a:bodyPr>
          <a:lstStyle>
            <a:lvl1pPr marL="457200" lvl="0" indent="-393700" algn="l">
              <a:spcBef>
                <a:spcPts val="520"/>
              </a:spcBef>
              <a:spcAft>
                <a:spcPts val="0"/>
              </a:spcAft>
              <a:buClr>
                <a:schemeClr val="lt1"/>
              </a:buClr>
              <a:buSzPts val="2600"/>
              <a:buChar char="●"/>
              <a:defRPr>
                <a:solidFill>
                  <a:schemeClr val="lt1"/>
                </a:solidFill>
              </a:defRPr>
            </a:lvl1pPr>
            <a:lvl2pPr marL="914400" lvl="1" indent="-393700" algn="l">
              <a:spcBef>
                <a:spcPts val="400"/>
              </a:spcBef>
              <a:spcAft>
                <a:spcPts val="0"/>
              </a:spcAft>
              <a:buClr>
                <a:schemeClr val="lt1"/>
              </a:buClr>
              <a:buSzPts val="2600"/>
              <a:buChar char="o"/>
              <a:defRPr>
                <a:solidFill>
                  <a:schemeClr val="lt1"/>
                </a:solidFill>
              </a:defRPr>
            </a:lvl2pPr>
            <a:lvl3pPr marL="1371600" lvl="2" indent="-393700" algn="l">
              <a:spcBef>
                <a:spcPts val="340"/>
              </a:spcBef>
              <a:spcAft>
                <a:spcPts val="0"/>
              </a:spcAft>
              <a:buClr>
                <a:schemeClr val="lt1"/>
              </a:buClr>
              <a:buSzPts val="2600"/>
              <a:buChar char="▪"/>
              <a:defRPr>
                <a:solidFill>
                  <a:schemeClr val="lt1"/>
                </a:solidFill>
              </a:defRPr>
            </a:lvl3pPr>
            <a:lvl4pPr marL="1828800" lvl="3" indent="-393700" algn="l">
              <a:lnSpc>
                <a:spcPct val="90000"/>
              </a:lnSpc>
              <a:spcBef>
                <a:spcPts val="300"/>
              </a:spcBef>
              <a:spcAft>
                <a:spcPts val="0"/>
              </a:spcAft>
              <a:buClr>
                <a:schemeClr val="lt1"/>
              </a:buClr>
              <a:buSzPts val="2600"/>
              <a:buChar char="•"/>
              <a:defRPr>
                <a:solidFill>
                  <a:schemeClr val="lt1"/>
                </a:solidFill>
              </a:defRPr>
            </a:lvl4pPr>
            <a:lvl5pPr marL="2286000" lvl="4" indent="-360680" algn="l">
              <a:lnSpc>
                <a:spcPct val="90000"/>
              </a:lnSpc>
              <a:spcBef>
                <a:spcPts val="270"/>
              </a:spcBef>
              <a:spcAft>
                <a:spcPts val="0"/>
              </a:spcAft>
              <a:buClr>
                <a:schemeClr val="lt1"/>
              </a:buClr>
              <a:buSzPts val="2080"/>
              <a:buChar char="o"/>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 1 Column">
  <p:cSld name="Content - 1 Column">
    <p:spTree>
      <p:nvGrpSpPr>
        <p:cNvPr id="1" name="Shape 17"/>
        <p:cNvGrpSpPr/>
        <p:nvPr/>
      </p:nvGrpSpPr>
      <p:grpSpPr>
        <a:xfrm>
          <a:off x="0" y="0"/>
          <a:ext cx="0" cy="0"/>
          <a:chOff x="0" y="0"/>
          <a:chExt cx="0" cy="0"/>
        </a:xfrm>
      </p:grpSpPr>
      <p:pic>
        <p:nvPicPr>
          <p:cNvPr id="18" name="Google Shape;18;p5" title="k20center-logo-variations_K20 - Bug Color.png"/>
          <p:cNvPicPr preferRelativeResize="0"/>
          <p:nvPr/>
        </p:nvPicPr>
        <p:blipFill rotWithShape="1">
          <a:blip r:embed="rId2">
            <a:alphaModFix/>
          </a:blip>
          <a:srcRect/>
          <a:stretch/>
        </p:blipFill>
        <p:spPr>
          <a:xfrm>
            <a:off x="8428038" y="4451350"/>
            <a:ext cx="511175" cy="509588"/>
          </a:xfrm>
          <a:prstGeom prst="rect">
            <a:avLst/>
          </a:prstGeom>
          <a:noFill/>
          <a:ln>
            <a:noFill/>
          </a:ln>
        </p:spPr>
      </p:pic>
      <p:sp>
        <p:nvSpPr>
          <p:cNvPr id="19" name="Google Shape;19;p5"/>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solidFill>
                  <a:schemeClr val="accent3"/>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0" name="Google Shape;20;p5"/>
          <p:cNvSpPr txBox="1">
            <a:spLocks noGrp="1"/>
          </p:cNvSpPr>
          <p:nvPr>
            <p:ph type="body" idx="1"/>
          </p:nvPr>
        </p:nvSpPr>
        <p:spPr>
          <a:xfrm>
            <a:off x="628649" y="1370013"/>
            <a:ext cx="7886699" cy="3262312"/>
          </a:xfrm>
          <a:prstGeom prst="rect">
            <a:avLst/>
          </a:prstGeom>
          <a:noFill/>
          <a:ln>
            <a:noFill/>
          </a:ln>
        </p:spPr>
        <p:txBody>
          <a:bodyPr spcFirstLastPara="1" wrap="square" lIns="91425" tIns="45700" rIns="91425" bIns="45700" anchor="t" anchorCtr="0">
            <a:noAutofit/>
          </a:bodyPr>
          <a:lstStyle>
            <a:lvl1pPr marL="457200" lvl="0" indent="-393700" algn="l">
              <a:spcBef>
                <a:spcPts val="520"/>
              </a:spcBef>
              <a:spcAft>
                <a:spcPts val="0"/>
              </a:spcAft>
              <a:buSzPts val="2600"/>
              <a:buFont typeface="Calibri"/>
              <a:buAutoNum type="arabicPeriod"/>
              <a:defRPr/>
            </a:lvl1pPr>
            <a:lvl2pPr marL="914400" lvl="1" indent="-393700" algn="l">
              <a:spcBef>
                <a:spcPts val="400"/>
              </a:spcBef>
              <a:spcAft>
                <a:spcPts val="0"/>
              </a:spcAft>
              <a:buSzPts val="2600"/>
              <a:buFont typeface="Calibri"/>
              <a:buAutoNum type="alphaLcPeriod"/>
              <a:defRPr/>
            </a:lvl2pPr>
            <a:lvl3pPr marL="1371600" lvl="2" indent="-393700" algn="l">
              <a:spcBef>
                <a:spcPts val="340"/>
              </a:spcBef>
              <a:spcAft>
                <a:spcPts val="0"/>
              </a:spcAft>
              <a:buSzPts val="2600"/>
              <a:buFont typeface="Calibri"/>
              <a:buAutoNum type="romanLcPeriod"/>
              <a:defRPr/>
            </a:lvl3pPr>
            <a:lvl4pPr marL="1828800" lvl="3" indent="-426720" algn="l">
              <a:lnSpc>
                <a:spcPct val="100000"/>
              </a:lnSpc>
              <a:spcBef>
                <a:spcPts val="300"/>
              </a:spcBef>
              <a:spcAft>
                <a:spcPts val="0"/>
              </a:spcAft>
              <a:buSzPts val="3120"/>
              <a:buFont typeface="Arial"/>
              <a:buChar char="•"/>
              <a:defRPr/>
            </a:lvl4pPr>
            <a:lvl5pPr marL="2286000" lvl="4" indent="-360680" algn="l">
              <a:lnSpc>
                <a:spcPct val="100000"/>
              </a:lnSpc>
              <a:spcBef>
                <a:spcPts val="270"/>
              </a:spcBef>
              <a:spcAft>
                <a:spcPts val="0"/>
              </a:spcAft>
              <a:buSzPts val="2080"/>
              <a:buFont typeface="Courier New"/>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21"/>
        <p:cNvGrpSpPr/>
        <p:nvPr/>
      </p:nvGrpSpPr>
      <p:grpSpPr>
        <a:xfrm>
          <a:off x="0" y="0"/>
          <a:ext cx="0" cy="0"/>
          <a:chOff x="0" y="0"/>
          <a:chExt cx="0" cy="0"/>
        </a:xfrm>
      </p:grpSpPr>
      <p:pic>
        <p:nvPicPr>
          <p:cNvPr id="22" name="Google Shape;22;p6" title="k20center-logo-variations_K20 - Bug Color.png"/>
          <p:cNvPicPr preferRelativeResize="0"/>
          <p:nvPr/>
        </p:nvPicPr>
        <p:blipFill rotWithShape="1">
          <a:blip r:embed="rId2">
            <a:alphaModFix/>
          </a:blip>
          <a:srcRect/>
          <a:stretch/>
        </p:blipFill>
        <p:spPr>
          <a:xfrm>
            <a:off x="8428038" y="4451350"/>
            <a:ext cx="511175" cy="509588"/>
          </a:xfrm>
          <a:prstGeom prst="rect">
            <a:avLst/>
          </a:prstGeom>
          <a:noFill/>
          <a:ln>
            <a:noFill/>
          </a:ln>
        </p:spPr>
      </p:pic>
      <p:sp>
        <p:nvSpPr>
          <p:cNvPr id="23" name="Google Shape;23;p6"/>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solidFill>
                  <a:schemeClr val="accent3"/>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nstructional Strategy">
  <p:cSld name="Instructional Strategy">
    <p:spTree>
      <p:nvGrpSpPr>
        <p:cNvPr id="1" name="Shape 24"/>
        <p:cNvGrpSpPr/>
        <p:nvPr/>
      </p:nvGrpSpPr>
      <p:grpSpPr>
        <a:xfrm>
          <a:off x="0" y="0"/>
          <a:ext cx="0" cy="0"/>
          <a:chOff x="0" y="0"/>
          <a:chExt cx="0" cy="0"/>
        </a:xfrm>
      </p:grpSpPr>
      <p:pic>
        <p:nvPicPr>
          <p:cNvPr id="25" name="Google Shape;25;p7" title="k20center-logo-variations_K20 - Bug Color.png"/>
          <p:cNvPicPr preferRelativeResize="0"/>
          <p:nvPr/>
        </p:nvPicPr>
        <p:blipFill rotWithShape="1">
          <a:blip r:embed="rId2">
            <a:alphaModFix/>
          </a:blip>
          <a:srcRect/>
          <a:stretch/>
        </p:blipFill>
        <p:spPr>
          <a:xfrm>
            <a:off x="8428038" y="4451350"/>
            <a:ext cx="511175" cy="509588"/>
          </a:xfrm>
          <a:prstGeom prst="rect">
            <a:avLst/>
          </a:prstGeom>
          <a:noFill/>
          <a:ln>
            <a:noFill/>
          </a:ln>
        </p:spPr>
      </p:pic>
      <p:sp>
        <p:nvSpPr>
          <p:cNvPr id="26" name="Google Shape;26;p7"/>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solidFill>
                  <a:schemeClr val="accent3"/>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7" name="Google Shape;27;p7"/>
          <p:cNvSpPr txBox="1">
            <a:spLocks noGrp="1"/>
          </p:cNvSpPr>
          <p:nvPr>
            <p:ph type="body" idx="1"/>
          </p:nvPr>
        </p:nvSpPr>
        <p:spPr>
          <a:xfrm>
            <a:off x="628650" y="1370013"/>
            <a:ext cx="3867150" cy="3262312"/>
          </a:xfrm>
          <a:prstGeom prst="rect">
            <a:avLst/>
          </a:prstGeom>
          <a:noFill/>
          <a:ln>
            <a:noFill/>
          </a:ln>
        </p:spPr>
        <p:txBody>
          <a:bodyPr spcFirstLastPara="1" wrap="square" lIns="91425" tIns="45700" rIns="91425" bIns="45700" anchor="t" anchorCtr="0">
            <a:noAutofit/>
          </a:bodyPr>
          <a:lstStyle>
            <a:lvl1pPr marL="457200" lvl="0" indent="-342900" algn="l">
              <a:spcBef>
                <a:spcPts val="520"/>
              </a:spcBef>
              <a:spcAft>
                <a:spcPts val="0"/>
              </a:spcAft>
              <a:buSzPts val="1800"/>
              <a:buChar char="●"/>
              <a:defRPr/>
            </a:lvl1pPr>
            <a:lvl2pPr marL="914400" lvl="1" indent="-342900" algn="l">
              <a:spcBef>
                <a:spcPts val="400"/>
              </a:spcBef>
              <a:spcAft>
                <a:spcPts val="0"/>
              </a:spcAft>
              <a:buSzPts val="1800"/>
              <a:buChar char="o"/>
              <a:defRPr/>
            </a:lvl2pPr>
            <a:lvl3pPr marL="1371600" lvl="2" indent="-342900" algn="l">
              <a:spcBef>
                <a:spcPts val="340"/>
              </a:spcBef>
              <a:spcAft>
                <a:spcPts val="0"/>
              </a:spcAft>
              <a:buSzPts val="1800"/>
              <a:buChar char="▪"/>
              <a:defRPr/>
            </a:lvl3pPr>
            <a:lvl4pPr marL="1828800" lvl="3" indent="-342900" algn="l">
              <a:lnSpc>
                <a:spcPct val="90000"/>
              </a:lnSpc>
              <a:spcBef>
                <a:spcPts val="300"/>
              </a:spcBef>
              <a:spcAft>
                <a:spcPts val="0"/>
              </a:spcAft>
              <a:buSzPts val="1800"/>
              <a:buChar char="•"/>
              <a:defRPr/>
            </a:lvl4pPr>
            <a:lvl5pPr marL="2286000" lvl="4" indent="-320040" algn="l">
              <a:lnSpc>
                <a:spcPct val="90000"/>
              </a:lnSpc>
              <a:spcBef>
                <a:spcPts val="270"/>
              </a:spcBef>
              <a:spcAft>
                <a:spcPts val="0"/>
              </a:spcAft>
              <a:buSzPts val="1440"/>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 2 column" type="twoObj">
  <p:cSld name="TWO_OBJECTS">
    <p:spTree>
      <p:nvGrpSpPr>
        <p:cNvPr id="1" name="Shape 28"/>
        <p:cNvGrpSpPr/>
        <p:nvPr/>
      </p:nvGrpSpPr>
      <p:grpSpPr>
        <a:xfrm>
          <a:off x="0" y="0"/>
          <a:ext cx="0" cy="0"/>
          <a:chOff x="0" y="0"/>
          <a:chExt cx="0" cy="0"/>
        </a:xfrm>
      </p:grpSpPr>
      <p:pic>
        <p:nvPicPr>
          <p:cNvPr id="29" name="Google Shape;29;p8" title="k20center-logo-variations_K20 - Bug Color.png"/>
          <p:cNvPicPr preferRelativeResize="0"/>
          <p:nvPr/>
        </p:nvPicPr>
        <p:blipFill rotWithShape="1">
          <a:blip r:embed="rId2">
            <a:alphaModFix/>
          </a:blip>
          <a:srcRect/>
          <a:stretch/>
        </p:blipFill>
        <p:spPr>
          <a:xfrm>
            <a:off x="8428038" y="4451350"/>
            <a:ext cx="511175" cy="509588"/>
          </a:xfrm>
          <a:prstGeom prst="rect">
            <a:avLst/>
          </a:prstGeom>
          <a:noFill/>
          <a:ln>
            <a:noFill/>
          </a:ln>
        </p:spPr>
      </p:pic>
      <p:sp>
        <p:nvSpPr>
          <p:cNvPr id="30" name="Google Shape;30;p8"/>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solidFill>
                  <a:schemeClr val="accent3"/>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1" name="Google Shape;31;p8"/>
          <p:cNvSpPr txBox="1">
            <a:spLocks noGrp="1"/>
          </p:cNvSpPr>
          <p:nvPr>
            <p:ph type="body" idx="1"/>
          </p:nvPr>
        </p:nvSpPr>
        <p:spPr>
          <a:xfrm>
            <a:off x="628650" y="1370013"/>
            <a:ext cx="3867150" cy="3262312"/>
          </a:xfrm>
          <a:prstGeom prst="rect">
            <a:avLst/>
          </a:prstGeom>
          <a:noFill/>
          <a:ln>
            <a:noFill/>
          </a:ln>
        </p:spPr>
        <p:txBody>
          <a:bodyPr spcFirstLastPara="1" wrap="square" lIns="91425" tIns="45700" rIns="91425" bIns="45700" anchor="t" anchorCtr="0">
            <a:noAutofit/>
          </a:bodyPr>
          <a:lstStyle>
            <a:lvl1pPr marL="457200" lvl="0" indent="-342900" algn="l">
              <a:spcBef>
                <a:spcPts val="520"/>
              </a:spcBef>
              <a:spcAft>
                <a:spcPts val="0"/>
              </a:spcAft>
              <a:buSzPts val="1800"/>
              <a:buChar char="●"/>
              <a:defRPr/>
            </a:lvl1pPr>
            <a:lvl2pPr marL="914400" lvl="1" indent="-342900" algn="l">
              <a:spcBef>
                <a:spcPts val="400"/>
              </a:spcBef>
              <a:spcAft>
                <a:spcPts val="0"/>
              </a:spcAft>
              <a:buSzPts val="1800"/>
              <a:buChar char="o"/>
              <a:defRPr/>
            </a:lvl2pPr>
            <a:lvl3pPr marL="1371600" lvl="2" indent="-342900" algn="l">
              <a:spcBef>
                <a:spcPts val="340"/>
              </a:spcBef>
              <a:spcAft>
                <a:spcPts val="0"/>
              </a:spcAft>
              <a:buSzPts val="1800"/>
              <a:buChar char="▪"/>
              <a:defRPr/>
            </a:lvl3pPr>
            <a:lvl4pPr marL="1828800" lvl="3" indent="-342900" algn="l">
              <a:lnSpc>
                <a:spcPct val="90000"/>
              </a:lnSpc>
              <a:spcBef>
                <a:spcPts val="300"/>
              </a:spcBef>
              <a:spcAft>
                <a:spcPts val="0"/>
              </a:spcAft>
              <a:buSzPts val="1800"/>
              <a:buChar char="•"/>
              <a:defRPr/>
            </a:lvl4pPr>
            <a:lvl5pPr marL="2286000" lvl="4" indent="-320040" algn="l">
              <a:lnSpc>
                <a:spcPct val="90000"/>
              </a:lnSpc>
              <a:spcBef>
                <a:spcPts val="270"/>
              </a:spcBef>
              <a:spcAft>
                <a:spcPts val="0"/>
              </a:spcAft>
              <a:buSzPts val="1440"/>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8"/>
          <p:cNvSpPr txBox="1">
            <a:spLocks noGrp="1"/>
          </p:cNvSpPr>
          <p:nvPr>
            <p:ph type="body" idx="2"/>
          </p:nvPr>
        </p:nvSpPr>
        <p:spPr>
          <a:xfrm>
            <a:off x="4648200" y="1370013"/>
            <a:ext cx="3867150" cy="3262312"/>
          </a:xfrm>
          <a:prstGeom prst="rect">
            <a:avLst/>
          </a:prstGeom>
          <a:noFill/>
          <a:ln>
            <a:noFill/>
          </a:ln>
        </p:spPr>
        <p:txBody>
          <a:bodyPr spcFirstLastPara="1" wrap="square" lIns="91425" tIns="45700" rIns="91425" bIns="45700" anchor="t" anchorCtr="0">
            <a:noAutofit/>
          </a:bodyPr>
          <a:lstStyle>
            <a:lvl1pPr marL="457200" lvl="0" indent="-393700" algn="l">
              <a:spcBef>
                <a:spcPts val="520"/>
              </a:spcBef>
              <a:spcAft>
                <a:spcPts val="0"/>
              </a:spcAft>
              <a:buSzPts val="2600"/>
              <a:buFont typeface="Calibri"/>
              <a:buAutoNum type="arabicPeriod"/>
              <a:defRPr/>
            </a:lvl1pPr>
            <a:lvl2pPr marL="914400" lvl="1" indent="-393700" algn="l">
              <a:spcBef>
                <a:spcPts val="400"/>
              </a:spcBef>
              <a:spcAft>
                <a:spcPts val="0"/>
              </a:spcAft>
              <a:buSzPts val="2600"/>
              <a:buFont typeface="Calibri"/>
              <a:buAutoNum type="alphaLcPeriod"/>
              <a:defRPr/>
            </a:lvl2pPr>
            <a:lvl3pPr marL="1371600" lvl="2" indent="-393700" algn="l">
              <a:spcBef>
                <a:spcPts val="340"/>
              </a:spcBef>
              <a:spcAft>
                <a:spcPts val="0"/>
              </a:spcAft>
              <a:buSzPts val="2600"/>
              <a:buFont typeface="Calibri"/>
              <a:buAutoNum type="romanLcPeriod"/>
              <a:defRPr/>
            </a:lvl3pPr>
            <a:lvl4pPr marL="1828800" lvl="3" indent="-426720" algn="l">
              <a:lnSpc>
                <a:spcPct val="100000"/>
              </a:lnSpc>
              <a:spcBef>
                <a:spcPts val="300"/>
              </a:spcBef>
              <a:spcAft>
                <a:spcPts val="0"/>
              </a:spcAft>
              <a:buSzPts val="3120"/>
              <a:buFont typeface="Arial"/>
              <a:buChar char="•"/>
              <a:defRPr/>
            </a:lvl4pPr>
            <a:lvl5pPr marL="2286000" lvl="4" indent="-360680" algn="l">
              <a:lnSpc>
                <a:spcPct val="100000"/>
              </a:lnSpc>
              <a:spcBef>
                <a:spcPts val="270"/>
              </a:spcBef>
              <a:spcAft>
                <a:spcPts val="0"/>
              </a:spcAft>
              <a:buSzPts val="2080"/>
              <a:buFont typeface="Courier New"/>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3"/>
        <p:cNvGrpSpPr/>
        <p:nvPr/>
      </p:nvGrpSpPr>
      <p:grpSpPr>
        <a:xfrm>
          <a:off x="0" y="0"/>
          <a:ext cx="0" cy="0"/>
          <a:chOff x="0" y="0"/>
          <a:chExt cx="0" cy="0"/>
        </a:xfrm>
      </p:grpSpPr>
      <p:pic>
        <p:nvPicPr>
          <p:cNvPr id="34" name="Google Shape;34;p9" title="k20center-logo-variations_K20 - Bug Color.png"/>
          <p:cNvPicPr preferRelativeResize="0"/>
          <p:nvPr/>
        </p:nvPicPr>
        <p:blipFill rotWithShape="1">
          <a:blip r:embed="rId2">
            <a:alphaModFix/>
          </a:blip>
          <a:srcRect/>
          <a:stretch/>
        </p:blipFill>
        <p:spPr>
          <a:xfrm>
            <a:off x="8428038" y="4451350"/>
            <a:ext cx="511175" cy="509588"/>
          </a:xfrm>
          <a:prstGeom prst="rect">
            <a:avLst/>
          </a:prstGeom>
          <a:noFill/>
          <a:ln>
            <a:noFill/>
          </a:ln>
        </p:spPr>
      </p:pic>
      <p:sp>
        <p:nvSpPr>
          <p:cNvPr id="35" name="Google Shape;35;p9"/>
          <p:cNvSpPr txBox="1">
            <a:spLocks noGrp="1"/>
          </p:cNvSpPr>
          <p:nvPr>
            <p:ph type="title"/>
          </p:nvPr>
        </p:nvSpPr>
        <p:spPr>
          <a:xfrm>
            <a:off x="630238" y="274638"/>
            <a:ext cx="7886700" cy="99377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solidFill>
                  <a:schemeClr val="accent3"/>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6" name="Google Shape;36;p9"/>
          <p:cNvSpPr txBox="1">
            <a:spLocks noGrp="1"/>
          </p:cNvSpPr>
          <p:nvPr>
            <p:ph type="body" idx="1"/>
          </p:nvPr>
        </p:nvSpPr>
        <p:spPr>
          <a:xfrm>
            <a:off x="630238" y="1260475"/>
            <a:ext cx="3868737" cy="619125"/>
          </a:xfrm>
          <a:prstGeom prst="rect">
            <a:avLst/>
          </a:prstGeom>
          <a:noFill/>
          <a:ln>
            <a:noFill/>
          </a:ln>
        </p:spPr>
        <p:txBody>
          <a:bodyPr spcFirstLastPara="1" wrap="square" lIns="91425" tIns="45700" rIns="91425" bIns="45700" anchor="b" anchorCtr="0">
            <a:normAutofit/>
          </a:bodyPr>
          <a:lstStyle>
            <a:lvl1pPr marL="457200" lvl="0" indent="-228600" algn="l">
              <a:spcBef>
                <a:spcPts val="520"/>
              </a:spcBef>
              <a:spcAft>
                <a:spcPts val="0"/>
              </a:spcAft>
              <a:buSzPts val="2600"/>
              <a:buNone/>
              <a:defRPr sz="2600" b="1">
                <a:solidFill>
                  <a:schemeClr val="accent1"/>
                </a:solidFill>
              </a:defRPr>
            </a:lvl1pPr>
            <a:lvl2pPr marL="914400" lvl="1" indent="-228600" algn="l">
              <a:spcBef>
                <a:spcPts val="400"/>
              </a:spcBef>
              <a:spcAft>
                <a:spcPts val="0"/>
              </a:spcAft>
              <a:buSzPts val="2000"/>
              <a:buNone/>
              <a:defRPr sz="2000" b="1"/>
            </a:lvl2pPr>
            <a:lvl3pPr marL="1371600" lvl="2" indent="-228600" algn="l">
              <a:spcBef>
                <a:spcPts val="340"/>
              </a:spcBef>
              <a:spcAft>
                <a:spcPts val="0"/>
              </a:spcAft>
              <a:buSzPts val="1800"/>
              <a:buNone/>
              <a:defRPr sz="1800" b="1"/>
            </a:lvl3pPr>
            <a:lvl4pPr marL="1828800" lvl="3" indent="-228600" algn="l">
              <a:lnSpc>
                <a:spcPct val="90000"/>
              </a:lnSpc>
              <a:spcBef>
                <a:spcPts val="300"/>
              </a:spcBef>
              <a:spcAft>
                <a:spcPts val="0"/>
              </a:spcAft>
              <a:buSzPts val="1600"/>
              <a:buNone/>
              <a:defRPr sz="1600" b="1"/>
            </a:lvl4pPr>
            <a:lvl5pPr marL="2286000" lvl="4" indent="-228600" algn="l">
              <a:lnSpc>
                <a:spcPct val="90000"/>
              </a:lnSpc>
              <a:spcBef>
                <a:spcPts val="270"/>
              </a:spcBef>
              <a:spcAft>
                <a:spcPts val="0"/>
              </a:spcAft>
              <a:buSzPts val="128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9"/>
          <p:cNvSpPr txBox="1">
            <a:spLocks noGrp="1"/>
          </p:cNvSpPr>
          <p:nvPr>
            <p:ph type="body" idx="2"/>
          </p:nvPr>
        </p:nvSpPr>
        <p:spPr>
          <a:xfrm>
            <a:off x="630238" y="1879600"/>
            <a:ext cx="3868737" cy="2762250"/>
          </a:xfrm>
          <a:prstGeom prst="rect">
            <a:avLst/>
          </a:prstGeom>
          <a:noFill/>
          <a:ln>
            <a:noFill/>
          </a:ln>
        </p:spPr>
        <p:txBody>
          <a:bodyPr spcFirstLastPara="1" wrap="square" lIns="91425" tIns="45700" rIns="91425" bIns="45700" anchor="t" anchorCtr="0">
            <a:noAutofit/>
          </a:bodyPr>
          <a:lstStyle>
            <a:lvl1pPr marL="457200" lvl="0" indent="-342900" algn="l">
              <a:spcBef>
                <a:spcPts val="520"/>
              </a:spcBef>
              <a:spcAft>
                <a:spcPts val="0"/>
              </a:spcAft>
              <a:buSzPts val="1800"/>
              <a:buChar char="●"/>
              <a:defRPr/>
            </a:lvl1pPr>
            <a:lvl2pPr marL="914400" lvl="1" indent="-342900" algn="l">
              <a:spcBef>
                <a:spcPts val="400"/>
              </a:spcBef>
              <a:spcAft>
                <a:spcPts val="0"/>
              </a:spcAft>
              <a:buSzPts val="1800"/>
              <a:buChar char="o"/>
              <a:defRPr/>
            </a:lvl2pPr>
            <a:lvl3pPr marL="1371600" lvl="2" indent="-342900" algn="l">
              <a:spcBef>
                <a:spcPts val="340"/>
              </a:spcBef>
              <a:spcAft>
                <a:spcPts val="0"/>
              </a:spcAft>
              <a:buSzPts val="1800"/>
              <a:buChar char="▪"/>
              <a:defRPr/>
            </a:lvl3pPr>
            <a:lvl4pPr marL="1828800" lvl="3" indent="-342900" algn="l">
              <a:lnSpc>
                <a:spcPct val="90000"/>
              </a:lnSpc>
              <a:spcBef>
                <a:spcPts val="300"/>
              </a:spcBef>
              <a:spcAft>
                <a:spcPts val="0"/>
              </a:spcAft>
              <a:buSzPts val="1800"/>
              <a:buChar char="•"/>
              <a:defRPr/>
            </a:lvl4pPr>
            <a:lvl5pPr marL="2286000" lvl="4" indent="-320040" algn="l">
              <a:lnSpc>
                <a:spcPct val="90000"/>
              </a:lnSpc>
              <a:spcBef>
                <a:spcPts val="270"/>
              </a:spcBef>
              <a:spcAft>
                <a:spcPts val="0"/>
              </a:spcAft>
              <a:buSzPts val="1440"/>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9"/>
          <p:cNvSpPr txBox="1">
            <a:spLocks noGrp="1"/>
          </p:cNvSpPr>
          <p:nvPr>
            <p:ph type="body" idx="3"/>
          </p:nvPr>
        </p:nvSpPr>
        <p:spPr>
          <a:xfrm>
            <a:off x="4629150" y="1260475"/>
            <a:ext cx="3887788" cy="619125"/>
          </a:xfrm>
          <a:prstGeom prst="rect">
            <a:avLst/>
          </a:prstGeom>
          <a:noFill/>
          <a:ln>
            <a:noFill/>
          </a:ln>
        </p:spPr>
        <p:txBody>
          <a:bodyPr spcFirstLastPara="1" wrap="square" lIns="91425" tIns="45700" rIns="91425" bIns="45700" anchor="b" anchorCtr="0">
            <a:noAutofit/>
          </a:bodyPr>
          <a:lstStyle>
            <a:lvl1pPr marL="457200" lvl="0" indent="-228600" algn="l">
              <a:spcBef>
                <a:spcPts val="520"/>
              </a:spcBef>
              <a:spcAft>
                <a:spcPts val="0"/>
              </a:spcAft>
              <a:buSzPts val="2600"/>
              <a:buNone/>
              <a:defRPr sz="2600" b="1">
                <a:solidFill>
                  <a:schemeClr val="accent1"/>
                </a:solidFill>
              </a:defRPr>
            </a:lvl1pPr>
            <a:lvl2pPr marL="914400" lvl="1" indent="-228600" algn="l">
              <a:spcBef>
                <a:spcPts val="400"/>
              </a:spcBef>
              <a:spcAft>
                <a:spcPts val="0"/>
              </a:spcAft>
              <a:buSzPts val="2000"/>
              <a:buNone/>
              <a:defRPr sz="2000" b="1"/>
            </a:lvl2pPr>
            <a:lvl3pPr marL="1371600" lvl="2" indent="-228600" algn="l">
              <a:spcBef>
                <a:spcPts val="340"/>
              </a:spcBef>
              <a:spcAft>
                <a:spcPts val="0"/>
              </a:spcAft>
              <a:buSzPts val="1800"/>
              <a:buNone/>
              <a:defRPr sz="1800" b="1"/>
            </a:lvl3pPr>
            <a:lvl4pPr marL="1828800" lvl="3" indent="-228600" algn="l">
              <a:lnSpc>
                <a:spcPct val="90000"/>
              </a:lnSpc>
              <a:spcBef>
                <a:spcPts val="300"/>
              </a:spcBef>
              <a:spcAft>
                <a:spcPts val="0"/>
              </a:spcAft>
              <a:buSzPts val="1600"/>
              <a:buNone/>
              <a:defRPr sz="1600" b="1"/>
            </a:lvl4pPr>
            <a:lvl5pPr marL="2286000" lvl="4" indent="-228600" algn="l">
              <a:lnSpc>
                <a:spcPct val="90000"/>
              </a:lnSpc>
              <a:spcBef>
                <a:spcPts val="270"/>
              </a:spcBef>
              <a:spcAft>
                <a:spcPts val="0"/>
              </a:spcAft>
              <a:buSzPts val="128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9"/>
          <p:cNvSpPr txBox="1">
            <a:spLocks noGrp="1"/>
          </p:cNvSpPr>
          <p:nvPr>
            <p:ph type="body" idx="4"/>
          </p:nvPr>
        </p:nvSpPr>
        <p:spPr>
          <a:xfrm>
            <a:off x="4629150" y="1879600"/>
            <a:ext cx="3887788" cy="2762250"/>
          </a:xfrm>
          <a:prstGeom prst="rect">
            <a:avLst/>
          </a:prstGeom>
          <a:noFill/>
          <a:ln>
            <a:noFill/>
          </a:ln>
        </p:spPr>
        <p:txBody>
          <a:bodyPr spcFirstLastPara="1" wrap="square" lIns="91425" tIns="45700" rIns="91425" bIns="45700" anchor="t" anchorCtr="0">
            <a:noAutofit/>
          </a:bodyPr>
          <a:lstStyle>
            <a:lvl1pPr marL="457200" lvl="0" indent="-342900" algn="l">
              <a:spcBef>
                <a:spcPts val="520"/>
              </a:spcBef>
              <a:spcAft>
                <a:spcPts val="0"/>
              </a:spcAft>
              <a:buSzPts val="1800"/>
              <a:buChar char="●"/>
              <a:defRPr/>
            </a:lvl1pPr>
            <a:lvl2pPr marL="914400" lvl="1" indent="-342900" algn="l">
              <a:spcBef>
                <a:spcPts val="400"/>
              </a:spcBef>
              <a:spcAft>
                <a:spcPts val="0"/>
              </a:spcAft>
              <a:buSzPts val="1800"/>
              <a:buChar char="o"/>
              <a:defRPr/>
            </a:lvl2pPr>
            <a:lvl3pPr marL="1371600" lvl="2" indent="-342900" algn="l">
              <a:spcBef>
                <a:spcPts val="340"/>
              </a:spcBef>
              <a:spcAft>
                <a:spcPts val="0"/>
              </a:spcAft>
              <a:buSzPts val="1800"/>
              <a:buChar char="▪"/>
              <a:defRPr/>
            </a:lvl3pPr>
            <a:lvl4pPr marL="1828800" lvl="3" indent="-342900" algn="l">
              <a:lnSpc>
                <a:spcPct val="90000"/>
              </a:lnSpc>
              <a:spcBef>
                <a:spcPts val="300"/>
              </a:spcBef>
              <a:spcAft>
                <a:spcPts val="0"/>
              </a:spcAft>
              <a:buSzPts val="1800"/>
              <a:buChar char="•"/>
              <a:defRPr/>
            </a:lvl4pPr>
            <a:lvl5pPr marL="2286000" lvl="4" indent="-320040" algn="l">
              <a:lnSpc>
                <a:spcPct val="90000"/>
              </a:lnSpc>
              <a:spcBef>
                <a:spcPts val="270"/>
              </a:spcBef>
              <a:spcAft>
                <a:spcPts val="0"/>
              </a:spcAft>
              <a:buSzPts val="1440"/>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ideo">
  <p:cSld name="Video">
    <p:spTree>
      <p:nvGrpSpPr>
        <p:cNvPr id="1" name="Shape 40"/>
        <p:cNvGrpSpPr/>
        <p:nvPr/>
      </p:nvGrpSpPr>
      <p:grpSpPr>
        <a:xfrm>
          <a:off x="0" y="0"/>
          <a:ext cx="0" cy="0"/>
          <a:chOff x="0" y="0"/>
          <a:chExt cx="0" cy="0"/>
        </a:xfrm>
      </p:grpSpPr>
      <p:pic>
        <p:nvPicPr>
          <p:cNvPr id="41" name="Google Shape;41;p10" title="k20center-logo-variations_K20 - Bug Color.png"/>
          <p:cNvPicPr preferRelativeResize="0"/>
          <p:nvPr/>
        </p:nvPicPr>
        <p:blipFill rotWithShape="1">
          <a:blip r:embed="rId2">
            <a:alphaModFix/>
          </a:blip>
          <a:srcRect/>
          <a:stretch/>
        </p:blipFill>
        <p:spPr>
          <a:xfrm>
            <a:off x="8428038" y="4451350"/>
            <a:ext cx="511175" cy="509588"/>
          </a:xfrm>
          <a:prstGeom prst="rect">
            <a:avLst/>
          </a:prstGeom>
          <a:noFill/>
          <a:ln>
            <a:noFill/>
          </a:ln>
        </p:spPr>
      </p:pic>
      <p:sp>
        <p:nvSpPr>
          <p:cNvPr id="42" name="Google Shape;42;p10"/>
          <p:cNvSpPr txBox="1">
            <a:spLocks noGrp="1"/>
          </p:cNvSpPr>
          <p:nvPr>
            <p:ph type="title"/>
          </p:nvPr>
        </p:nvSpPr>
        <p:spPr>
          <a:xfrm>
            <a:off x="754050" y="4329575"/>
            <a:ext cx="7635900" cy="572700"/>
          </a:xfrm>
          <a:prstGeom prst="rect">
            <a:avLst/>
          </a:prstGeom>
          <a:noFill/>
          <a:ln>
            <a:noFill/>
          </a:ln>
        </p:spPr>
        <p:txBody>
          <a:bodyPr spcFirstLastPara="1" wrap="square" lIns="91425" tIns="91425" rIns="91425" bIns="91425" anchor="t" anchorCtr="0">
            <a:normAutofit/>
          </a:bodyPr>
          <a:lstStyle>
            <a:lvl1pPr lvl="0" algn="ctr">
              <a:lnSpc>
                <a:spcPct val="150000"/>
              </a:lnSpc>
              <a:spcBef>
                <a:spcPts val="0"/>
              </a:spcBef>
              <a:spcAft>
                <a:spcPts val="0"/>
              </a:spcAft>
              <a:buClr>
                <a:srgbClr val="275781"/>
              </a:buClr>
              <a:buSzPts val="1800"/>
              <a:buFont typeface="Calibri"/>
              <a:buNone/>
              <a:defRPr sz="1800">
                <a:solidFill>
                  <a:srgbClr val="275781"/>
                </a:solidFill>
                <a:latin typeface="Calibri"/>
                <a:ea typeface="Calibri"/>
                <a:cs typeface="Calibri"/>
                <a:sym typeface="Calibri"/>
              </a:defRPr>
            </a:lvl1pPr>
            <a:lvl2pPr lvl="1" algn="l">
              <a:lnSpc>
                <a:spcPct val="90000"/>
              </a:lnSpc>
              <a:spcBef>
                <a:spcPts val="0"/>
              </a:spcBef>
              <a:spcAft>
                <a:spcPts val="0"/>
              </a:spcAft>
              <a:buClr>
                <a:schemeClr val="dk1"/>
              </a:buClr>
              <a:buSzPts val="2800"/>
              <a:buFont typeface="Calibri"/>
              <a:buNone/>
              <a:defRPr>
                <a:latin typeface="Calibri"/>
                <a:ea typeface="Calibri"/>
                <a:cs typeface="Calibri"/>
                <a:sym typeface="Calibri"/>
              </a:defRPr>
            </a:lvl2pPr>
            <a:lvl3pPr lvl="2" algn="l">
              <a:lnSpc>
                <a:spcPct val="90000"/>
              </a:lnSpc>
              <a:spcBef>
                <a:spcPts val="0"/>
              </a:spcBef>
              <a:spcAft>
                <a:spcPts val="0"/>
              </a:spcAft>
              <a:buClr>
                <a:schemeClr val="dk1"/>
              </a:buClr>
              <a:buSzPts val="2800"/>
              <a:buFont typeface="Calibri"/>
              <a:buNone/>
              <a:defRPr>
                <a:latin typeface="Calibri"/>
                <a:ea typeface="Calibri"/>
                <a:cs typeface="Calibri"/>
                <a:sym typeface="Calibri"/>
              </a:defRPr>
            </a:lvl3pPr>
            <a:lvl4pPr lvl="3" algn="l">
              <a:lnSpc>
                <a:spcPct val="90000"/>
              </a:lnSpc>
              <a:spcBef>
                <a:spcPts val="0"/>
              </a:spcBef>
              <a:spcAft>
                <a:spcPts val="0"/>
              </a:spcAft>
              <a:buClr>
                <a:schemeClr val="dk1"/>
              </a:buClr>
              <a:buSzPts val="2800"/>
              <a:buFont typeface="Calibri"/>
              <a:buNone/>
              <a:defRPr>
                <a:latin typeface="Calibri"/>
                <a:ea typeface="Calibri"/>
                <a:cs typeface="Calibri"/>
                <a:sym typeface="Calibri"/>
              </a:defRPr>
            </a:lvl4pPr>
            <a:lvl5pPr lvl="4" algn="l">
              <a:lnSpc>
                <a:spcPct val="90000"/>
              </a:lnSpc>
              <a:spcBef>
                <a:spcPts val="0"/>
              </a:spcBef>
              <a:spcAft>
                <a:spcPts val="0"/>
              </a:spcAft>
              <a:buClr>
                <a:schemeClr val="dk1"/>
              </a:buClr>
              <a:buSzPts val="2800"/>
              <a:buFont typeface="Calibri"/>
              <a:buNone/>
              <a:defRPr>
                <a:latin typeface="Calibri"/>
                <a:ea typeface="Calibri"/>
                <a:cs typeface="Calibri"/>
                <a:sym typeface="Calibri"/>
              </a:defRPr>
            </a:lvl5pPr>
            <a:lvl6pPr lvl="5" algn="l">
              <a:lnSpc>
                <a:spcPct val="90000"/>
              </a:lnSpc>
              <a:spcBef>
                <a:spcPts val="0"/>
              </a:spcBef>
              <a:spcAft>
                <a:spcPts val="0"/>
              </a:spcAft>
              <a:buClr>
                <a:schemeClr val="dk1"/>
              </a:buClr>
              <a:buSzPts val="2800"/>
              <a:buFont typeface="Calibri"/>
              <a:buNone/>
              <a:defRPr>
                <a:latin typeface="Calibri"/>
                <a:ea typeface="Calibri"/>
                <a:cs typeface="Calibri"/>
                <a:sym typeface="Calibri"/>
              </a:defRPr>
            </a:lvl6pPr>
            <a:lvl7pPr lvl="6" algn="l">
              <a:lnSpc>
                <a:spcPct val="90000"/>
              </a:lnSpc>
              <a:spcBef>
                <a:spcPts val="0"/>
              </a:spcBef>
              <a:spcAft>
                <a:spcPts val="0"/>
              </a:spcAft>
              <a:buClr>
                <a:schemeClr val="dk1"/>
              </a:buClr>
              <a:buSzPts val="2800"/>
              <a:buFont typeface="Calibri"/>
              <a:buNone/>
              <a:defRPr>
                <a:latin typeface="Calibri"/>
                <a:ea typeface="Calibri"/>
                <a:cs typeface="Calibri"/>
                <a:sym typeface="Calibri"/>
              </a:defRPr>
            </a:lvl7pPr>
            <a:lvl8pPr lvl="7" algn="l">
              <a:lnSpc>
                <a:spcPct val="90000"/>
              </a:lnSpc>
              <a:spcBef>
                <a:spcPts val="0"/>
              </a:spcBef>
              <a:spcAft>
                <a:spcPts val="0"/>
              </a:spcAft>
              <a:buClr>
                <a:schemeClr val="dk1"/>
              </a:buClr>
              <a:buSzPts val="2800"/>
              <a:buFont typeface="Calibri"/>
              <a:buNone/>
              <a:defRPr>
                <a:latin typeface="Calibri"/>
                <a:ea typeface="Calibri"/>
                <a:cs typeface="Calibri"/>
                <a:sym typeface="Calibri"/>
              </a:defRPr>
            </a:lvl8pPr>
            <a:lvl9pPr lvl="8" algn="l">
              <a:lnSpc>
                <a:spcPct val="90000"/>
              </a:lnSpc>
              <a:spcBef>
                <a:spcPts val="0"/>
              </a:spcBef>
              <a:spcAft>
                <a:spcPts val="0"/>
              </a:spcAft>
              <a:buClr>
                <a:schemeClr val="dk1"/>
              </a:buClr>
              <a:buSzPts val="2800"/>
              <a:buFont typeface="Calibri"/>
              <a:buNone/>
              <a:defRPr>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9pPr>
          </a:lstStyle>
          <a:p>
            <a:endParaRPr/>
          </a:p>
        </p:txBody>
      </p:sp>
      <p:sp>
        <p:nvSpPr>
          <p:cNvPr id="7" name="Google Shape;7;p1"/>
          <p:cNvSpPr txBox="1">
            <a:spLocks noGrp="1"/>
          </p:cNvSpPr>
          <p:nvPr>
            <p:ph type="body" idx="1"/>
          </p:nvPr>
        </p:nvSpPr>
        <p:spPr>
          <a:xfrm>
            <a:off x="628650" y="1370013"/>
            <a:ext cx="7886700" cy="3262312"/>
          </a:xfrm>
          <a:prstGeom prst="rect">
            <a:avLst/>
          </a:prstGeom>
          <a:noFill/>
          <a:ln>
            <a:noFill/>
          </a:ln>
        </p:spPr>
        <p:txBody>
          <a:bodyPr spcFirstLastPara="1" wrap="square" lIns="91425" tIns="45700" rIns="91425" bIns="45700" anchor="t" anchorCtr="0">
            <a:noAutofit/>
          </a:bodyPr>
          <a:lstStyle>
            <a:lvl1pPr marL="457200" marR="0" lvl="0" indent="-393700" algn="l" rtl="0">
              <a:spcBef>
                <a:spcPts val="520"/>
              </a:spcBef>
              <a:spcAft>
                <a:spcPts val="0"/>
              </a:spcAft>
              <a:buClr>
                <a:srgbClr val="971D20"/>
              </a:buClr>
              <a:buSzPts val="2600"/>
              <a:buFont typeface="NTR"/>
              <a:buChar char="●"/>
              <a:defRPr sz="2600" b="0" i="0" u="none" strike="noStrike" cap="none">
                <a:solidFill>
                  <a:schemeClr val="dk1"/>
                </a:solidFill>
                <a:latin typeface="Calibri"/>
                <a:ea typeface="Calibri"/>
                <a:cs typeface="Calibri"/>
                <a:sym typeface="Calibri"/>
              </a:defRPr>
            </a:lvl1pPr>
            <a:lvl2pPr marL="914400" marR="0" lvl="1" indent="-393700" algn="l" rtl="0">
              <a:spcBef>
                <a:spcPts val="400"/>
              </a:spcBef>
              <a:spcAft>
                <a:spcPts val="0"/>
              </a:spcAft>
              <a:buClr>
                <a:schemeClr val="accent1"/>
              </a:buClr>
              <a:buSzPts val="2600"/>
              <a:buFont typeface="Courier New"/>
              <a:buChar char="o"/>
              <a:defRPr sz="2600" b="0" i="0" u="none" strike="noStrike" cap="none">
                <a:solidFill>
                  <a:schemeClr val="dk1"/>
                </a:solidFill>
                <a:latin typeface="Calibri"/>
                <a:ea typeface="Calibri"/>
                <a:cs typeface="Calibri"/>
                <a:sym typeface="Calibri"/>
              </a:defRPr>
            </a:lvl2pPr>
            <a:lvl3pPr marL="1371600" marR="0" lvl="2" indent="-393700" algn="l" rtl="0">
              <a:spcBef>
                <a:spcPts val="340"/>
              </a:spcBef>
              <a:spcAft>
                <a:spcPts val="0"/>
              </a:spcAft>
              <a:buClr>
                <a:srgbClr val="E8BF3C"/>
              </a:buClr>
              <a:buSzPts val="2600"/>
              <a:buFont typeface="Noto Sans Symbols"/>
              <a:buChar char="▪"/>
              <a:defRPr sz="2600" b="0" i="0" u="none" strike="noStrike" cap="none">
                <a:solidFill>
                  <a:schemeClr val="dk1"/>
                </a:solidFill>
                <a:latin typeface="Calibri"/>
                <a:ea typeface="Calibri"/>
                <a:cs typeface="Calibri"/>
                <a:sym typeface="Calibri"/>
              </a:defRPr>
            </a:lvl3pPr>
            <a:lvl4pPr marL="1828800" marR="0" lvl="3" indent="-393700" algn="l" rtl="0">
              <a:lnSpc>
                <a:spcPct val="90000"/>
              </a:lnSpc>
              <a:spcBef>
                <a:spcPts val="300"/>
              </a:spcBef>
              <a:spcAft>
                <a:spcPts val="0"/>
              </a:spcAft>
              <a:buClr>
                <a:srgbClr val="971D20"/>
              </a:buClr>
              <a:buSzPts val="2600"/>
              <a:buFont typeface="Arial"/>
              <a:buChar char="•"/>
              <a:defRPr sz="2600" b="0" i="0" u="none" strike="noStrike" cap="none">
                <a:solidFill>
                  <a:schemeClr val="dk1"/>
                </a:solidFill>
                <a:latin typeface="Calibri"/>
                <a:ea typeface="Calibri"/>
                <a:cs typeface="Calibri"/>
                <a:sym typeface="Calibri"/>
              </a:defRPr>
            </a:lvl4pPr>
            <a:lvl5pPr marL="2286000" marR="0" lvl="4" indent="-360680" algn="l" rtl="0">
              <a:lnSpc>
                <a:spcPct val="90000"/>
              </a:lnSpc>
              <a:spcBef>
                <a:spcPts val="270"/>
              </a:spcBef>
              <a:spcAft>
                <a:spcPts val="0"/>
              </a:spcAft>
              <a:buClr>
                <a:schemeClr val="accent1"/>
              </a:buClr>
              <a:buSzPts val="2080"/>
              <a:buFont typeface="Courier New"/>
              <a:buChar char="o"/>
              <a:defRPr sz="2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9.xml"/><Relationship Id="rId1" Type="http://schemas.openxmlformats.org/officeDocument/2006/relationships/video" Target="https://www.youtube.com/embed/Am10w_ksBQg?feature=oembed" TargetMode="External"/><Relationship Id="rId5" Type="http://schemas.openxmlformats.org/officeDocument/2006/relationships/image" Target="../media/image19.jpeg"/><Relationship Id="rId4" Type="http://schemas.openxmlformats.org/officeDocument/2006/relationships/hyperlink" Target="https://www.youtube.com/watch?v=Am10w_ksBQg"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youtube.com/watch?v=Ngv2OlqFWXU" TargetMode="External"/><Relationship Id="rId2" Type="http://schemas.openxmlformats.org/officeDocument/2006/relationships/notesSlide" Target="../notesSlides/notesSlide26.xml"/><Relationship Id="rId1" Type="http://schemas.openxmlformats.org/officeDocument/2006/relationships/slideLayout" Target="../slideLayouts/slideLayout9.xml"/><Relationship Id="rId5" Type="http://schemas.openxmlformats.org/officeDocument/2006/relationships/hyperlink" Target="https://www.youtube.com/watch?v=Ngv2OlqFWXU" TargetMode="External"/><Relationship Id="rId4" Type="http://schemas.openxmlformats.org/officeDocument/2006/relationships/image" Target="../media/image20.jp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HXJBi7ZQHIo"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10.jpg"/><Relationship Id="rId4" Type="http://schemas.openxmlformats.org/officeDocument/2006/relationships/hyperlink" Target="http://www.youtube.com/watch?v=HXJBi7ZQHIo"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12.jpg"/><Relationship Id="rId4" Type="http://schemas.openxmlformats.org/officeDocument/2006/relationships/hyperlink" Target="http://www.youtube.com/watch?v=bjcwzinQlEE"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7"/>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None/>
            </a:pPr>
            <a:r>
              <a:rPr lang="en-US" dirty="0"/>
              <a:t>Gist</a:t>
            </a:r>
            <a:endParaRPr dirty="0"/>
          </a:p>
        </p:txBody>
      </p:sp>
      <p:sp>
        <p:nvSpPr>
          <p:cNvPr id="131" name="Google Shape;131;p27"/>
          <p:cNvSpPr txBox="1">
            <a:spLocks noGrp="1"/>
          </p:cNvSpPr>
          <p:nvPr>
            <p:ph type="body" idx="4294967295"/>
          </p:nvPr>
        </p:nvSpPr>
        <p:spPr>
          <a:xfrm>
            <a:off x="628650" y="1370013"/>
            <a:ext cx="7886700" cy="3262312"/>
          </a:xfrm>
          <a:prstGeom prst="rect">
            <a:avLst/>
          </a:prstGeom>
          <a:noFill/>
          <a:ln>
            <a:noFill/>
          </a:ln>
        </p:spPr>
        <p:txBody>
          <a:bodyPr spcFirstLastPara="1" wrap="square" lIns="91425" tIns="45700" rIns="91425" bIns="45700" anchor="t" anchorCtr="0">
            <a:noAutofit/>
          </a:bodyPr>
          <a:lstStyle/>
          <a:p>
            <a:pPr marL="457200" lvl="0" indent="-393192" algn="l" rtl="0">
              <a:spcAft>
                <a:spcPts val="0"/>
              </a:spcAft>
              <a:buSzPts val="2600"/>
              <a:buChar char="●"/>
            </a:pPr>
            <a:r>
              <a:rPr lang="en-US" dirty="0"/>
              <a:t>Think about the video and the activity you just did.</a:t>
            </a:r>
            <a:endParaRPr dirty="0"/>
          </a:p>
          <a:p>
            <a:pPr marL="457200" lvl="0" indent="-393192" algn="l" rtl="0">
              <a:spcAft>
                <a:spcPts val="0"/>
              </a:spcAft>
              <a:buSzPts val="2600"/>
              <a:buChar char="●"/>
            </a:pPr>
            <a:r>
              <a:rPr lang="en-US" dirty="0"/>
              <a:t>Use some of the vocabulary words to explain what is happening in either the video or the activity.</a:t>
            </a:r>
            <a:endParaRPr dirty="0"/>
          </a:p>
        </p:txBody>
      </p:sp>
      <p:pic>
        <p:nvPicPr>
          <p:cNvPr id="132" name="Google Shape;132;p27" title="Gist.png"/>
          <p:cNvPicPr preferRelativeResize="0"/>
          <p:nvPr/>
        </p:nvPicPr>
        <p:blipFill>
          <a:blip r:embed="rId3">
            <a:alphaModFix/>
          </a:blip>
          <a:stretch>
            <a:fillRect/>
          </a:stretch>
        </p:blipFill>
        <p:spPr>
          <a:xfrm>
            <a:off x="6516350" y="568513"/>
            <a:ext cx="1998999" cy="6999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8"/>
          <p:cNvSpPr txBox="1">
            <a:spLocks noGrp="1"/>
          </p:cNvSpPr>
          <p:nvPr>
            <p:ph type="title"/>
          </p:nvPr>
        </p:nvSpPr>
        <p:spPr>
          <a:xfrm>
            <a:off x="628650" y="274638"/>
            <a:ext cx="7886700" cy="993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dirty="0"/>
              <a:t>What is a Charge?</a:t>
            </a:r>
            <a:endParaRPr dirty="0"/>
          </a:p>
        </p:txBody>
      </p:sp>
      <p:sp>
        <p:nvSpPr>
          <p:cNvPr id="138" name="Google Shape;138;p28"/>
          <p:cNvSpPr txBox="1">
            <a:spLocks noGrp="1"/>
          </p:cNvSpPr>
          <p:nvPr>
            <p:ph type="body" idx="1"/>
          </p:nvPr>
        </p:nvSpPr>
        <p:spPr>
          <a:xfrm>
            <a:off x="628649" y="1370013"/>
            <a:ext cx="7886700" cy="3262200"/>
          </a:xfrm>
          <a:prstGeom prst="rect">
            <a:avLst/>
          </a:prstGeom>
        </p:spPr>
        <p:txBody>
          <a:bodyPr spcFirstLastPara="1" wrap="square" lIns="91425" tIns="45700" rIns="91425" bIns="45700" anchor="t" anchorCtr="0">
            <a:noAutofit/>
          </a:bodyPr>
          <a:lstStyle/>
          <a:p>
            <a:pPr marL="0" lvl="0" indent="0" algn="l" rtl="0">
              <a:spcBef>
                <a:spcPts val="520"/>
              </a:spcBef>
              <a:spcAft>
                <a:spcPts val="0"/>
              </a:spcAft>
              <a:buNone/>
            </a:pPr>
            <a:r>
              <a:rPr lang="en-US" dirty="0"/>
              <a:t>Charge = a property of matter</a:t>
            </a:r>
            <a:endParaRPr dirty="0"/>
          </a:p>
          <a:p>
            <a:pPr marL="0" lvl="0" indent="0" algn="l" rtl="0">
              <a:spcBef>
                <a:spcPts val="520"/>
              </a:spcBef>
              <a:spcAft>
                <a:spcPts val="0"/>
              </a:spcAft>
              <a:buNone/>
            </a:pPr>
            <a:r>
              <a:rPr lang="en-US" dirty="0"/>
              <a:t>Two types:</a:t>
            </a:r>
            <a:endParaRPr dirty="0"/>
          </a:p>
          <a:p>
            <a:pPr marL="914400" lvl="0" indent="-393700" algn="l" rtl="0">
              <a:spcBef>
                <a:spcPts val="520"/>
              </a:spcBef>
              <a:spcAft>
                <a:spcPts val="0"/>
              </a:spcAft>
              <a:buSzPts val="2600"/>
              <a:buChar char="●"/>
            </a:pPr>
            <a:r>
              <a:rPr lang="en-US" dirty="0"/>
              <a:t>Positive (+) → lack of electrons</a:t>
            </a:r>
            <a:endParaRPr dirty="0"/>
          </a:p>
          <a:p>
            <a:pPr marL="914400" lvl="0" indent="-393700" algn="l" rtl="0">
              <a:spcBef>
                <a:spcPts val="0"/>
              </a:spcBef>
              <a:spcAft>
                <a:spcPts val="0"/>
              </a:spcAft>
              <a:buSzPts val="2600"/>
              <a:buChar char="●"/>
            </a:pPr>
            <a:r>
              <a:rPr lang="en-US" dirty="0"/>
              <a:t>Negative (-) → excess electrons</a:t>
            </a:r>
            <a:endParaRPr dirty="0"/>
          </a:p>
          <a:p>
            <a:pPr marL="0" lvl="0" indent="0" algn="l" rtl="0">
              <a:spcBef>
                <a:spcPts val="520"/>
              </a:spcBef>
              <a:spcAft>
                <a:spcPts val="0"/>
              </a:spcAft>
              <a:buNone/>
            </a:pPr>
            <a:endParaRPr dirty="0"/>
          </a:p>
          <a:p>
            <a:pPr marL="0" lvl="0" indent="0" algn="l" rtl="0">
              <a:spcBef>
                <a:spcPts val="520"/>
              </a:spcBef>
              <a:spcAft>
                <a:spcPts val="0"/>
              </a:spcAft>
              <a:buNone/>
            </a:pPr>
            <a:r>
              <a:rPr lang="en-US" dirty="0"/>
              <a:t>Measured in </a:t>
            </a:r>
            <a:r>
              <a:rPr lang="en-US" b="1" dirty="0"/>
              <a:t>coulombs (C)</a:t>
            </a:r>
            <a:endParaRPr b="1" dirty="0"/>
          </a:p>
          <a:p>
            <a:pPr marL="0" lvl="0" indent="0" algn="l" rtl="0">
              <a:spcBef>
                <a:spcPts val="520"/>
              </a:spcBef>
              <a:spcAft>
                <a:spcPts val="0"/>
              </a:spcAft>
              <a:buNone/>
            </a:pPr>
            <a:r>
              <a:rPr lang="en-US" dirty="0"/>
              <a:t>Symbol: </a:t>
            </a:r>
            <a:r>
              <a:rPr lang="en-US" b="1" dirty="0"/>
              <a:t>q</a:t>
            </a:r>
            <a:endParaRPr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9"/>
          <p:cNvSpPr txBox="1">
            <a:spLocks noGrp="1"/>
          </p:cNvSpPr>
          <p:nvPr>
            <p:ph type="title"/>
          </p:nvPr>
        </p:nvSpPr>
        <p:spPr>
          <a:xfrm>
            <a:off x="628650" y="274638"/>
            <a:ext cx="7886700" cy="993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Where Does Charge Come From?</a:t>
            </a:r>
            <a:endParaRPr/>
          </a:p>
        </p:txBody>
      </p:sp>
      <p:sp>
        <p:nvSpPr>
          <p:cNvPr id="144" name="Google Shape;144;p29"/>
          <p:cNvSpPr txBox="1">
            <a:spLocks noGrp="1"/>
          </p:cNvSpPr>
          <p:nvPr>
            <p:ph type="body" idx="1"/>
          </p:nvPr>
        </p:nvSpPr>
        <p:spPr>
          <a:xfrm>
            <a:off x="628649" y="1370013"/>
            <a:ext cx="7886700" cy="3262200"/>
          </a:xfrm>
          <a:prstGeom prst="rect">
            <a:avLst/>
          </a:prstGeom>
        </p:spPr>
        <p:txBody>
          <a:bodyPr spcFirstLastPara="1" wrap="square" lIns="91425" tIns="45700" rIns="91425" bIns="45700" anchor="t" anchorCtr="0">
            <a:noAutofit/>
          </a:bodyPr>
          <a:lstStyle/>
          <a:p>
            <a:pPr marL="0" lvl="0" indent="0" algn="l" rtl="0">
              <a:spcBef>
                <a:spcPts val="520"/>
              </a:spcBef>
              <a:spcAft>
                <a:spcPts val="0"/>
              </a:spcAft>
              <a:buNone/>
            </a:pPr>
            <a:r>
              <a:rPr lang="en-US" dirty="0"/>
              <a:t>Charge comes in tiny units</a:t>
            </a:r>
            <a:endParaRPr dirty="0"/>
          </a:p>
          <a:p>
            <a:pPr marL="0" lvl="0" indent="0" algn="l" rtl="0">
              <a:spcBef>
                <a:spcPts val="520"/>
              </a:spcBef>
              <a:spcAft>
                <a:spcPts val="0"/>
              </a:spcAft>
              <a:buNone/>
            </a:pPr>
            <a:r>
              <a:rPr lang="en-US" dirty="0"/>
              <a:t>Each electron has:</a:t>
            </a:r>
            <a:endParaRPr dirty="0"/>
          </a:p>
          <a:p>
            <a:pPr marL="914400" lvl="0" indent="-393700" algn="l" rtl="0">
              <a:spcBef>
                <a:spcPts val="520"/>
              </a:spcBef>
              <a:spcAft>
                <a:spcPts val="0"/>
              </a:spcAft>
              <a:buSzPts val="2600"/>
              <a:buChar char="●"/>
            </a:pPr>
            <a:r>
              <a:rPr lang="en-US" dirty="0"/>
              <a:t>Charge = </a:t>
            </a:r>
            <a:r>
              <a:rPr lang="en-US" i="1" dirty="0"/>
              <a:t>e</a:t>
            </a:r>
            <a:r>
              <a:rPr lang="en-US" dirty="0"/>
              <a:t> = 1.6 x 10</a:t>
            </a:r>
            <a:r>
              <a:rPr lang="en-US" baseline="30000" dirty="0"/>
              <a:t>-19 </a:t>
            </a:r>
            <a:r>
              <a:rPr lang="en-US" i="1" dirty="0"/>
              <a:t>C</a:t>
            </a:r>
            <a:endParaRPr i="1" dirty="0"/>
          </a:p>
          <a:p>
            <a:pPr marL="0" lvl="0" indent="0" algn="l" rtl="0">
              <a:spcBef>
                <a:spcPts val="520"/>
              </a:spcBef>
              <a:spcAft>
                <a:spcPts val="0"/>
              </a:spcAft>
              <a:buNone/>
            </a:pPr>
            <a:endParaRPr dirty="0"/>
          </a:p>
          <a:p>
            <a:pPr marL="0" lvl="0" indent="0" algn="l" rtl="0">
              <a:spcBef>
                <a:spcPts val="520"/>
              </a:spcBef>
              <a:spcAft>
                <a:spcPts val="0"/>
              </a:spcAft>
              <a:buNone/>
            </a:pPr>
            <a:r>
              <a:rPr lang="en-US" dirty="0"/>
              <a:t>Total Charge:</a:t>
            </a:r>
            <a:endParaRPr dirty="0"/>
          </a:p>
          <a:p>
            <a:pPr marL="914400" lvl="0" indent="-393700" algn="l" rtl="0">
              <a:spcBef>
                <a:spcPts val="520"/>
              </a:spcBef>
              <a:spcAft>
                <a:spcPts val="0"/>
              </a:spcAft>
              <a:buSzPts val="2600"/>
              <a:buChar char="●"/>
            </a:pPr>
            <a:r>
              <a:rPr lang="en-US" i="1" dirty="0"/>
              <a:t>q</a:t>
            </a:r>
            <a:r>
              <a:rPr lang="en-US" dirty="0"/>
              <a:t> = </a:t>
            </a:r>
            <a:r>
              <a:rPr lang="en-US" i="1" dirty="0"/>
              <a:t>ne</a:t>
            </a:r>
            <a:endParaRPr i="1" dirty="0"/>
          </a:p>
          <a:p>
            <a:pPr marL="914400" lvl="0" indent="-393700" algn="l" rtl="0">
              <a:spcBef>
                <a:spcPts val="0"/>
              </a:spcBef>
              <a:spcAft>
                <a:spcPts val="0"/>
              </a:spcAft>
              <a:buSzPts val="2600"/>
              <a:buChar char="●"/>
            </a:pPr>
            <a:r>
              <a:rPr lang="en-US" i="1" dirty="0"/>
              <a:t>n</a:t>
            </a:r>
            <a:r>
              <a:rPr lang="en-US" dirty="0"/>
              <a:t> = the number of electrons gained or lost</a:t>
            </a:r>
            <a:endParaRPr dirty="0"/>
          </a:p>
          <a:p>
            <a:pPr marL="0" lvl="0" indent="0" algn="l" rtl="0">
              <a:spcBef>
                <a:spcPts val="520"/>
              </a:spcBef>
              <a:spcAft>
                <a:spcPts val="0"/>
              </a:spcAft>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30"/>
          <p:cNvSpPr txBox="1">
            <a:spLocks noGrp="1"/>
          </p:cNvSpPr>
          <p:nvPr>
            <p:ph type="title"/>
          </p:nvPr>
        </p:nvSpPr>
        <p:spPr>
          <a:xfrm>
            <a:off x="628650" y="274638"/>
            <a:ext cx="7886700" cy="993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Charge in Real Life</a:t>
            </a:r>
            <a:endParaRPr/>
          </a:p>
        </p:txBody>
      </p:sp>
      <p:sp>
        <p:nvSpPr>
          <p:cNvPr id="150" name="Google Shape;150;p30"/>
          <p:cNvSpPr txBox="1">
            <a:spLocks noGrp="1"/>
          </p:cNvSpPr>
          <p:nvPr>
            <p:ph type="body" idx="1"/>
          </p:nvPr>
        </p:nvSpPr>
        <p:spPr>
          <a:xfrm>
            <a:off x="628649" y="1370013"/>
            <a:ext cx="7886700" cy="3262200"/>
          </a:xfrm>
          <a:prstGeom prst="rect">
            <a:avLst/>
          </a:prstGeom>
        </p:spPr>
        <p:txBody>
          <a:bodyPr spcFirstLastPara="1" wrap="square" lIns="91425" tIns="45700" rIns="91425" bIns="45700" anchor="t" anchorCtr="0">
            <a:noAutofit/>
          </a:bodyPr>
          <a:lstStyle/>
          <a:p>
            <a:pPr marL="0" lvl="0" indent="0" algn="l" rtl="0">
              <a:spcBef>
                <a:spcPts val="520"/>
              </a:spcBef>
              <a:spcAft>
                <a:spcPts val="0"/>
              </a:spcAft>
              <a:buNone/>
            </a:pPr>
            <a:r>
              <a:rPr lang="en-US"/>
              <a:t>Friction can transfer electrons</a:t>
            </a:r>
            <a:endParaRPr/>
          </a:p>
          <a:p>
            <a:pPr marL="0" lvl="0" indent="0" algn="l" rtl="0">
              <a:spcBef>
                <a:spcPts val="520"/>
              </a:spcBef>
              <a:spcAft>
                <a:spcPts val="0"/>
              </a:spcAft>
              <a:buNone/>
            </a:pPr>
            <a:r>
              <a:rPr lang="en-US"/>
              <a:t>Examples:</a:t>
            </a:r>
            <a:endParaRPr/>
          </a:p>
          <a:p>
            <a:pPr marL="914400" lvl="0" indent="-393700" algn="l" rtl="0">
              <a:spcBef>
                <a:spcPts val="520"/>
              </a:spcBef>
              <a:spcAft>
                <a:spcPts val="0"/>
              </a:spcAft>
              <a:buSzPts val="2600"/>
              <a:buChar char="●"/>
            </a:pPr>
            <a:r>
              <a:rPr lang="en-US"/>
              <a:t>Blanket gains electrons → negative</a:t>
            </a:r>
            <a:endParaRPr/>
          </a:p>
          <a:p>
            <a:pPr marL="914400" lvl="0" indent="-393700" algn="l" rtl="0">
              <a:spcBef>
                <a:spcPts val="0"/>
              </a:spcBef>
              <a:spcAft>
                <a:spcPts val="0"/>
              </a:spcAft>
              <a:buSzPts val="2600"/>
              <a:buChar char="●"/>
            </a:pPr>
            <a:r>
              <a:rPr lang="en-US"/>
              <a:t>Dog loses electrons → positive</a:t>
            </a:r>
            <a:endParaRPr/>
          </a:p>
          <a:p>
            <a:pPr marL="0" lvl="0" indent="0" algn="l" rtl="0">
              <a:spcBef>
                <a:spcPts val="520"/>
              </a:spcBef>
              <a:spcAft>
                <a:spcPts val="0"/>
              </a:spcAft>
              <a:buNone/>
            </a:pPr>
            <a:endParaRPr/>
          </a:p>
          <a:p>
            <a:pPr marL="0" lvl="0" indent="0" algn="l" rtl="0">
              <a:spcBef>
                <a:spcPts val="520"/>
              </a:spcBef>
              <a:spcAft>
                <a:spcPts val="0"/>
              </a:spcAft>
              <a:buNone/>
            </a:pPr>
            <a:r>
              <a:rPr lang="en-US"/>
              <a:t>What must happen to the total charge in the system?</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31"/>
          <p:cNvSpPr txBox="1">
            <a:spLocks noGrp="1"/>
          </p:cNvSpPr>
          <p:nvPr>
            <p:ph type="title"/>
          </p:nvPr>
        </p:nvSpPr>
        <p:spPr>
          <a:xfrm>
            <a:off x="628650" y="274638"/>
            <a:ext cx="7886700" cy="993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Charge is Conserved</a:t>
            </a:r>
            <a:endParaRPr/>
          </a:p>
        </p:txBody>
      </p:sp>
      <p:sp>
        <p:nvSpPr>
          <p:cNvPr id="156" name="Google Shape;156;p31"/>
          <p:cNvSpPr txBox="1">
            <a:spLocks noGrp="1"/>
          </p:cNvSpPr>
          <p:nvPr>
            <p:ph type="body" idx="1"/>
          </p:nvPr>
        </p:nvSpPr>
        <p:spPr>
          <a:xfrm>
            <a:off x="628649" y="1370013"/>
            <a:ext cx="7886700" cy="3262200"/>
          </a:xfrm>
          <a:prstGeom prst="rect">
            <a:avLst/>
          </a:prstGeom>
        </p:spPr>
        <p:txBody>
          <a:bodyPr spcFirstLastPara="1" wrap="square" lIns="91425" tIns="45700" rIns="91425" bIns="45700" anchor="t" anchorCtr="0">
            <a:noAutofit/>
          </a:bodyPr>
          <a:lstStyle/>
          <a:p>
            <a:pPr marL="0" lvl="0" indent="0" algn="ctr" rtl="0">
              <a:spcBef>
                <a:spcPts val="520"/>
              </a:spcBef>
              <a:spcAft>
                <a:spcPts val="0"/>
              </a:spcAft>
              <a:buNone/>
            </a:pPr>
            <a:r>
              <a:rPr lang="en-US" sz="2800" i="1"/>
              <a:t>Charge cannot be created or destroyed</a:t>
            </a:r>
            <a:endParaRPr sz="2800" i="1"/>
          </a:p>
          <a:p>
            <a:pPr marL="0" lvl="0" indent="0" algn="ctr" rtl="0">
              <a:spcBef>
                <a:spcPts val="520"/>
              </a:spcBef>
              <a:spcAft>
                <a:spcPts val="0"/>
              </a:spcAft>
              <a:buNone/>
            </a:pPr>
            <a:r>
              <a:rPr lang="en-US" sz="2800" i="1"/>
              <a:t>It can only be transferred</a:t>
            </a:r>
            <a:endParaRPr sz="2800" i="1"/>
          </a:p>
          <a:p>
            <a:pPr marL="0" lvl="0" indent="0" algn="l" rtl="0">
              <a:spcBef>
                <a:spcPts val="520"/>
              </a:spcBef>
              <a:spcAft>
                <a:spcPts val="0"/>
              </a:spcAft>
              <a:buNone/>
            </a:pPr>
            <a:endParaRPr/>
          </a:p>
          <a:p>
            <a:pPr marL="457200" lvl="0" indent="-393700" algn="l" rtl="0">
              <a:spcBef>
                <a:spcPts val="520"/>
              </a:spcBef>
              <a:spcAft>
                <a:spcPts val="0"/>
              </a:spcAft>
              <a:buSzPts val="2600"/>
              <a:buChar char="●"/>
            </a:pPr>
            <a:r>
              <a:rPr lang="en-US"/>
              <a:t>If one object gains electrons, another must lose them</a:t>
            </a:r>
            <a:endParaRPr/>
          </a:p>
          <a:p>
            <a:pPr marL="457200" lvl="0" indent="-393700" algn="l" rtl="0">
              <a:spcBef>
                <a:spcPts val="0"/>
              </a:spcBef>
              <a:spcAft>
                <a:spcPts val="0"/>
              </a:spcAft>
              <a:buSzPts val="2600"/>
              <a:buChar char="●"/>
            </a:pPr>
            <a:r>
              <a:rPr lang="en-US"/>
              <a:t>The system must stay balanced</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32"/>
          <p:cNvSpPr txBox="1">
            <a:spLocks noGrp="1"/>
          </p:cNvSpPr>
          <p:nvPr>
            <p:ph type="title"/>
          </p:nvPr>
        </p:nvSpPr>
        <p:spPr>
          <a:xfrm>
            <a:off x="628650" y="274638"/>
            <a:ext cx="7886700" cy="993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Law of Electric Forces</a:t>
            </a:r>
            <a:endParaRPr/>
          </a:p>
        </p:txBody>
      </p:sp>
      <p:sp>
        <p:nvSpPr>
          <p:cNvPr id="162" name="Google Shape;162;p32"/>
          <p:cNvSpPr txBox="1">
            <a:spLocks noGrp="1"/>
          </p:cNvSpPr>
          <p:nvPr>
            <p:ph type="body" idx="1"/>
          </p:nvPr>
        </p:nvSpPr>
        <p:spPr>
          <a:xfrm>
            <a:off x="628649" y="1377513"/>
            <a:ext cx="7886700" cy="3262200"/>
          </a:xfrm>
          <a:prstGeom prst="rect">
            <a:avLst/>
          </a:prstGeom>
        </p:spPr>
        <p:txBody>
          <a:bodyPr spcFirstLastPara="1" wrap="square" lIns="91425" tIns="45700" rIns="91425" bIns="45700" anchor="t" anchorCtr="0">
            <a:noAutofit/>
          </a:bodyPr>
          <a:lstStyle/>
          <a:p>
            <a:pPr marL="457200" lvl="0" indent="-393700" algn="l" rtl="0">
              <a:spcBef>
                <a:spcPts val="520"/>
              </a:spcBef>
              <a:spcAft>
                <a:spcPts val="0"/>
              </a:spcAft>
              <a:buSzPts val="2600"/>
              <a:buChar char="●"/>
            </a:pPr>
            <a:r>
              <a:rPr lang="en-US"/>
              <a:t>Opposites attract ( + and -)</a:t>
            </a:r>
            <a:endParaRPr/>
          </a:p>
          <a:p>
            <a:pPr marL="457200" lvl="0" indent="-393700" algn="l" rtl="0">
              <a:spcBef>
                <a:spcPts val="0"/>
              </a:spcBef>
              <a:spcAft>
                <a:spcPts val="0"/>
              </a:spcAft>
              <a:buSzPts val="2600"/>
              <a:buChar char="●"/>
            </a:pPr>
            <a:r>
              <a:rPr lang="en-US"/>
              <a:t>Likes repel ( +/+ or -/-)</a:t>
            </a:r>
            <a:endParaRPr/>
          </a:p>
          <a:p>
            <a:pPr marL="0" lvl="0" indent="0" algn="l" rtl="0">
              <a:spcBef>
                <a:spcPts val="520"/>
              </a:spcBef>
              <a:spcAft>
                <a:spcPts val="0"/>
              </a:spcAft>
              <a:buNone/>
            </a:pPr>
            <a:endParaRPr/>
          </a:p>
          <a:p>
            <a:pPr marL="0" lvl="0" indent="0" algn="l" rtl="0">
              <a:spcBef>
                <a:spcPts val="520"/>
              </a:spcBef>
              <a:spcAft>
                <a:spcPts val="0"/>
              </a:spcAft>
              <a:buNone/>
            </a:pPr>
            <a:r>
              <a:rPr lang="en-US"/>
              <a:t>Think:</a:t>
            </a:r>
            <a:endParaRPr/>
          </a:p>
          <a:p>
            <a:pPr marL="457200" lvl="0" indent="-393700" algn="l" rtl="0">
              <a:spcBef>
                <a:spcPts val="520"/>
              </a:spcBef>
              <a:spcAft>
                <a:spcPts val="0"/>
              </a:spcAft>
              <a:buSzPts val="2600"/>
              <a:buChar char="●"/>
            </a:pPr>
            <a:r>
              <a:rPr lang="en-US"/>
              <a:t>Push a part = repel</a:t>
            </a:r>
            <a:endParaRPr/>
          </a:p>
          <a:p>
            <a:pPr marL="457200" lvl="0" indent="-393700" algn="l" rtl="0">
              <a:spcBef>
                <a:spcPts val="0"/>
              </a:spcBef>
              <a:spcAft>
                <a:spcPts val="0"/>
              </a:spcAft>
              <a:buSzPts val="2600"/>
              <a:buChar char="●"/>
            </a:pPr>
            <a:r>
              <a:rPr lang="en-US"/>
              <a:t>Pull together = attract</a:t>
            </a:r>
            <a:endParaRPr/>
          </a:p>
        </p:txBody>
      </p:sp>
      <p:grpSp>
        <p:nvGrpSpPr>
          <p:cNvPr id="163" name="Google Shape;163;p32"/>
          <p:cNvGrpSpPr/>
          <p:nvPr/>
        </p:nvGrpSpPr>
        <p:grpSpPr>
          <a:xfrm>
            <a:off x="5086300" y="1564800"/>
            <a:ext cx="3723725" cy="2208550"/>
            <a:chOff x="4726925" y="1557300"/>
            <a:chExt cx="3723725" cy="2208550"/>
          </a:xfrm>
        </p:grpSpPr>
        <p:sp>
          <p:nvSpPr>
            <p:cNvPr id="164" name="Google Shape;164;p32"/>
            <p:cNvSpPr/>
            <p:nvPr/>
          </p:nvSpPr>
          <p:spPr>
            <a:xfrm>
              <a:off x="5061100" y="1557300"/>
              <a:ext cx="606600" cy="621300"/>
            </a:xfrm>
            <a:prstGeom prst="ellipse">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65" name="Google Shape;165;p32"/>
            <p:cNvSpPr/>
            <p:nvPr/>
          </p:nvSpPr>
          <p:spPr>
            <a:xfrm>
              <a:off x="5061100" y="2350925"/>
              <a:ext cx="606600" cy="621300"/>
            </a:xfrm>
            <a:prstGeom prst="ellipse">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66" name="Google Shape;166;p32"/>
            <p:cNvSpPr/>
            <p:nvPr/>
          </p:nvSpPr>
          <p:spPr>
            <a:xfrm>
              <a:off x="6299100" y="2350925"/>
              <a:ext cx="606600" cy="621300"/>
            </a:xfrm>
            <a:prstGeom prst="ellipse">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67" name="Google Shape;167;p32"/>
            <p:cNvSpPr/>
            <p:nvPr/>
          </p:nvSpPr>
          <p:spPr>
            <a:xfrm>
              <a:off x="6299100" y="1557300"/>
              <a:ext cx="606600" cy="621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68" name="Google Shape;168;p32"/>
            <p:cNvSpPr/>
            <p:nvPr/>
          </p:nvSpPr>
          <p:spPr>
            <a:xfrm>
              <a:off x="5061100" y="3144550"/>
              <a:ext cx="606600" cy="621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69" name="Google Shape;169;p32"/>
            <p:cNvSpPr/>
            <p:nvPr/>
          </p:nvSpPr>
          <p:spPr>
            <a:xfrm>
              <a:off x="6299100" y="3144550"/>
              <a:ext cx="606600" cy="621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70" name="Google Shape;170;p32"/>
            <p:cNvSpPr/>
            <p:nvPr/>
          </p:nvSpPr>
          <p:spPr>
            <a:xfrm>
              <a:off x="5697650" y="1733100"/>
              <a:ext cx="291900" cy="269700"/>
            </a:xfrm>
            <a:prstGeom prst="rightArrow">
              <a:avLst>
                <a:gd name="adj1" fmla="val 50000"/>
                <a:gd name="adj2" fmla="val 50000"/>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71" name="Google Shape;171;p32"/>
            <p:cNvSpPr/>
            <p:nvPr/>
          </p:nvSpPr>
          <p:spPr>
            <a:xfrm rot="10800000">
              <a:off x="5989550" y="1733100"/>
              <a:ext cx="291900" cy="269700"/>
            </a:xfrm>
            <a:prstGeom prst="rightArrow">
              <a:avLst>
                <a:gd name="adj1" fmla="val 50000"/>
                <a:gd name="adj2" fmla="val 50000"/>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72" name="Google Shape;172;p32"/>
            <p:cNvSpPr/>
            <p:nvPr/>
          </p:nvSpPr>
          <p:spPr>
            <a:xfrm>
              <a:off x="6938325" y="2526725"/>
              <a:ext cx="291900" cy="269700"/>
            </a:xfrm>
            <a:prstGeom prst="rightArrow">
              <a:avLst>
                <a:gd name="adj1" fmla="val 50000"/>
                <a:gd name="adj2" fmla="val 50000"/>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73" name="Google Shape;173;p32"/>
            <p:cNvSpPr/>
            <p:nvPr/>
          </p:nvSpPr>
          <p:spPr>
            <a:xfrm>
              <a:off x="6938325" y="3320350"/>
              <a:ext cx="291900" cy="269700"/>
            </a:xfrm>
            <a:prstGeom prst="rightArrow">
              <a:avLst>
                <a:gd name="adj1" fmla="val 50000"/>
                <a:gd name="adj2" fmla="val 50000"/>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74" name="Google Shape;174;p32"/>
            <p:cNvSpPr/>
            <p:nvPr/>
          </p:nvSpPr>
          <p:spPr>
            <a:xfrm rot="10800000">
              <a:off x="4726925" y="2526725"/>
              <a:ext cx="291900" cy="269700"/>
            </a:xfrm>
            <a:prstGeom prst="rightArrow">
              <a:avLst>
                <a:gd name="adj1" fmla="val 50000"/>
                <a:gd name="adj2" fmla="val 50000"/>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75" name="Google Shape;175;p32"/>
            <p:cNvSpPr/>
            <p:nvPr/>
          </p:nvSpPr>
          <p:spPr>
            <a:xfrm rot="10800000">
              <a:off x="4726925" y="3320350"/>
              <a:ext cx="291900" cy="269700"/>
            </a:xfrm>
            <a:prstGeom prst="rightArrow">
              <a:avLst>
                <a:gd name="adj1" fmla="val 50000"/>
                <a:gd name="adj2" fmla="val 50000"/>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76" name="Google Shape;176;p32"/>
            <p:cNvSpPr/>
            <p:nvPr/>
          </p:nvSpPr>
          <p:spPr>
            <a:xfrm>
              <a:off x="5180950" y="1703250"/>
              <a:ext cx="366900" cy="329400"/>
            </a:xfrm>
            <a:prstGeom prst="mathPlus">
              <a:avLst>
                <a:gd name="adj1" fmla="val 2352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77" name="Google Shape;177;p32"/>
            <p:cNvSpPr/>
            <p:nvPr/>
          </p:nvSpPr>
          <p:spPr>
            <a:xfrm>
              <a:off x="6418950" y="2496875"/>
              <a:ext cx="366900" cy="329400"/>
            </a:xfrm>
            <a:prstGeom prst="mathPlus">
              <a:avLst>
                <a:gd name="adj1" fmla="val 2352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78" name="Google Shape;178;p32"/>
            <p:cNvSpPr/>
            <p:nvPr/>
          </p:nvSpPr>
          <p:spPr>
            <a:xfrm>
              <a:off x="5180950" y="2496875"/>
              <a:ext cx="366900" cy="329400"/>
            </a:xfrm>
            <a:prstGeom prst="mathPlus">
              <a:avLst>
                <a:gd name="adj1" fmla="val 2352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79" name="Google Shape;179;p32"/>
            <p:cNvSpPr/>
            <p:nvPr/>
          </p:nvSpPr>
          <p:spPr>
            <a:xfrm>
              <a:off x="6418950" y="1733100"/>
              <a:ext cx="366900" cy="269700"/>
            </a:xfrm>
            <a:prstGeom prst="mathMinus">
              <a:avLst>
                <a:gd name="adj1" fmla="val 2352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80" name="Google Shape;180;p32"/>
            <p:cNvSpPr/>
            <p:nvPr/>
          </p:nvSpPr>
          <p:spPr>
            <a:xfrm>
              <a:off x="6418950" y="3320350"/>
              <a:ext cx="366900" cy="269700"/>
            </a:xfrm>
            <a:prstGeom prst="mathMinus">
              <a:avLst>
                <a:gd name="adj1" fmla="val 2352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81" name="Google Shape;181;p32"/>
            <p:cNvSpPr/>
            <p:nvPr/>
          </p:nvSpPr>
          <p:spPr>
            <a:xfrm>
              <a:off x="5180950" y="3320350"/>
              <a:ext cx="366900" cy="269700"/>
            </a:xfrm>
            <a:prstGeom prst="mathMinus">
              <a:avLst>
                <a:gd name="adj1" fmla="val 2352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82" name="Google Shape;182;p32"/>
            <p:cNvSpPr txBox="1"/>
            <p:nvPr/>
          </p:nvSpPr>
          <p:spPr>
            <a:xfrm>
              <a:off x="7215250" y="1575450"/>
              <a:ext cx="12354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600">
                  <a:solidFill>
                    <a:srgbClr val="971D20"/>
                  </a:solidFill>
                  <a:latin typeface="Calibri"/>
                  <a:ea typeface="Calibri"/>
                  <a:cs typeface="Calibri"/>
                  <a:sym typeface="Calibri"/>
                </a:rPr>
                <a:t>Attract</a:t>
              </a:r>
              <a:endParaRPr sz="2600">
                <a:solidFill>
                  <a:srgbClr val="971D20"/>
                </a:solidFill>
                <a:latin typeface="Calibri"/>
                <a:ea typeface="Calibri"/>
                <a:cs typeface="Calibri"/>
                <a:sym typeface="Calibri"/>
              </a:endParaRPr>
            </a:p>
          </p:txBody>
        </p:sp>
        <p:sp>
          <p:nvSpPr>
            <p:cNvPr id="183" name="Google Shape;183;p32"/>
            <p:cNvSpPr txBox="1"/>
            <p:nvPr/>
          </p:nvSpPr>
          <p:spPr>
            <a:xfrm>
              <a:off x="7215250" y="2735350"/>
              <a:ext cx="12354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600">
                  <a:solidFill>
                    <a:srgbClr val="971D20"/>
                  </a:solidFill>
                  <a:latin typeface="Calibri"/>
                  <a:ea typeface="Calibri"/>
                  <a:cs typeface="Calibri"/>
                  <a:sym typeface="Calibri"/>
                </a:rPr>
                <a:t>Repel</a:t>
              </a:r>
              <a:endParaRPr sz="2600">
                <a:solidFill>
                  <a:srgbClr val="971D20"/>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3"/>
          <p:cNvSpPr txBox="1">
            <a:spLocks noGrp="1"/>
          </p:cNvSpPr>
          <p:nvPr>
            <p:ph type="title"/>
          </p:nvPr>
        </p:nvSpPr>
        <p:spPr>
          <a:xfrm>
            <a:off x="628650" y="274638"/>
            <a:ext cx="7886700" cy="993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Introducing Coulomb’s Law</a:t>
            </a:r>
            <a:endParaRPr/>
          </a:p>
        </p:txBody>
      </p:sp>
      <p:sp>
        <p:nvSpPr>
          <p:cNvPr id="189" name="Google Shape;189;p33"/>
          <p:cNvSpPr txBox="1">
            <a:spLocks noGrp="1"/>
          </p:cNvSpPr>
          <p:nvPr>
            <p:ph type="body" idx="1"/>
          </p:nvPr>
        </p:nvSpPr>
        <p:spPr>
          <a:xfrm>
            <a:off x="628649" y="1370013"/>
            <a:ext cx="7886700" cy="3262200"/>
          </a:xfrm>
          <a:prstGeom prst="rect">
            <a:avLst/>
          </a:prstGeom>
        </p:spPr>
        <p:txBody>
          <a:bodyPr spcFirstLastPara="1" wrap="square" lIns="91425" tIns="45700" rIns="91425" bIns="45700" anchor="t" anchorCtr="0">
            <a:noAutofit/>
          </a:bodyPr>
          <a:lstStyle/>
          <a:p>
            <a:pPr marL="0" lvl="0" indent="0" algn="l" rtl="0">
              <a:spcBef>
                <a:spcPts val="520"/>
              </a:spcBef>
              <a:spcAft>
                <a:spcPts val="0"/>
              </a:spcAft>
              <a:buNone/>
            </a:pPr>
            <a:r>
              <a:rPr lang="en-US" dirty="0"/>
              <a:t>Coulomb’s Law: The electrical force between two charges is directly related to the size of the charges and inversely proportional to the distance between the charges. </a:t>
            </a:r>
            <a:endParaRPr dirty="0"/>
          </a:p>
          <a:p>
            <a:pPr marL="0" lvl="0" indent="0" algn="l" rtl="0">
              <a:spcBef>
                <a:spcPts val="520"/>
              </a:spcBef>
              <a:spcAft>
                <a:spcPts val="0"/>
              </a:spcAft>
              <a:buNone/>
            </a:pPr>
            <a:endParaRPr sz="2000" dirty="0"/>
          </a:p>
          <a:p>
            <a:pPr marL="0" lvl="0" indent="0" algn="l" rtl="0">
              <a:spcBef>
                <a:spcPts val="520"/>
              </a:spcBef>
              <a:spcAft>
                <a:spcPts val="0"/>
              </a:spcAft>
              <a:buNone/>
            </a:pPr>
            <a:r>
              <a:rPr lang="en-US" dirty="0"/>
              <a:t>Electric Force depends on:</a:t>
            </a:r>
            <a:endParaRPr dirty="0"/>
          </a:p>
          <a:p>
            <a:pPr marL="914400" lvl="0" indent="-393700" algn="l" rtl="0">
              <a:spcBef>
                <a:spcPts val="520"/>
              </a:spcBef>
              <a:spcAft>
                <a:spcPts val="0"/>
              </a:spcAft>
              <a:buSzPts val="2600"/>
              <a:buChar char="●"/>
            </a:pPr>
            <a:r>
              <a:rPr lang="en-US" dirty="0"/>
              <a:t>Size of the charges</a:t>
            </a:r>
            <a:endParaRPr dirty="0"/>
          </a:p>
          <a:p>
            <a:pPr marL="914400" lvl="0" indent="-393700" algn="l" rtl="0">
              <a:spcBef>
                <a:spcPts val="0"/>
              </a:spcBef>
              <a:spcAft>
                <a:spcPts val="0"/>
              </a:spcAft>
              <a:buSzPts val="2600"/>
              <a:buChar char="●"/>
            </a:pPr>
            <a:r>
              <a:rPr lang="en-US" dirty="0"/>
              <a:t>Distance between them</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4"/>
          <p:cNvSpPr txBox="1">
            <a:spLocks noGrp="1"/>
          </p:cNvSpPr>
          <p:nvPr>
            <p:ph type="title"/>
          </p:nvPr>
        </p:nvSpPr>
        <p:spPr>
          <a:xfrm>
            <a:off x="628650" y="274638"/>
            <a:ext cx="7886700" cy="993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Coulomb’s Law Equation</a:t>
            </a:r>
            <a:endParaRPr/>
          </a:p>
        </p:txBody>
      </p:sp>
      <p:sp>
        <p:nvSpPr>
          <p:cNvPr id="195" name="Google Shape;195;p34"/>
          <p:cNvSpPr txBox="1">
            <a:spLocks noGrp="1"/>
          </p:cNvSpPr>
          <p:nvPr>
            <p:ph type="body" idx="1"/>
          </p:nvPr>
        </p:nvSpPr>
        <p:spPr>
          <a:xfrm>
            <a:off x="628649" y="1370013"/>
            <a:ext cx="7886700" cy="3262200"/>
          </a:xfrm>
          <a:prstGeom prst="rect">
            <a:avLst/>
          </a:prstGeom>
        </p:spPr>
        <p:txBody>
          <a:bodyPr spcFirstLastPara="1" wrap="square" lIns="91425" tIns="45700" rIns="91425" bIns="45700" anchor="t" anchorCtr="0">
            <a:noAutofit/>
          </a:bodyPr>
          <a:lstStyle/>
          <a:p>
            <a:pPr marL="0" lvl="0" indent="0" algn="l" rtl="0">
              <a:spcBef>
                <a:spcPts val="520"/>
              </a:spcBef>
              <a:spcAft>
                <a:spcPts val="0"/>
              </a:spcAft>
              <a:buNone/>
            </a:pPr>
            <a:endParaRPr/>
          </a:p>
          <a:p>
            <a:pPr marL="0" lvl="0" indent="0" algn="l" rtl="0">
              <a:spcBef>
                <a:spcPts val="520"/>
              </a:spcBef>
              <a:spcAft>
                <a:spcPts val="0"/>
              </a:spcAft>
              <a:buNone/>
            </a:pPr>
            <a:r>
              <a:rPr lang="en-US" b="1" i="1"/>
              <a:t>F</a:t>
            </a:r>
            <a:r>
              <a:rPr lang="en-US" b="1" i="1" baseline="-25000"/>
              <a:t>e</a:t>
            </a:r>
            <a:r>
              <a:rPr lang="en-US" b="1" i="1"/>
              <a:t> </a:t>
            </a:r>
            <a:r>
              <a:rPr lang="en-US"/>
              <a:t>= electric force</a:t>
            </a:r>
            <a:endParaRPr/>
          </a:p>
          <a:p>
            <a:pPr marL="0" lvl="0" indent="0" algn="l" rtl="0">
              <a:spcBef>
                <a:spcPts val="520"/>
              </a:spcBef>
              <a:spcAft>
                <a:spcPts val="0"/>
              </a:spcAft>
              <a:buNone/>
            </a:pPr>
            <a:r>
              <a:rPr lang="en-US" b="1" i="1"/>
              <a:t>q</a:t>
            </a:r>
            <a:r>
              <a:rPr lang="en-US" b="1" baseline="-25000"/>
              <a:t>1</a:t>
            </a:r>
            <a:r>
              <a:rPr lang="en-US" b="1"/>
              <a:t>, </a:t>
            </a:r>
            <a:r>
              <a:rPr lang="en-US" b="1" i="1"/>
              <a:t>q</a:t>
            </a:r>
            <a:r>
              <a:rPr lang="en-US" b="1" baseline="-25000"/>
              <a:t>2</a:t>
            </a:r>
            <a:r>
              <a:rPr lang="en-US" b="1"/>
              <a:t> </a:t>
            </a:r>
            <a:r>
              <a:rPr lang="en-US"/>
              <a:t>= charges</a:t>
            </a:r>
            <a:endParaRPr/>
          </a:p>
          <a:p>
            <a:pPr marL="0" lvl="0" indent="0" algn="l" rtl="0">
              <a:spcBef>
                <a:spcPts val="520"/>
              </a:spcBef>
              <a:spcAft>
                <a:spcPts val="0"/>
              </a:spcAft>
              <a:buNone/>
            </a:pPr>
            <a:r>
              <a:rPr lang="en-US" b="1" i="1"/>
              <a:t>r </a:t>
            </a:r>
            <a:r>
              <a:rPr lang="en-US"/>
              <a:t>= distance</a:t>
            </a:r>
            <a:endParaRPr/>
          </a:p>
          <a:p>
            <a:pPr marL="0" lvl="0" indent="0" algn="l" rtl="0">
              <a:spcBef>
                <a:spcPts val="520"/>
              </a:spcBef>
              <a:spcAft>
                <a:spcPts val="0"/>
              </a:spcAft>
              <a:buNone/>
            </a:pPr>
            <a:r>
              <a:rPr lang="en-US" b="1" i="1"/>
              <a:t>k </a:t>
            </a:r>
            <a:r>
              <a:rPr lang="en-US"/>
              <a:t>= constant </a:t>
            </a:r>
            <a:endParaRPr/>
          </a:p>
        </p:txBody>
      </p:sp>
      <p:pic>
        <p:nvPicPr>
          <p:cNvPr id="196" name="Google Shape;196;p34"/>
          <p:cNvPicPr preferRelativeResize="0"/>
          <p:nvPr/>
        </p:nvPicPr>
        <p:blipFill>
          <a:blip r:embed="rId3">
            <a:alphaModFix/>
          </a:blip>
          <a:stretch>
            <a:fillRect/>
          </a:stretch>
        </p:blipFill>
        <p:spPr>
          <a:xfrm>
            <a:off x="4399639" y="1805596"/>
            <a:ext cx="3400425" cy="18478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5"/>
          <p:cNvSpPr txBox="1">
            <a:spLocks noGrp="1"/>
          </p:cNvSpPr>
          <p:nvPr>
            <p:ph type="title"/>
          </p:nvPr>
        </p:nvSpPr>
        <p:spPr>
          <a:xfrm>
            <a:off x="628650" y="274638"/>
            <a:ext cx="7886700" cy="993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What the Equation Means</a:t>
            </a:r>
            <a:endParaRPr/>
          </a:p>
        </p:txBody>
      </p:sp>
      <p:sp>
        <p:nvSpPr>
          <p:cNvPr id="202" name="Google Shape;202;p35"/>
          <p:cNvSpPr txBox="1">
            <a:spLocks noGrp="1"/>
          </p:cNvSpPr>
          <p:nvPr>
            <p:ph type="body" idx="1"/>
          </p:nvPr>
        </p:nvSpPr>
        <p:spPr>
          <a:xfrm>
            <a:off x="628649" y="1370013"/>
            <a:ext cx="7886700" cy="3262200"/>
          </a:xfrm>
          <a:prstGeom prst="rect">
            <a:avLst/>
          </a:prstGeom>
        </p:spPr>
        <p:txBody>
          <a:bodyPr spcFirstLastPara="1" wrap="square" lIns="91425" tIns="45700" rIns="91425" bIns="45700" anchor="t" anchorCtr="0">
            <a:noAutofit/>
          </a:bodyPr>
          <a:lstStyle/>
          <a:p>
            <a:pPr marL="0" lvl="0" indent="0" algn="l" rtl="0">
              <a:spcBef>
                <a:spcPts val="520"/>
              </a:spcBef>
              <a:spcAft>
                <a:spcPts val="0"/>
              </a:spcAft>
              <a:buNone/>
            </a:pPr>
            <a:r>
              <a:rPr lang="en-US"/>
              <a:t>Direct Relationship</a:t>
            </a:r>
            <a:endParaRPr/>
          </a:p>
          <a:p>
            <a:pPr marL="914400" lvl="0" indent="-393700" algn="l" rtl="0">
              <a:spcBef>
                <a:spcPts val="520"/>
              </a:spcBef>
              <a:spcAft>
                <a:spcPts val="0"/>
              </a:spcAft>
              <a:buSzPts val="2600"/>
              <a:buChar char="●"/>
            </a:pPr>
            <a:r>
              <a:rPr lang="en-US" u="sng"/>
              <a:t>Bigger</a:t>
            </a:r>
            <a:r>
              <a:rPr lang="en-US"/>
              <a:t> charge → </a:t>
            </a:r>
            <a:r>
              <a:rPr lang="en-US" u="sng"/>
              <a:t>Stronger</a:t>
            </a:r>
            <a:r>
              <a:rPr lang="en-US"/>
              <a:t> Force</a:t>
            </a:r>
            <a:endParaRPr/>
          </a:p>
          <a:p>
            <a:pPr marL="0" lvl="0" indent="0" algn="l" rtl="0">
              <a:spcBef>
                <a:spcPts val="520"/>
              </a:spcBef>
              <a:spcAft>
                <a:spcPts val="0"/>
              </a:spcAft>
              <a:buNone/>
            </a:pPr>
            <a:endParaRPr/>
          </a:p>
        </p:txBody>
      </p:sp>
      <p:pic>
        <p:nvPicPr>
          <p:cNvPr id="203" name="Google Shape;203;p35"/>
          <p:cNvPicPr preferRelativeResize="0"/>
          <p:nvPr/>
        </p:nvPicPr>
        <p:blipFill>
          <a:blip r:embed="rId3">
            <a:alphaModFix/>
          </a:blip>
          <a:stretch>
            <a:fillRect/>
          </a:stretch>
        </p:blipFill>
        <p:spPr>
          <a:xfrm>
            <a:off x="2871777" y="2554296"/>
            <a:ext cx="3400425" cy="1847850"/>
          </a:xfrm>
          <a:prstGeom prst="rect">
            <a:avLst/>
          </a:prstGeom>
          <a:noFill/>
          <a:ln>
            <a:noFill/>
          </a:ln>
        </p:spPr>
      </p:pic>
      <p:sp>
        <p:nvSpPr>
          <p:cNvPr id="204" name="Google Shape;204;p35"/>
          <p:cNvSpPr/>
          <p:nvPr/>
        </p:nvSpPr>
        <p:spPr>
          <a:xfrm>
            <a:off x="3084600" y="3316700"/>
            <a:ext cx="539100" cy="786000"/>
          </a:xfrm>
          <a:prstGeom prst="rect">
            <a:avLst/>
          </a:prstGeom>
          <a:noFill/>
          <a:ln w="28575" cap="flat" cmpd="sng">
            <a:solidFill>
              <a:srgbClr val="971D2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05" name="Google Shape;205;p35"/>
          <p:cNvSpPr/>
          <p:nvPr/>
        </p:nvSpPr>
        <p:spPr>
          <a:xfrm>
            <a:off x="4397475" y="2765325"/>
            <a:ext cx="1255200" cy="786000"/>
          </a:xfrm>
          <a:prstGeom prst="rect">
            <a:avLst/>
          </a:prstGeom>
          <a:noFill/>
          <a:ln w="28575" cap="flat" cmpd="sng">
            <a:solidFill>
              <a:srgbClr val="971D2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06" name="Google Shape;206;p35"/>
          <p:cNvSpPr/>
          <p:nvPr/>
        </p:nvSpPr>
        <p:spPr>
          <a:xfrm>
            <a:off x="5764900" y="2807575"/>
            <a:ext cx="276900" cy="526800"/>
          </a:xfrm>
          <a:prstGeom prst="upArrow">
            <a:avLst>
              <a:gd name="adj1" fmla="val 50000"/>
              <a:gd name="adj2" fmla="val 50000"/>
            </a:avLst>
          </a:prstGeom>
          <a:solidFill>
            <a:schemeClr val="accent3"/>
          </a:solidFill>
          <a:ln w="9525" cap="flat" cmpd="sng">
            <a:solidFill>
              <a:srgbClr val="971D2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07" name="Google Shape;207;p35"/>
          <p:cNvSpPr/>
          <p:nvPr/>
        </p:nvSpPr>
        <p:spPr>
          <a:xfrm>
            <a:off x="2727900" y="3446300"/>
            <a:ext cx="276900" cy="526800"/>
          </a:xfrm>
          <a:prstGeom prst="upArrow">
            <a:avLst>
              <a:gd name="adj1" fmla="val 50000"/>
              <a:gd name="adj2" fmla="val 50000"/>
            </a:avLst>
          </a:prstGeom>
          <a:solidFill>
            <a:schemeClr val="accent3"/>
          </a:solidFill>
          <a:ln w="9525" cap="flat" cmpd="sng">
            <a:solidFill>
              <a:srgbClr val="971D2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6"/>
          <p:cNvSpPr txBox="1">
            <a:spLocks noGrp="1"/>
          </p:cNvSpPr>
          <p:nvPr>
            <p:ph type="title"/>
          </p:nvPr>
        </p:nvSpPr>
        <p:spPr>
          <a:xfrm>
            <a:off x="628650" y="274638"/>
            <a:ext cx="7886700" cy="993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What the Equation Means</a:t>
            </a:r>
            <a:endParaRPr/>
          </a:p>
        </p:txBody>
      </p:sp>
      <p:sp>
        <p:nvSpPr>
          <p:cNvPr id="213" name="Google Shape;213;p36"/>
          <p:cNvSpPr txBox="1">
            <a:spLocks noGrp="1"/>
          </p:cNvSpPr>
          <p:nvPr>
            <p:ph type="body" idx="1"/>
          </p:nvPr>
        </p:nvSpPr>
        <p:spPr>
          <a:xfrm>
            <a:off x="628649" y="1370013"/>
            <a:ext cx="7886700" cy="3262200"/>
          </a:xfrm>
          <a:prstGeom prst="rect">
            <a:avLst/>
          </a:prstGeom>
        </p:spPr>
        <p:txBody>
          <a:bodyPr spcFirstLastPara="1" wrap="square" lIns="91425" tIns="45700" rIns="91425" bIns="45700" anchor="t" anchorCtr="0">
            <a:noAutofit/>
          </a:bodyPr>
          <a:lstStyle/>
          <a:p>
            <a:pPr marL="0" lvl="0" indent="0" algn="l" rtl="0">
              <a:spcBef>
                <a:spcPts val="520"/>
              </a:spcBef>
              <a:spcAft>
                <a:spcPts val="0"/>
              </a:spcAft>
              <a:buNone/>
            </a:pPr>
            <a:r>
              <a:rPr lang="en-US"/>
              <a:t>Inverse Relationship</a:t>
            </a:r>
            <a:endParaRPr/>
          </a:p>
          <a:p>
            <a:pPr marL="914400" lvl="0" indent="-393700" algn="l" rtl="0">
              <a:spcBef>
                <a:spcPts val="520"/>
              </a:spcBef>
              <a:spcAft>
                <a:spcPts val="0"/>
              </a:spcAft>
              <a:buSzPts val="2600"/>
              <a:buChar char="●"/>
            </a:pPr>
            <a:r>
              <a:rPr lang="en-US" u="sng"/>
              <a:t>Greater</a:t>
            </a:r>
            <a:r>
              <a:rPr lang="en-US"/>
              <a:t> distance → </a:t>
            </a:r>
            <a:r>
              <a:rPr lang="en-US" u="sng"/>
              <a:t>Weaker</a:t>
            </a:r>
            <a:r>
              <a:rPr lang="en-US"/>
              <a:t> Force</a:t>
            </a:r>
            <a:endParaRPr/>
          </a:p>
        </p:txBody>
      </p:sp>
      <p:pic>
        <p:nvPicPr>
          <p:cNvPr id="214" name="Google Shape;214;p36"/>
          <p:cNvPicPr preferRelativeResize="0"/>
          <p:nvPr/>
        </p:nvPicPr>
        <p:blipFill>
          <a:blip r:embed="rId3">
            <a:alphaModFix/>
          </a:blip>
          <a:stretch>
            <a:fillRect/>
          </a:stretch>
        </p:blipFill>
        <p:spPr>
          <a:xfrm>
            <a:off x="2871789" y="2531821"/>
            <a:ext cx="3400425" cy="1847850"/>
          </a:xfrm>
          <a:prstGeom prst="rect">
            <a:avLst/>
          </a:prstGeom>
          <a:noFill/>
          <a:ln>
            <a:noFill/>
          </a:ln>
        </p:spPr>
      </p:pic>
      <p:sp>
        <p:nvSpPr>
          <p:cNvPr id="215" name="Google Shape;215;p36"/>
          <p:cNvSpPr/>
          <p:nvPr/>
        </p:nvSpPr>
        <p:spPr>
          <a:xfrm>
            <a:off x="3077100" y="3309225"/>
            <a:ext cx="539100" cy="786000"/>
          </a:xfrm>
          <a:prstGeom prst="rect">
            <a:avLst/>
          </a:prstGeom>
          <a:noFill/>
          <a:ln w="28575" cap="flat" cmpd="sng">
            <a:solidFill>
              <a:srgbClr val="971D2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16" name="Google Shape;216;p36"/>
          <p:cNvSpPr/>
          <p:nvPr/>
        </p:nvSpPr>
        <p:spPr>
          <a:xfrm>
            <a:off x="4567000" y="3626325"/>
            <a:ext cx="980700" cy="573900"/>
          </a:xfrm>
          <a:prstGeom prst="rect">
            <a:avLst/>
          </a:prstGeom>
          <a:noFill/>
          <a:ln w="28575" cap="flat" cmpd="sng">
            <a:solidFill>
              <a:srgbClr val="971D2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17" name="Google Shape;217;p36"/>
          <p:cNvSpPr/>
          <p:nvPr/>
        </p:nvSpPr>
        <p:spPr>
          <a:xfrm>
            <a:off x="5592700" y="3649875"/>
            <a:ext cx="276900" cy="526800"/>
          </a:xfrm>
          <a:prstGeom prst="upArrow">
            <a:avLst>
              <a:gd name="adj1" fmla="val 50000"/>
              <a:gd name="adj2" fmla="val 50000"/>
            </a:avLst>
          </a:prstGeom>
          <a:solidFill>
            <a:schemeClr val="accent3"/>
          </a:solidFill>
          <a:ln w="9525" cap="flat" cmpd="sng">
            <a:solidFill>
              <a:srgbClr val="971D2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18" name="Google Shape;218;p36"/>
          <p:cNvSpPr/>
          <p:nvPr/>
        </p:nvSpPr>
        <p:spPr>
          <a:xfrm rot="10800000">
            <a:off x="2750350" y="3401700"/>
            <a:ext cx="276900" cy="526800"/>
          </a:xfrm>
          <a:prstGeom prst="upArrow">
            <a:avLst>
              <a:gd name="adj1" fmla="val 50000"/>
              <a:gd name="adj2" fmla="val 50000"/>
            </a:avLst>
          </a:prstGeom>
          <a:solidFill>
            <a:schemeClr val="accent3"/>
          </a:solidFill>
          <a:ln w="9525" cap="flat" cmpd="sng">
            <a:solidFill>
              <a:srgbClr val="971D2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9"/>
          <p:cNvSpPr txBox="1">
            <a:spLocks noGrp="1"/>
          </p:cNvSpPr>
          <p:nvPr>
            <p:ph type="title"/>
          </p:nvPr>
        </p:nvSpPr>
        <p:spPr>
          <a:xfrm>
            <a:off x="3945466" y="559689"/>
            <a:ext cx="4565121" cy="213995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None/>
            </a:pPr>
            <a:r>
              <a:rPr lang="en-US"/>
              <a:t>All Charged Up</a:t>
            </a:r>
            <a:endParaRPr/>
          </a:p>
        </p:txBody>
      </p:sp>
      <p:sp>
        <p:nvSpPr>
          <p:cNvPr id="77" name="Google Shape;77;p19"/>
          <p:cNvSpPr txBox="1">
            <a:spLocks noGrp="1"/>
          </p:cNvSpPr>
          <p:nvPr>
            <p:ph type="body" idx="1"/>
          </p:nvPr>
        </p:nvSpPr>
        <p:spPr>
          <a:xfrm>
            <a:off x="3944799" y="2807732"/>
            <a:ext cx="4564202" cy="1397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2600"/>
              <a:buNone/>
            </a:pPr>
            <a:r>
              <a:rPr lang="en-US"/>
              <a:t>Electrostatics</a:t>
            </a:r>
            <a:endParaRPr/>
          </a:p>
        </p:txBody>
      </p:sp>
      <p:pic>
        <p:nvPicPr>
          <p:cNvPr id="78" name="Google Shape;78;p19" title="Allchargedup_Cover.png"/>
          <p:cNvPicPr preferRelativeResize="0"/>
          <p:nvPr/>
        </p:nvPicPr>
        <p:blipFill>
          <a:blip r:embed="rId3">
            <a:alphaModFix/>
          </a:blip>
          <a:stretch>
            <a:fillRect/>
          </a:stretch>
        </p:blipFill>
        <p:spPr>
          <a:xfrm>
            <a:off x="853750" y="1312050"/>
            <a:ext cx="2922300" cy="2519400"/>
          </a:xfrm>
          <a:prstGeom prst="hexagon">
            <a:avLst>
              <a:gd name="adj" fmla="val 25000"/>
              <a:gd name="vf" fmla="val 115470"/>
            </a:avLst>
          </a:prstGeom>
          <a:noFill/>
          <a:ln w="19050" cap="flat" cmpd="sng">
            <a:solidFill>
              <a:schemeClr val="lt1"/>
            </a:solidFill>
            <a:prstDash val="solid"/>
            <a:round/>
            <a:headEnd type="none" w="sm" len="sm"/>
            <a:tailEnd type="none" w="sm" len="sm"/>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7"/>
          <p:cNvSpPr txBox="1">
            <a:spLocks noGrp="1"/>
          </p:cNvSpPr>
          <p:nvPr>
            <p:ph type="title"/>
          </p:nvPr>
        </p:nvSpPr>
        <p:spPr>
          <a:xfrm>
            <a:off x="628650" y="274638"/>
            <a:ext cx="7886700" cy="993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Reasoning Through Changes</a:t>
            </a:r>
            <a:endParaRPr/>
          </a:p>
        </p:txBody>
      </p:sp>
      <p:sp>
        <p:nvSpPr>
          <p:cNvPr id="224" name="Google Shape;224;p37"/>
          <p:cNvSpPr txBox="1">
            <a:spLocks noGrp="1"/>
          </p:cNvSpPr>
          <p:nvPr>
            <p:ph type="body" idx="1"/>
          </p:nvPr>
        </p:nvSpPr>
        <p:spPr>
          <a:xfrm>
            <a:off x="628649" y="1370013"/>
            <a:ext cx="7886700" cy="3262200"/>
          </a:xfrm>
          <a:prstGeom prst="rect">
            <a:avLst/>
          </a:prstGeom>
        </p:spPr>
        <p:txBody>
          <a:bodyPr spcFirstLastPara="1" wrap="square" lIns="91425" tIns="45700" rIns="91425" bIns="45700" anchor="t" anchorCtr="0">
            <a:noAutofit/>
          </a:bodyPr>
          <a:lstStyle/>
          <a:p>
            <a:pPr marL="0" lvl="0" indent="0" algn="l" rtl="0">
              <a:spcBef>
                <a:spcPts val="520"/>
              </a:spcBef>
              <a:spcAft>
                <a:spcPts val="0"/>
              </a:spcAft>
              <a:buNone/>
            </a:pPr>
            <a:r>
              <a:rPr lang="en-US" dirty="0"/>
              <a:t>If charge </a:t>
            </a:r>
            <a:r>
              <a:rPr lang="en-US" b="1" dirty="0"/>
              <a:t>doubles</a:t>
            </a:r>
            <a:r>
              <a:rPr lang="en-US" dirty="0"/>
              <a:t> → force </a:t>
            </a:r>
            <a:r>
              <a:rPr lang="en-US" dirty="0">
                <a:solidFill>
                  <a:schemeClr val="accent1"/>
                </a:solidFill>
              </a:rPr>
              <a:t>increases</a:t>
            </a:r>
            <a:endParaRPr dirty="0">
              <a:solidFill>
                <a:schemeClr val="accent1"/>
              </a:solidFill>
            </a:endParaRPr>
          </a:p>
          <a:p>
            <a:pPr marL="0" lvl="0" indent="0" algn="l" rtl="0">
              <a:spcBef>
                <a:spcPts val="520"/>
              </a:spcBef>
              <a:spcAft>
                <a:spcPts val="0"/>
              </a:spcAft>
              <a:buNone/>
            </a:pPr>
            <a:r>
              <a:rPr lang="en-US" dirty="0"/>
              <a:t>If charge </a:t>
            </a:r>
            <a:r>
              <a:rPr lang="en-US" b="1" dirty="0"/>
              <a:t>triples</a:t>
            </a:r>
            <a:r>
              <a:rPr lang="en-US" dirty="0"/>
              <a:t> → force </a:t>
            </a:r>
            <a:r>
              <a:rPr lang="en-US" dirty="0">
                <a:solidFill>
                  <a:schemeClr val="accent1"/>
                </a:solidFill>
              </a:rPr>
              <a:t>increases A LOT</a:t>
            </a:r>
            <a:endParaRPr dirty="0">
              <a:solidFill>
                <a:schemeClr val="accent1"/>
              </a:solidFill>
            </a:endParaRPr>
          </a:p>
          <a:p>
            <a:pPr marL="0" lvl="0" indent="0" algn="l" rtl="0">
              <a:spcBef>
                <a:spcPts val="520"/>
              </a:spcBef>
              <a:spcAft>
                <a:spcPts val="0"/>
              </a:spcAft>
              <a:buNone/>
            </a:pPr>
            <a:endParaRPr dirty="0"/>
          </a:p>
          <a:p>
            <a:pPr marL="0" lvl="0" indent="0" algn="l" rtl="0">
              <a:spcBef>
                <a:spcPts val="520"/>
              </a:spcBef>
              <a:spcAft>
                <a:spcPts val="0"/>
              </a:spcAft>
              <a:buNone/>
            </a:pPr>
            <a:r>
              <a:rPr lang="en-US" dirty="0"/>
              <a:t>If distance </a:t>
            </a:r>
            <a:r>
              <a:rPr lang="en-US" b="1" dirty="0"/>
              <a:t>doubles</a:t>
            </a:r>
            <a:r>
              <a:rPr lang="en-US" dirty="0"/>
              <a:t> → force </a:t>
            </a:r>
            <a:r>
              <a:rPr lang="en-US" dirty="0">
                <a:solidFill>
                  <a:schemeClr val="accent1"/>
                </a:solidFill>
              </a:rPr>
              <a:t>decreases</a:t>
            </a:r>
            <a:endParaRPr dirty="0">
              <a:solidFill>
                <a:schemeClr val="accent1"/>
              </a:solidFill>
            </a:endParaRPr>
          </a:p>
          <a:p>
            <a:pPr marL="0" lvl="0" indent="0" algn="l" rtl="0">
              <a:spcBef>
                <a:spcPts val="520"/>
              </a:spcBef>
              <a:spcAft>
                <a:spcPts val="0"/>
              </a:spcAft>
              <a:buNone/>
            </a:pPr>
            <a:r>
              <a:rPr lang="en-US" dirty="0"/>
              <a:t>If distance </a:t>
            </a:r>
            <a:r>
              <a:rPr lang="en-US" b="1" dirty="0"/>
              <a:t>quadruples</a:t>
            </a:r>
            <a:r>
              <a:rPr lang="en-US" dirty="0"/>
              <a:t> → force </a:t>
            </a:r>
            <a:r>
              <a:rPr lang="en-US" dirty="0">
                <a:solidFill>
                  <a:schemeClr val="accent1"/>
                </a:solidFill>
              </a:rPr>
              <a:t>decreases A LOT</a:t>
            </a:r>
            <a:endParaRPr dirty="0">
              <a:solidFill>
                <a:schemeClr val="accent1"/>
              </a:solidFill>
            </a:endParaRPr>
          </a:p>
          <a:p>
            <a:pPr marL="0" lvl="0" indent="0" algn="l" rtl="0">
              <a:spcBef>
                <a:spcPts val="520"/>
              </a:spcBef>
              <a:spcAft>
                <a:spcPts val="0"/>
              </a:spcAft>
              <a:buNone/>
            </a:pPr>
            <a:endParaRPr dirty="0"/>
          </a:p>
          <a:p>
            <a:pPr marL="0" lvl="0" indent="0" algn="l" rtl="0">
              <a:spcBef>
                <a:spcPts val="520"/>
              </a:spcBef>
              <a:spcAft>
                <a:spcPts val="0"/>
              </a:spcAft>
              <a:buNone/>
            </a:pPr>
            <a:r>
              <a:rPr lang="en-US" dirty="0"/>
              <a:t>Which matters more: distance or charge? Why?</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8"/>
          <p:cNvSpPr txBox="1">
            <a:spLocks noGrp="1"/>
          </p:cNvSpPr>
          <p:nvPr>
            <p:ph type="title"/>
          </p:nvPr>
        </p:nvSpPr>
        <p:spPr>
          <a:xfrm>
            <a:off x="628650" y="274638"/>
            <a:ext cx="7886700" cy="993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Connecting to Energy</a:t>
            </a:r>
            <a:endParaRPr/>
          </a:p>
        </p:txBody>
      </p:sp>
      <p:sp>
        <p:nvSpPr>
          <p:cNvPr id="230" name="Google Shape;230;p38"/>
          <p:cNvSpPr txBox="1">
            <a:spLocks noGrp="1"/>
          </p:cNvSpPr>
          <p:nvPr>
            <p:ph type="body" idx="1"/>
          </p:nvPr>
        </p:nvSpPr>
        <p:spPr>
          <a:xfrm>
            <a:off x="628649" y="1370013"/>
            <a:ext cx="7886700" cy="3262200"/>
          </a:xfrm>
          <a:prstGeom prst="rect">
            <a:avLst/>
          </a:prstGeom>
        </p:spPr>
        <p:txBody>
          <a:bodyPr spcFirstLastPara="1" wrap="square" lIns="91425" tIns="45700" rIns="91425" bIns="45700" anchor="t" anchorCtr="0">
            <a:noAutofit/>
          </a:bodyPr>
          <a:lstStyle/>
          <a:p>
            <a:pPr marL="0" lvl="0" indent="0" algn="l" rtl="0">
              <a:spcBef>
                <a:spcPts val="520"/>
              </a:spcBef>
              <a:spcAft>
                <a:spcPts val="0"/>
              </a:spcAft>
              <a:buNone/>
            </a:pPr>
            <a:r>
              <a:rPr lang="en-US"/>
              <a:t>Electric forces create fields</a:t>
            </a:r>
            <a:endParaRPr/>
          </a:p>
          <a:p>
            <a:pPr marL="0" lvl="0" indent="0" algn="l" rtl="0">
              <a:spcBef>
                <a:spcPts val="520"/>
              </a:spcBef>
              <a:spcAft>
                <a:spcPts val="0"/>
              </a:spcAft>
              <a:buNone/>
            </a:pPr>
            <a:r>
              <a:rPr lang="en-US"/>
              <a:t>Fields store energy</a:t>
            </a:r>
            <a:endParaRPr/>
          </a:p>
          <a:p>
            <a:pPr marL="0" lvl="0" indent="0" algn="l" rtl="0">
              <a:spcBef>
                <a:spcPts val="520"/>
              </a:spcBef>
              <a:spcAft>
                <a:spcPts val="0"/>
              </a:spcAft>
              <a:buNone/>
            </a:pPr>
            <a:endParaRPr/>
          </a:p>
          <a:p>
            <a:pPr marL="0" lvl="0" indent="0" algn="l" rtl="0">
              <a:spcBef>
                <a:spcPts val="520"/>
              </a:spcBef>
              <a:spcAft>
                <a:spcPts val="0"/>
              </a:spcAft>
              <a:buNone/>
            </a:pPr>
            <a:r>
              <a:rPr lang="en-US"/>
              <a:t>When objects move:</a:t>
            </a:r>
            <a:endParaRPr/>
          </a:p>
          <a:p>
            <a:pPr marL="457200" lvl="0" indent="-393700" algn="l" rtl="0">
              <a:spcBef>
                <a:spcPts val="520"/>
              </a:spcBef>
              <a:spcAft>
                <a:spcPts val="0"/>
              </a:spcAft>
              <a:buSzPts val="2600"/>
              <a:buChar char="●"/>
            </a:pPr>
            <a:r>
              <a:rPr lang="en-US"/>
              <a:t>Energy is transferred</a:t>
            </a:r>
            <a:endParaRPr/>
          </a:p>
          <a:p>
            <a:pPr marL="457200" lvl="0" indent="-393700" algn="l" rtl="0">
              <a:spcBef>
                <a:spcPts val="0"/>
              </a:spcBef>
              <a:spcAft>
                <a:spcPts val="0"/>
              </a:spcAft>
              <a:buSzPts val="2600"/>
              <a:buChar char="●"/>
            </a:pPr>
            <a:r>
              <a:rPr lang="en-US"/>
              <a:t>Energy is conserved</a:t>
            </a:r>
            <a:endParaRPr/>
          </a:p>
        </p:txBody>
      </p:sp>
      <p:pic>
        <p:nvPicPr>
          <p:cNvPr id="231" name="Google Shape;231;p38" title="Screenshot 2026-04-22 at 2.07.58 PM.png"/>
          <p:cNvPicPr preferRelativeResize="0"/>
          <p:nvPr/>
        </p:nvPicPr>
        <p:blipFill>
          <a:blip r:embed="rId3">
            <a:alphaModFix/>
          </a:blip>
          <a:stretch>
            <a:fillRect/>
          </a:stretch>
        </p:blipFill>
        <p:spPr>
          <a:xfrm>
            <a:off x="4805020" y="1160475"/>
            <a:ext cx="3865124" cy="309209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9"/>
          <p:cNvSpPr txBox="1">
            <a:spLocks noGrp="1"/>
          </p:cNvSpPr>
          <p:nvPr>
            <p:ph type="title"/>
          </p:nvPr>
        </p:nvSpPr>
        <p:spPr>
          <a:xfrm>
            <a:off x="628650" y="274638"/>
            <a:ext cx="7886700" cy="993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Practice Problems</a:t>
            </a:r>
            <a:endParaRPr/>
          </a:p>
        </p:txBody>
      </p:sp>
      <p:sp>
        <p:nvSpPr>
          <p:cNvPr id="237" name="Google Shape;237;p39"/>
          <p:cNvSpPr txBox="1">
            <a:spLocks noGrp="1"/>
          </p:cNvSpPr>
          <p:nvPr>
            <p:ph type="body" idx="1"/>
          </p:nvPr>
        </p:nvSpPr>
        <p:spPr>
          <a:xfrm>
            <a:off x="628649" y="1370025"/>
            <a:ext cx="3489300" cy="3262200"/>
          </a:xfrm>
          <a:prstGeom prst="rect">
            <a:avLst/>
          </a:prstGeom>
        </p:spPr>
        <p:txBody>
          <a:bodyPr spcFirstLastPara="1" wrap="square" lIns="91425" tIns="45700" rIns="91425" bIns="45700" anchor="t" anchorCtr="0">
            <a:noAutofit/>
          </a:bodyPr>
          <a:lstStyle/>
          <a:p>
            <a:pPr marL="457200" lvl="0" indent="-393700" algn="l" rtl="0">
              <a:spcAft>
                <a:spcPts val="0"/>
              </a:spcAft>
              <a:buSzPts val="2600"/>
              <a:buChar char="●"/>
            </a:pPr>
            <a:r>
              <a:rPr lang="en-US" dirty="0"/>
              <a:t>In your groups work on the practice problems.</a:t>
            </a:r>
            <a:endParaRPr dirty="0"/>
          </a:p>
          <a:p>
            <a:pPr marL="457200" lvl="0" indent="-393700" algn="l" rtl="0">
              <a:spcAft>
                <a:spcPts val="0"/>
              </a:spcAft>
              <a:buSzPts val="2600"/>
              <a:buChar char="●"/>
            </a:pPr>
            <a:r>
              <a:rPr lang="en-US" dirty="0"/>
              <a:t>Even if you are unsure how to solve it, try! </a:t>
            </a:r>
            <a:endParaRPr dirty="0"/>
          </a:p>
        </p:txBody>
      </p:sp>
      <p:pic>
        <p:nvPicPr>
          <p:cNvPr id="238" name="Google Shape;238;p39" title="Screenshot 2026-04-23 at 8.22.26 AM.png"/>
          <p:cNvPicPr preferRelativeResize="0"/>
          <p:nvPr/>
        </p:nvPicPr>
        <p:blipFill>
          <a:blip r:embed="rId3">
            <a:alphaModFix/>
          </a:blip>
          <a:stretch>
            <a:fillRect/>
          </a:stretch>
        </p:blipFill>
        <p:spPr>
          <a:xfrm>
            <a:off x="4003875" y="1747176"/>
            <a:ext cx="4556124" cy="16491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0"/>
          <p:cNvSpPr txBox="1">
            <a:spLocks noGrp="1"/>
          </p:cNvSpPr>
          <p:nvPr>
            <p:ph type="title"/>
          </p:nvPr>
        </p:nvSpPr>
        <p:spPr>
          <a:xfrm>
            <a:off x="628650" y="274638"/>
            <a:ext cx="7886700" cy="993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Research Time</a:t>
            </a:r>
            <a:endParaRPr/>
          </a:p>
        </p:txBody>
      </p:sp>
      <p:sp>
        <p:nvSpPr>
          <p:cNvPr id="244" name="Google Shape;244;p40"/>
          <p:cNvSpPr txBox="1">
            <a:spLocks noGrp="1"/>
          </p:cNvSpPr>
          <p:nvPr>
            <p:ph type="body" idx="1"/>
          </p:nvPr>
        </p:nvSpPr>
        <p:spPr>
          <a:xfrm>
            <a:off x="628649" y="1370025"/>
            <a:ext cx="5263267" cy="3262200"/>
          </a:xfrm>
          <a:prstGeom prst="rect">
            <a:avLst/>
          </a:prstGeom>
        </p:spPr>
        <p:txBody>
          <a:bodyPr spcFirstLastPara="1" wrap="square" lIns="91425" tIns="45700" rIns="91425" bIns="45700" anchor="t" anchorCtr="0">
            <a:noAutofit/>
          </a:bodyPr>
          <a:lstStyle/>
          <a:p>
            <a:pPr marL="457200" lvl="0" indent="-393700" algn="l" rtl="0">
              <a:spcAft>
                <a:spcPts val="0"/>
              </a:spcAft>
              <a:buSzPts val="2600"/>
              <a:buChar char="●"/>
            </a:pPr>
            <a:r>
              <a:rPr lang="en-US" dirty="0"/>
              <a:t>In your small group research how lightning works </a:t>
            </a:r>
            <a:endParaRPr dirty="0"/>
          </a:p>
          <a:p>
            <a:pPr marL="457200" lvl="0" indent="-393700" algn="l" rtl="0">
              <a:spcAft>
                <a:spcPts val="0"/>
              </a:spcAft>
              <a:buSzPts val="2600"/>
              <a:buChar char="●"/>
            </a:pPr>
            <a:r>
              <a:rPr lang="en-US" dirty="0"/>
              <a:t>On your poster you must include:</a:t>
            </a:r>
            <a:endParaRPr dirty="0"/>
          </a:p>
          <a:p>
            <a:pPr lvl="1" indent="-356616" algn="l" rtl="0">
              <a:spcAft>
                <a:spcPts val="0"/>
              </a:spcAft>
              <a:buSzPts val="2600"/>
              <a:buFont typeface="Courier New" panose="02070309020205020404" pitchFamily="49" charset="0"/>
              <a:buChar char="o"/>
            </a:pPr>
            <a:r>
              <a:rPr lang="en-US" dirty="0"/>
              <a:t>Clear and concise answer</a:t>
            </a:r>
            <a:endParaRPr dirty="0"/>
          </a:p>
          <a:p>
            <a:pPr lvl="1" indent="-356616" algn="l" rtl="0">
              <a:spcAft>
                <a:spcPts val="0"/>
              </a:spcAft>
              <a:buSzPts val="2600"/>
              <a:buFont typeface="Courier New" panose="02070309020205020404" pitchFamily="49" charset="0"/>
              <a:buChar char="o"/>
            </a:pPr>
            <a:r>
              <a:rPr lang="en-US" dirty="0"/>
              <a:t>Drawings or Diagrams with labels</a:t>
            </a:r>
            <a:endParaRPr dirty="0"/>
          </a:p>
          <a:p>
            <a:pPr lvl="1" indent="-356616" algn="l" rtl="0">
              <a:spcAft>
                <a:spcPts val="0"/>
              </a:spcAft>
              <a:buSzPts val="2600"/>
              <a:buFont typeface="Courier New" panose="02070309020205020404" pitchFamily="49" charset="0"/>
              <a:buChar char="o"/>
            </a:pPr>
            <a:r>
              <a:rPr lang="en-US" dirty="0"/>
              <a:t>Vocabulary from the lesson</a:t>
            </a:r>
            <a:endParaRPr dirty="0"/>
          </a:p>
        </p:txBody>
      </p:sp>
      <p:pic>
        <p:nvPicPr>
          <p:cNvPr id="245" name="Google Shape;245;p40" title="noun-lightning-8081587.png"/>
          <p:cNvPicPr preferRelativeResize="0"/>
          <p:nvPr/>
        </p:nvPicPr>
        <p:blipFill rotWithShape="1">
          <a:blip r:embed="rId3">
            <a:alphaModFix/>
          </a:blip>
          <a:srcRect b="15355"/>
          <a:stretch/>
        </p:blipFill>
        <p:spPr>
          <a:xfrm>
            <a:off x="5665398" y="1370025"/>
            <a:ext cx="3303674" cy="27963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41"/>
          <p:cNvSpPr txBox="1">
            <a:spLocks noGrp="1"/>
          </p:cNvSpPr>
          <p:nvPr>
            <p:ph type="title"/>
          </p:nvPr>
        </p:nvSpPr>
        <p:spPr>
          <a:xfrm>
            <a:off x="628650" y="274638"/>
            <a:ext cx="7886700" cy="993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dirty="0"/>
              <a:t>Gallery Walk</a:t>
            </a:r>
            <a:endParaRPr dirty="0"/>
          </a:p>
        </p:txBody>
      </p:sp>
      <p:sp>
        <p:nvSpPr>
          <p:cNvPr id="251" name="Google Shape;251;p41"/>
          <p:cNvSpPr txBox="1">
            <a:spLocks noGrp="1"/>
          </p:cNvSpPr>
          <p:nvPr>
            <p:ph type="body" idx="1"/>
          </p:nvPr>
        </p:nvSpPr>
        <p:spPr>
          <a:xfrm>
            <a:off x="628649" y="1370013"/>
            <a:ext cx="7886700" cy="3262200"/>
          </a:xfrm>
          <a:prstGeom prst="rect">
            <a:avLst/>
          </a:prstGeom>
        </p:spPr>
        <p:txBody>
          <a:bodyPr spcFirstLastPara="1" wrap="square" lIns="91425" tIns="45700" rIns="91425" bIns="45700" anchor="t" anchorCtr="0">
            <a:noAutofit/>
          </a:bodyPr>
          <a:lstStyle/>
          <a:p>
            <a:pPr marL="457200" lvl="0" indent="-393700" algn="l" rtl="0">
              <a:spcAft>
                <a:spcPts val="0"/>
              </a:spcAft>
              <a:buSzPts val="2600"/>
              <a:buChar char="●"/>
            </a:pPr>
            <a:r>
              <a:rPr lang="en-US" dirty="0"/>
              <a:t>Hang your groups poster on the wall around the room.</a:t>
            </a:r>
            <a:endParaRPr dirty="0"/>
          </a:p>
          <a:p>
            <a:pPr marL="457200" lvl="0" indent="-393700" algn="l" rtl="0">
              <a:spcAft>
                <a:spcPts val="0"/>
              </a:spcAft>
              <a:buSzPts val="2600"/>
              <a:buChar char="●"/>
            </a:pPr>
            <a:r>
              <a:rPr lang="en-US" dirty="0"/>
              <a:t>Walk around the room and visit each poster from the other groups.</a:t>
            </a:r>
            <a:endParaRPr dirty="0"/>
          </a:p>
          <a:p>
            <a:pPr marL="457200" lvl="0" indent="-393700" algn="l" rtl="0">
              <a:spcAft>
                <a:spcPts val="0"/>
              </a:spcAft>
              <a:buSzPts val="2600"/>
              <a:buChar char="●"/>
            </a:pPr>
            <a:r>
              <a:rPr lang="en-US" dirty="0"/>
              <a:t>Use a sticky note to leave a question about their research that can improve their information.</a:t>
            </a:r>
            <a:endParaRPr dirty="0"/>
          </a:p>
        </p:txBody>
      </p:sp>
      <p:pic>
        <p:nvPicPr>
          <p:cNvPr id="252" name="Google Shape;252;p41" title="Gallery Walk Carousel (1).png"/>
          <p:cNvPicPr preferRelativeResize="0"/>
          <p:nvPr/>
        </p:nvPicPr>
        <p:blipFill>
          <a:blip r:embed="rId3">
            <a:alphaModFix/>
          </a:blip>
          <a:stretch>
            <a:fillRect/>
          </a:stretch>
        </p:blipFill>
        <p:spPr>
          <a:xfrm>
            <a:off x="6881276" y="358297"/>
            <a:ext cx="1634076" cy="826599"/>
          </a:xfrm>
          <a:prstGeom prst="rect">
            <a:avLst/>
          </a:prstGeom>
          <a:noFill/>
          <a:ln>
            <a:noFill/>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557706-774F-853C-33AB-F3F100AF30A4}"/>
              </a:ext>
            </a:extLst>
          </p:cNvPr>
          <p:cNvSpPr>
            <a:spLocks noGrp="1"/>
          </p:cNvSpPr>
          <p:nvPr>
            <p:ph type="title"/>
          </p:nvPr>
        </p:nvSpPr>
        <p:spPr/>
        <p:txBody>
          <a:bodyPr>
            <a:normAutofit fontScale="90000"/>
          </a:bodyPr>
          <a:lstStyle/>
          <a:p>
            <a:r>
              <a:rPr lang="en-US" dirty="0">
                <a:hlinkClick r:id="rId4"/>
              </a:rPr>
              <a:t>Career-Focused – Climatologist with Monica Maddox</a:t>
            </a:r>
            <a:endParaRPr lang="en-US" dirty="0"/>
          </a:p>
        </p:txBody>
      </p:sp>
      <p:pic>
        <p:nvPicPr>
          <p:cNvPr id="5" name="Online Media 4" descr="Career-Focused - Climatologist with Monica Maddox">
            <a:hlinkClick r:id="" action="ppaction://media"/>
            <a:extLst>
              <a:ext uri="{FF2B5EF4-FFF2-40B4-BE49-F238E27FC236}">
                <a16:creationId xmlns:a16="http://schemas.microsoft.com/office/drawing/2014/main" id="{D8F0EF1E-3CAB-4D87-DE12-7AFECD1370A7}"/>
              </a:ext>
            </a:extLst>
          </p:cNvPr>
          <p:cNvPicPr>
            <a:picLocks noRot="1" noChangeAspect="1"/>
          </p:cNvPicPr>
          <p:nvPr>
            <a:videoFile r:link="rId1"/>
          </p:nvPr>
        </p:nvPicPr>
        <p:blipFill>
          <a:blip r:embed="rId5"/>
          <a:stretch>
            <a:fillRect/>
          </a:stretch>
        </p:blipFill>
        <p:spPr>
          <a:xfrm>
            <a:off x="1255644" y="486576"/>
            <a:ext cx="6632712" cy="3747482"/>
          </a:xfrm>
          <a:prstGeom prst="rect">
            <a:avLst/>
          </a:prstGeom>
        </p:spPr>
      </p:pic>
    </p:spTree>
    <p:extLst>
      <p:ext uri="{BB962C8B-B14F-4D97-AF65-F5344CB8AC3E}">
        <p14:creationId xmlns:p14="http://schemas.microsoft.com/office/powerpoint/2010/main" val="1160845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257" name="Google Shape;257;p42" descr="Demonstration of  electroscope magic with charged rods, by ScienceLibrary.info.&#10;&#10;To know more about the topic, have a look at http://www.sciencelibrary.info/Electric_charge" title="Electroscope Demo ScienceLibrary.info">
            <a:hlinkClick r:id="rId3"/>
          </p:cNvPr>
          <p:cNvPicPr preferRelativeResize="0"/>
          <p:nvPr/>
        </p:nvPicPr>
        <p:blipFill>
          <a:blip r:embed="rId4">
            <a:alphaModFix/>
          </a:blip>
          <a:stretch>
            <a:fillRect/>
          </a:stretch>
        </p:blipFill>
        <p:spPr>
          <a:xfrm>
            <a:off x="790500" y="45425"/>
            <a:ext cx="7563000" cy="4254200"/>
          </a:xfrm>
          <a:prstGeom prst="rect">
            <a:avLst/>
          </a:prstGeom>
          <a:noFill/>
          <a:ln>
            <a:noFill/>
          </a:ln>
        </p:spPr>
      </p:pic>
      <p:sp>
        <p:nvSpPr>
          <p:cNvPr id="258" name="Google Shape;258;p42"/>
          <p:cNvSpPr txBox="1">
            <a:spLocks noGrp="1"/>
          </p:cNvSpPr>
          <p:nvPr>
            <p:ph type="title"/>
          </p:nvPr>
        </p:nvSpPr>
        <p:spPr>
          <a:xfrm>
            <a:off x="754050" y="4329575"/>
            <a:ext cx="76359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US" u="sng">
                <a:solidFill>
                  <a:schemeClr val="hlink"/>
                </a:solidFill>
                <a:hlinkClick r:id="rId5"/>
              </a:rPr>
              <a:t>Electroscope Demo Science Library</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7"/>
                                        </p:tgtEl>
                                        <p:attrNameLst>
                                          <p:attrName>style.visibility</p:attrName>
                                        </p:attrNameLst>
                                      </p:cBhvr>
                                      <p:to>
                                        <p:strVal val="visible"/>
                                      </p:to>
                                    </p:set>
                                    <p:animEffect transition="in" filter="fade">
                                      <p:cBhvr>
                                        <p:cTn id="7" dur="1000"/>
                                        <p:tgtEl>
                                          <p:spTgt spid="2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3"/>
          <p:cNvSpPr txBox="1">
            <a:spLocks noGrp="1"/>
          </p:cNvSpPr>
          <p:nvPr>
            <p:ph type="title"/>
          </p:nvPr>
        </p:nvSpPr>
        <p:spPr>
          <a:xfrm>
            <a:off x="628650" y="274638"/>
            <a:ext cx="7886700" cy="993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dirty="0"/>
              <a:t>What’s Happening!?</a:t>
            </a:r>
            <a:endParaRPr dirty="0"/>
          </a:p>
        </p:txBody>
      </p:sp>
      <p:sp>
        <p:nvSpPr>
          <p:cNvPr id="264" name="Google Shape;264;p43"/>
          <p:cNvSpPr txBox="1">
            <a:spLocks noGrp="1"/>
          </p:cNvSpPr>
          <p:nvPr>
            <p:ph type="body" idx="1"/>
          </p:nvPr>
        </p:nvSpPr>
        <p:spPr>
          <a:xfrm>
            <a:off x="628650" y="1370013"/>
            <a:ext cx="7886700" cy="3262200"/>
          </a:xfrm>
          <a:prstGeom prst="rect">
            <a:avLst/>
          </a:prstGeom>
        </p:spPr>
        <p:txBody>
          <a:bodyPr spcFirstLastPara="1" wrap="square" lIns="91425" tIns="45700" rIns="91425" bIns="45700" anchor="t" anchorCtr="0">
            <a:noAutofit/>
          </a:bodyPr>
          <a:lstStyle/>
          <a:p>
            <a:pPr marL="457200" lvl="0" indent="-393192" algn="l" rtl="0">
              <a:spcAft>
                <a:spcPts val="0"/>
              </a:spcAft>
              <a:buSzPct val="100000"/>
              <a:buChar char="●"/>
            </a:pPr>
            <a:r>
              <a:rPr lang="en-US" dirty="0"/>
              <a:t>Based on what you have learned so far, explain what is happening in the video and why.</a:t>
            </a:r>
            <a:endParaRPr dirty="0"/>
          </a:p>
          <a:p>
            <a:pPr marL="457200" lvl="0" indent="-393192" algn="l" rtl="0">
              <a:spcAft>
                <a:spcPts val="0"/>
              </a:spcAft>
              <a:buSzPct val="100000"/>
              <a:buChar char="●"/>
            </a:pPr>
            <a:r>
              <a:rPr lang="en-US" dirty="0"/>
              <a:t>Share your response with your partner.</a:t>
            </a:r>
            <a:endParaRPr dirty="0"/>
          </a:p>
          <a:p>
            <a:pPr marL="457200" lvl="0" indent="-393192" algn="l" rtl="0">
              <a:spcAft>
                <a:spcPts val="0"/>
              </a:spcAft>
              <a:buSzPct val="100000"/>
              <a:buChar char="●"/>
            </a:pPr>
            <a:r>
              <a:rPr lang="en-US" dirty="0"/>
              <a:t>Discuss with the whole class your ideas.</a:t>
            </a:r>
            <a:endParaRPr dirty="0"/>
          </a:p>
        </p:txBody>
      </p:sp>
      <p:pic>
        <p:nvPicPr>
          <p:cNvPr id="265" name="Google Shape;265;p43" title="Think-Pair-Share.png"/>
          <p:cNvPicPr preferRelativeResize="0"/>
          <p:nvPr/>
        </p:nvPicPr>
        <p:blipFill>
          <a:blip r:embed="rId3">
            <a:alphaModFix/>
          </a:blip>
          <a:stretch>
            <a:fillRect/>
          </a:stretch>
        </p:blipFill>
        <p:spPr>
          <a:xfrm>
            <a:off x="6389159" y="274650"/>
            <a:ext cx="2126192" cy="993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20"/>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None/>
            </a:pPr>
            <a:r>
              <a:rPr lang="en-US" dirty="0"/>
              <a:t>Essential Question</a:t>
            </a:r>
            <a:endParaRPr dirty="0"/>
          </a:p>
        </p:txBody>
      </p:sp>
      <p:sp>
        <p:nvSpPr>
          <p:cNvPr id="84" name="Google Shape;84;p20"/>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64008" lvl="0" indent="0" algn="l" rtl="0">
              <a:spcBef>
                <a:spcPts val="520"/>
              </a:spcBef>
              <a:spcAft>
                <a:spcPts val="0"/>
              </a:spcAft>
              <a:buClr>
                <a:schemeClr val="lt1"/>
              </a:buClr>
              <a:buSzPts val="2600"/>
              <a:buNone/>
            </a:pPr>
            <a:r>
              <a:rPr lang="en-US" dirty="0"/>
              <a:t>How is static charge generated and how do isolated charges separated by a distance relate to force?</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21"/>
          <p:cNvSpPr txBox="1">
            <a:spLocks noGrp="1"/>
          </p:cNvSpPr>
          <p:nvPr>
            <p:ph type="title"/>
          </p:nvPr>
        </p:nvSpPr>
        <p:spPr>
          <a:xfrm>
            <a:off x="623888" y="376809"/>
            <a:ext cx="7886700" cy="1397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None/>
            </a:pPr>
            <a:r>
              <a:rPr lang="en-US" dirty="0"/>
              <a:t>Lesson Objectives</a:t>
            </a:r>
            <a:endParaRPr dirty="0"/>
          </a:p>
        </p:txBody>
      </p:sp>
      <p:sp>
        <p:nvSpPr>
          <p:cNvPr id="90" name="Google Shape;90;p21"/>
          <p:cNvSpPr txBox="1">
            <a:spLocks noGrp="1"/>
          </p:cNvSpPr>
          <p:nvPr>
            <p:ph type="body" idx="1"/>
          </p:nvPr>
        </p:nvSpPr>
        <p:spPr>
          <a:xfrm>
            <a:off x="623888" y="1773809"/>
            <a:ext cx="7885113" cy="2993087"/>
          </a:xfrm>
          <a:prstGeom prst="rect">
            <a:avLst/>
          </a:prstGeom>
          <a:noFill/>
          <a:ln>
            <a:noFill/>
          </a:ln>
        </p:spPr>
        <p:txBody>
          <a:bodyPr spcFirstLastPara="1" wrap="square" lIns="91425" tIns="45700" rIns="91425" bIns="45700" anchor="t" anchorCtr="0">
            <a:spAutoFit/>
          </a:bodyPr>
          <a:lstStyle/>
          <a:p>
            <a:pPr marL="457200" lvl="0" indent="-393192" algn="l" rtl="0">
              <a:spcAft>
                <a:spcPts val="0"/>
              </a:spcAft>
              <a:buSzPts val="2400"/>
              <a:buChar char="●"/>
            </a:pPr>
            <a:r>
              <a:rPr lang="en-US" sz="2200" dirty="0"/>
              <a:t>Describe how objects become charged and how they attract or repel each other using words like charge, positive, negative, and force.</a:t>
            </a:r>
            <a:endParaRPr sz="2200" dirty="0"/>
          </a:p>
          <a:p>
            <a:pPr marL="457200" lvl="0" indent="-393192" algn="l" rtl="0">
              <a:spcAft>
                <a:spcPts val="0"/>
              </a:spcAft>
              <a:buSzPts val="2400"/>
              <a:buChar char="●"/>
            </a:pPr>
            <a:r>
              <a:rPr lang="en-US" sz="2200" dirty="0"/>
              <a:t>Use Coulomb’s Law to figure out how strong the push or pull is between charged objects and which way it goes.</a:t>
            </a:r>
            <a:endParaRPr sz="2200" dirty="0"/>
          </a:p>
          <a:p>
            <a:pPr marL="457200" lvl="0" indent="-393192" algn="l" rtl="0">
              <a:spcAft>
                <a:spcPts val="0"/>
              </a:spcAft>
              <a:buSzPts val="2400"/>
              <a:buChar char="●"/>
            </a:pPr>
            <a:r>
              <a:rPr lang="en-US" sz="2200" dirty="0"/>
              <a:t>Make a diagram, model, or poster to show what happens with static electricity and lightning, and share your ideas with others.</a:t>
            </a:r>
            <a:endParaRPr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2"/>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None/>
            </a:pPr>
            <a:r>
              <a:rPr lang="en-US" dirty="0"/>
              <a:t>I Notice, I Wonder</a:t>
            </a:r>
            <a:endParaRPr dirty="0"/>
          </a:p>
        </p:txBody>
      </p:sp>
      <p:sp>
        <p:nvSpPr>
          <p:cNvPr id="96" name="Google Shape;96;p22"/>
          <p:cNvSpPr txBox="1">
            <a:spLocks noGrp="1"/>
          </p:cNvSpPr>
          <p:nvPr>
            <p:ph type="body" idx="4294967295"/>
          </p:nvPr>
        </p:nvSpPr>
        <p:spPr>
          <a:xfrm>
            <a:off x="628650" y="1370025"/>
            <a:ext cx="4727700" cy="3262200"/>
          </a:xfrm>
          <a:prstGeom prst="rect">
            <a:avLst/>
          </a:prstGeom>
          <a:noFill/>
          <a:ln>
            <a:noFill/>
          </a:ln>
        </p:spPr>
        <p:txBody>
          <a:bodyPr spcFirstLastPara="1" wrap="square" lIns="91425" tIns="45700" rIns="91425" bIns="45700" anchor="t" anchorCtr="0">
            <a:noAutofit/>
          </a:bodyPr>
          <a:lstStyle/>
          <a:p>
            <a:pPr marL="64008" lvl="0" indent="0" algn="l" rtl="0">
              <a:spcBef>
                <a:spcPts val="0"/>
              </a:spcBef>
              <a:spcAft>
                <a:spcPts val="0"/>
              </a:spcAft>
              <a:buSzPts val="2600"/>
              <a:buNone/>
            </a:pPr>
            <a:r>
              <a:rPr lang="en-US" dirty="0"/>
              <a:t>As you watch the video on the next slide, write down things that you notice (observations) and things you are wondering about (questions).</a:t>
            </a:r>
            <a:endParaRPr dirty="0"/>
          </a:p>
        </p:txBody>
      </p:sp>
      <p:pic>
        <p:nvPicPr>
          <p:cNvPr id="97" name="Google Shape;97;p22" title="I Notice I Wonder.png"/>
          <p:cNvPicPr preferRelativeResize="0"/>
          <p:nvPr/>
        </p:nvPicPr>
        <p:blipFill>
          <a:blip r:embed="rId3">
            <a:alphaModFix/>
          </a:blip>
          <a:stretch>
            <a:fillRect/>
          </a:stretch>
        </p:blipFill>
        <p:spPr>
          <a:xfrm>
            <a:off x="5597933" y="956362"/>
            <a:ext cx="3109074" cy="323077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3"/>
          <p:cNvSpPr txBox="1">
            <a:spLocks noGrp="1"/>
          </p:cNvSpPr>
          <p:nvPr>
            <p:ph type="title"/>
          </p:nvPr>
        </p:nvSpPr>
        <p:spPr>
          <a:xfrm>
            <a:off x="754063" y="4329113"/>
            <a:ext cx="7635875" cy="573087"/>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50000"/>
              </a:lnSpc>
              <a:spcBef>
                <a:spcPts val="0"/>
              </a:spcBef>
              <a:spcAft>
                <a:spcPts val="0"/>
              </a:spcAft>
              <a:buSzPct val="111111"/>
              <a:buNone/>
            </a:pPr>
            <a:r>
              <a:rPr lang="en-US" u="sng">
                <a:solidFill>
                  <a:schemeClr val="hlink"/>
                </a:solidFill>
                <a:hlinkClick r:id="rId3"/>
              </a:rPr>
              <a:t>Static electricity makes dog's hair hilariously stand up</a:t>
            </a:r>
            <a:endParaRPr/>
          </a:p>
        </p:txBody>
      </p:sp>
      <p:pic>
        <p:nvPicPr>
          <p:cNvPr id="103" name="Google Shape;103;p23" descr="It looks like someone is having a bad hair day! Check out this hilarious video of a puppy's hair standing up from the static electricity! #Shorts&#10;&#10;Source &amp; embed code: https://rumble.com/vv7n8i-static-cling.html.&#10;&#10;For licensing, please email licensing@rumble.com." title="Static electricity makes dog's hair hilariously stand up #Shorts">
            <a:hlinkClick r:id="rId4"/>
          </p:cNvPr>
          <p:cNvPicPr preferRelativeResize="0"/>
          <p:nvPr/>
        </p:nvPicPr>
        <p:blipFill>
          <a:blip r:embed="rId5">
            <a:alphaModFix/>
          </a:blip>
          <a:stretch>
            <a:fillRect/>
          </a:stretch>
        </p:blipFill>
        <p:spPr>
          <a:xfrm>
            <a:off x="902635" y="249500"/>
            <a:ext cx="7338750" cy="41280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fade">
                                      <p:cBhvr>
                                        <p:cTn id="7" dur="10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4"/>
          <p:cNvSpPr txBox="1">
            <a:spLocks noGrp="1"/>
          </p:cNvSpPr>
          <p:nvPr>
            <p:ph type="title"/>
          </p:nvPr>
        </p:nvSpPr>
        <p:spPr>
          <a:xfrm>
            <a:off x="628650" y="274638"/>
            <a:ext cx="7886700" cy="993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None/>
            </a:pPr>
            <a:r>
              <a:rPr lang="en-US" dirty="0"/>
              <a:t>I Notice, I Wonder-Discussion</a:t>
            </a:r>
            <a:endParaRPr dirty="0"/>
          </a:p>
        </p:txBody>
      </p:sp>
      <p:sp>
        <p:nvSpPr>
          <p:cNvPr id="109" name="Google Shape;109;p24"/>
          <p:cNvSpPr txBox="1">
            <a:spLocks noGrp="1"/>
          </p:cNvSpPr>
          <p:nvPr>
            <p:ph type="body" idx="4294967295"/>
          </p:nvPr>
        </p:nvSpPr>
        <p:spPr>
          <a:xfrm>
            <a:off x="628650" y="1370025"/>
            <a:ext cx="8220300" cy="3262200"/>
          </a:xfrm>
          <a:prstGeom prst="rect">
            <a:avLst/>
          </a:prstGeom>
          <a:noFill/>
          <a:ln>
            <a:noFill/>
          </a:ln>
        </p:spPr>
        <p:txBody>
          <a:bodyPr spcFirstLastPara="1" wrap="square" lIns="91425" tIns="45700" rIns="91425" bIns="45700" anchor="t" anchorCtr="0">
            <a:noAutofit/>
          </a:bodyPr>
          <a:lstStyle/>
          <a:p>
            <a:pPr marL="457200" lvl="0" indent="-393192" algn="l" rtl="0">
              <a:spcAft>
                <a:spcPts val="0"/>
              </a:spcAft>
              <a:buSzPts val="2600"/>
              <a:buChar char="●"/>
            </a:pPr>
            <a:r>
              <a:rPr lang="en-US" dirty="0"/>
              <a:t>Share with the class something you noticed about in the video.</a:t>
            </a:r>
            <a:endParaRPr dirty="0"/>
          </a:p>
          <a:p>
            <a:pPr marL="457200" lvl="0" indent="-393192" algn="l" rtl="0">
              <a:spcAft>
                <a:spcPts val="0"/>
              </a:spcAft>
              <a:buSzPts val="2600"/>
              <a:buChar char="●"/>
            </a:pPr>
            <a:r>
              <a:rPr lang="en-US" dirty="0"/>
              <a:t>Share what you might be wondering about after watching the video.</a:t>
            </a:r>
            <a:endParaRPr dirty="0"/>
          </a:p>
          <a:p>
            <a:pPr marL="457200" lvl="0" indent="-393192" algn="l" rtl="0">
              <a:spcAft>
                <a:spcPts val="0"/>
              </a:spcAft>
              <a:buSzPts val="2600"/>
              <a:buChar char="●"/>
            </a:pPr>
            <a:r>
              <a:rPr lang="en-US" dirty="0"/>
              <a:t>What are some of the common words or phrases we heard in the answers that were shared?</a:t>
            </a:r>
            <a:endParaRPr dirty="0"/>
          </a:p>
        </p:txBody>
      </p:sp>
      <p:pic>
        <p:nvPicPr>
          <p:cNvPr id="110" name="Google Shape;110;p24" title="I Notice I Wonder.png"/>
          <p:cNvPicPr preferRelativeResize="0"/>
          <p:nvPr/>
        </p:nvPicPr>
        <p:blipFill>
          <a:blip r:embed="rId3">
            <a:alphaModFix/>
          </a:blip>
          <a:stretch>
            <a:fillRect/>
          </a:stretch>
        </p:blipFill>
        <p:spPr>
          <a:xfrm>
            <a:off x="7722626" y="186380"/>
            <a:ext cx="1126324" cy="117041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6" name="Google Shape;116;p25"/>
          <p:cNvSpPr txBox="1">
            <a:spLocks noGrp="1"/>
          </p:cNvSpPr>
          <p:nvPr>
            <p:ph type="body" idx="1"/>
          </p:nvPr>
        </p:nvSpPr>
        <p:spPr>
          <a:xfrm>
            <a:off x="351496" y="1012825"/>
            <a:ext cx="3867150" cy="3609273"/>
          </a:xfrm>
          <a:prstGeom prst="rect">
            <a:avLst/>
          </a:prstGeom>
        </p:spPr>
        <p:txBody>
          <a:bodyPr spcFirstLastPara="1" wrap="square" lIns="91425" tIns="45700" rIns="91425" bIns="45700" anchor="t" anchorCtr="0">
            <a:noAutofit/>
          </a:bodyPr>
          <a:lstStyle/>
          <a:p>
            <a:pPr marL="0" lvl="0" indent="0" algn="l" rtl="0">
              <a:spcBef>
                <a:spcPts val="520"/>
              </a:spcBef>
              <a:spcAft>
                <a:spcPts val="0"/>
              </a:spcAft>
              <a:buNone/>
            </a:pPr>
            <a:r>
              <a:rPr lang="en-US" sz="2400" dirty="0"/>
              <a:t>You and your group will have 20 minutes to levitate a plastic ring using only a balloon.</a:t>
            </a:r>
            <a:endParaRPr sz="2400" dirty="0"/>
          </a:p>
          <a:p>
            <a:pPr marL="457200" lvl="0" indent="0" algn="l" rtl="0">
              <a:spcBef>
                <a:spcPts val="520"/>
              </a:spcBef>
              <a:spcAft>
                <a:spcPts val="0"/>
              </a:spcAft>
              <a:buNone/>
            </a:pPr>
            <a:r>
              <a:rPr lang="en-US" sz="2400" dirty="0"/>
              <a:t>Supplies:</a:t>
            </a:r>
            <a:endParaRPr sz="2400" dirty="0"/>
          </a:p>
          <a:p>
            <a:pPr lvl="1" indent="-393192">
              <a:buClr>
                <a:schemeClr val="accent3"/>
              </a:buClr>
              <a:buSzPct val="100000"/>
              <a:buFont typeface="System Font Regular"/>
              <a:buChar char="●"/>
            </a:pPr>
            <a:r>
              <a:rPr lang="en-US" sz="2400" dirty="0"/>
              <a:t>Balloon</a:t>
            </a:r>
            <a:endParaRPr sz="2400" dirty="0"/>
          </a:p>
          <a:p>
            <a:pPr lvl="1" indent="-393192">
              <a:buClr>
                <a:schemeClr val="accent3"/>
              </a:buClr>
              <a:buSzPct val="100000"/>
              <a:buFont typeface="System Font Regular"/>
              <a:buChar char="●"/>
            </a:pPr>
            <a:r>
              <a:rPr lang="en-US" sz="2400" dirty="0"/>
              <a:t>Grocery bag</a:t>
            </a:r>
            <a:endParaRPr sz="2400" dirty="0"/>
          </a:p>
          <a:p>
            <a:pPr lvl="1" indent="-393192">
              <a:buClr>
                <a:schemeClr val="accent3"/>
              </a:buClr>
              <a:buSzPct val="100000"/>
              <a:buFont typeface="System Font Regular"/>
              <a:buChar char="●"/>
            </a:pPr>
            <a:r>
              <a:rPr lang="en-US" sz="2400" dirty="0"/>
              <a:t>Scissors</a:t>
            </a:r>
            <a:endParaRPr sz="2400" dirty="0"/>
          </a:p>
          <a:p>
            <a:pPr lvl="1" indent="-393192">
              <a:buClr>
                <a:schemeClr val="accent3"/>
              </a:buClr>
              <a:buSzPct val="100000"/>
              <a:buFont typeface="System Font Regular"/>
              <a:buChar char="●"/>
            </a:pPr>
            <a:r>
              <a:rPr lang="en-US" sz="2400" dirty="0"/>
              <a:t>Paper towel</a:t>
            </a:r>
            <a:endParaRPr sz="2400" dirty="0"/>
          </a:p>
        </p:txBody>
      </p:sp>
      <p:sp>
        <p:nvSpPr>
          <p:cNvPr id="118" name="Google Shape;118;p25"/>
          <p:cNvSpPr txBox="1">
            <a:spLocks noGrp="1"/>
          </p:cNvSpPr>
          <p:nvPr>
            <p:ph type="title" idx="4294967295"/>
          </p:nvPr>
        </p:nvSpPr>
        <p:spPr>
          <a:xfrm>
            <a:off x="351496" y="274638"/>
            <a:ext cx="3934257" cy="738187"/>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dirty="0">
                <a:solidFill>
                  <a:schemeClr val="accent3"/>
                </a:solidFill>
              </a:rPr>
              <a:t>Levitating Ring</a:t>
            </a:r>
            <a:endParaRPr dirty="0">
              <a:solidFill>
                <a:schemeClr val="accent3"/>
              </a:solidFill>
            </a:endParaRPr>
          </a:p>
        </p:txBody>
      </p:sp>
      <p:pic>
        <p:nvPicPr>
          <p:cNvPr id="117" name="Google Shape;117;p25" title="Picture_All_Charged_Up-removebg-preview.png"/>
          <p:cNvPicPr preferRelativeResize="0"/>
          <p:nvPr/>
        </p:nvPicPr>
        <p:blipFill rotWithShape="1">
          <a:blip r:embed="rId3">
            <a:alphaModFix/>
          </a:blip>
          <a:srcRect t="11073" r="11669" b="6663"/>
          <a:stretch/>
        </p:blipFill>
        <p:spPr>
          <a:xfrm>
            <a:off x="5497236" y="1549197"/>
            <a:ext cx="2722633" cy="3177100"/>
          </a:xfrm>
          <a:prstGeom prst="rect">
            <a:avLst/>
          </a:prstGeom>
          <a:noFill/>
          <a:ln>
            <a:noFill/>
          </a:ln>
        </p:spPr>
      </p:pic>
      <p:pic>
        <p:nvPicPr>
          <p:cNvPr id="119" name="Google Shape;119;p25" title="K20 Center 20 minute timer">
            <a:hlinkClick r:id="rId4"/>
          </p:cNvPr>
          <p:cNvPicPr preferRelativeResize="0"/>
          <p:nvPr/>
        </p:nvPicPr>
        <p:blipFill>
          <a:blip r:embed="rId5">
            <a:alphaModFix/>
          </a:blip>
          <a:stretch>
            <a:fillRect/>
          </a:stretch>
        </p:blipFill>
        <p:spPr>
          <a:xfrm>
            <a:off x="5917202" y="183425"/>
            <a:ext cx="1882700" cy="10590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9"/>
                                        </p:tgtEl>
                                        <p:attrNameLst>
                                          <p:attrName>style.visibility</p:attrName>
                                        </p:attrNameLst>
                                      </p:cBhvr>
                                      <p:to>
                                        <p:strVal val="visible"/>
                                      </p:to>
                                    </p:set>
                                    <p:animEffect transition="in" filter="fade">
                                      <p:cBhvr>
                                        <p:cTn id="7" dur="10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6"/>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None/>
            </a:pPr>
            <a:r>
              <a:rPr lang="en-US" dirty="0"/>
              <a:t>Levitating Ring - Discussion</a:t>
            </a:r>
            <a:endParaRPr dirty="0"/>
          </a:p>
        </p:txBody>
      </p:sp>
      <p:sp>
        <p:nvSpPr>
          <p:cNvPr id="125" name="Google Shape;125;p26"/>
          <p:cNvSpPr txBox="1">
            <a:spLocks noGrp="1"/>
          </p:cNvSpPr>
          <p:nvPr>
            <p:ph type="body" idx="1"/>
          </p:nvPr>
        </p:nvSpPr>
        <p:spPr>
          <a:xfrm>
            <a:off x="628650" y="1370013"/>
            <a:ext cx="7886700" cy="3262312"/>
          </a:xfrm>
          <a:prstGeom prst="rect">
            <a:avLst/>
          </a:prstGeom>
          <a:noFill/>
          <a:ln>
            <a:noFill/>
          </a:ln>
        </p:spPr>
        <p:txBody>
          <a:bodyPr spcFirstLastPara="1" wrap="square" lIns="91425" tIns="45700" rIns="91425" bIns="45700" anchor="t" anchorCtr="0">
            <a:noAutofit/>
          </a:bodyPr>
          <a:lstStyle/>
          <a:p>
            <a:pPr marL="457200" lvl="0" indent="-393700" algn="l" rtl="0">
              <a:lnSpc>
                <a:spcPct val="115000"/>
              </a:lnSpc>
              <a:spcAft>
                <a:spcPts val="0"/>
              </a:spcAft>
              <a:buSzPts val="2600"/>
              <a:buChar char="●"/>
            </a:pPr>
            <a:r>
              <a:rPr lang="en-US" dirty="0"/>
              <a:t>How was the task accomplished?</a:t>
            </a:r>
            <a:endParaRPr dirty="0"/>
          </a:p>
          <a:p>
            <a:pPr marL="457200" lvl="0" indent="-393700" algn="l" rtl="0">
              <a:lnSpc>
                <a:spcPct val="115000"/>
              </a:lnSpc>
              <a:spcAft>
                <a:spcPts val="0"/>
              </a:spcAft>
              <a:buSzPts val="2600"/>
              <a:buChar char="●"/>
            </a:pPr>
            <a:r>
              <a:rPr lang="en-US" dirty="0"/>
              <a:t>How was it similar to the video of the dog?</a:t>
            </a:r>
            <a:endParaRPr dirty="0"/>
          </a:p>
          <a:p>
            <a:pPr marL="457200" lvl="0" indent="-393700" algn="l" rtl="0">
              <a:lnSpc>
                <a:spcPct val="115000"/>
              </a:lnSpc>
              <a:spcAft>
                <a:spcPts val="0"/>
              </a:spcAft>
              <a:buSzPts val="2600"/>
              <a:buChar char="●"/>
            </a:pPr>
            <a:r>
              <a:rPr lang="en-US" dirty="0"/>
              <a:t>How was it different?</a:t>
            </a:r>
            <a:endParaRPr dirty="0"/>
          </a:p>
          <a:p>
            <a:pPr marL="457200" lvl="0" indent="-393700" algn="l" rtl="0">
              <a:lnSpc>
                <a:spcPct val="115000"/>
              </a:lnSpc>
              <a:spcAft>
                <a:spcPts val="0"/>
              </a:spcAft>
              <a:buSzPts val="2600"/>
              <a:buChar char="●"/>
            </a:pPr>
            <a:r>
              <a:rPr lang="en-US" dirty="0"/>
              <a:t>What is the science behind what is happening?</a:t>
            </a:r>
            <a:endParaRPr dirty="0"/>
          </a:p>
        </p:txBody>
      </p:sp>
    </p:spTree>
  </p:cSld>
  <p:clrMapOvr>
    <a:masterClrMapping/>
  </p:clrMapOvr>
</p:sld>
</file>

<file path=ppt/theme/theme1.xml><?xml version="1.0" encoding="utf-8"?>
<a:theme xmlns:a="http://schemas.openxmlformats.org/drawingml/2006/main" name="Custom Design">
  <a:themeElements>
    <a:clrScheme name="LEARN 2025">
      <a:dk1>
        <a:srgbClr val="000000"/>
      </a:dk1>
      <a:lt1>
        <a:srgbClr val="FFFFFF"/>
      </a:lt1>
      <a:dk2>
        <a:srgbClr val="595959"/>
      </a:dk2>
      <a:lt2>
        <a:srgbClr val="EEEEEE"/>
      </a:lt2>
      <a:accent1>
        <a:srgbClr val="285782"/>
      </a:accent1>
      <a:accent2>
        <a:srgbClr val="008CC9"/>
      </a:accent2>
      <a:accent3>
        <a:srgbClr val="971D20"/>
      </a:accent3>
      <a:accent4>
        <a:srgbClr val="E8BF3C"/>
      </a:accent4>
      <a:accent5>
        <a:srgbClr val="D30F7F"/>
      </a:accent5>
      <a:accent6>
        <a:srgbClr val="FFFFFF"/>
      </a:accent6>
      <a:hlink>
        <a:srgbClr val="288AC3"/>
      </a:hlink>
      <a:folHlink>
        <a:srgbClr val="288AC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1032</Words>
  <Application>Microsoft Office PowerPoint</Application>
  <PresentationFormat>On-screen Show (16:9)</PresentationFormat>
  <Paragraphs>133</Paragraphs>
  <Slides>27</Slides>
  <Notes>27</Notes>
  <HiddenSlides>1</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Courier New</vt:lpstr>
      <vt:lpstr>NTR</vt:lpstr>
      <vt:lpstr>System Font Regular</vt:lpstr>
      <vt:lpstr>Custom Design</vt:lpstr>
      <vt:lpstr>PowerPoint Presentation</vt:lpstr>
      <vt:lpstr>All Charged Up</vt:lpstr>
      <vt:lpstr>Essential Question</vt:lpstr>
      <vt:lpstr>Lesson Objectives</vt:lpstr>
      <vt:lpstr>I Notice, I Wonder</vt:lpstr>
      <vt:lpstr>Static electricity makes dog's hair hilariously stand up</vt:lpstr>
      <vt:lpstr>I Notice, I Wonder-Discussion</vt:lpstr>
      <vt:lpstr>Levitating Ring</vt:lpstr>
      <vt:lpstr>Levitating Ring - Discussion</vt:lpstr>
      <vt:lpstr>Gist</vt:lpstr>
      <vt:lpstr>What is a Charge?</vt:lpstr>
      <vt:lpstr>Where Does Charge Come From?</vt:lpstr>
      <vt:lpstr>Charge in Real Life</vt:lpstr>
      <vt:lpstr>Charge is Conserved</vt:lpstr>
      <vt:lpstr>Law of Electric Forces</vt:lpstr>
      <vt:lpstr>Introducing Coulomb’s Law</vt:lpstr>
      <vt:lpstr>Coulomb’s Law Equation</vt:lpstr>
      <vt:lpstr>What the Equation Means</vt:lpstr>
      <vt:lpstr>What the Equation Means</vt:lpstr>
      <vt:lpstr>Reasoning Through Changes</vt:lpstr>
      <vt:lpstr>Connecting to Energy</vt:lpstr>
      <vt:lpstr>Practice Problems</vt:lpstr>
      <vt:lpstr>Research Time</vt:lpstr>
      <vt:lpstr>Gallery Walk</vt:lpstr>
      <vt:lpstr>Career-Focused – Climatologist with Monica Maddox</vt:lpstr>
      <vt:lpstr>Electroscope Demo Science Library</vt:lpstr>
      <vt:lpstr>What’s Happening!?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 Charged Up</dc:title>
  <dc:subject/>
  <dc:creator>K20 Center</dc:creator>
  <cp:keywords/>
  <dc:description/>
  <cp:lastModifiedBy>K20 Center</cp:lastModifiedBy>
  <cp:revision>3</cp:revision>
  <dcterms:modified xsi:type="dcterms:W3CDTF">2026-07-29T17:21:00Z</dcterms:modified>
  <cp:category/>
</cp:coreProperties>
</file>