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9eTsnkpUacMB0gh5OdACY0Sf9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notes.org/printable-periodic-table-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Helmenstine, T. (2013). </a:t>
            </a:r>
            <a:r>
              <a:rPr lang="en-US" sz="1100" i="1">
                <a:solidFill>
                  <a:schemeClr val="dk1"/>
                </a:solidFill>
              </a:rPr>
              <a:t>Black/White Printable Periodic Table</a:t>
            </a:r>
            <a:r>
              <a:rPr lang="en-US" sz="1100">
                <a:solidFill>
                  <a:schemeClr val="dk1"/>
                </a:solidFill>
              </a:rPr>
              <a:t> [Image]. Science Notes.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https://sciencenotes.org/printable-periodic-table-2/</a:t>
            </a:r>
            <a:endParaRPr sz="11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4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7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(s)">
  <p:cSld name="Essential Question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Play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Play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Play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2425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 Splash</a:t>
            </a: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705726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Write a sentence or short paragraph about how all of these words fit together based on what you’ve learned.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Use these words: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Electron configuration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Periodic table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Valence electrons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 i="1"/>
              <a:t>s</a:t>
            </a:r>
            <a:r>
              <a:rPr lang="en-US"/>
              <a:t>, </a:t>
            </a:r>
            <a:r>
              <a:rPr lang="en-US" i="1"/>
              <a:t>p</a:t>
            </a:r>
            <a:r>
              <a:rPr lang="en-US"/>
              <a:t>,</a:t>
            </a:r>
            <a:r>
              <a:rPr lang="en-US" i="1"/>
              <a:t> d</a:t>
            </a:r>
            <a:r>
              <a:rPr lang="en-US"/>
              <a:t>, and </a:t>
            </a:r>
            <a:r>
              <a:rPr lang="en-US" i="1"/>
              <a:t>f</a:t>
            </a:r>
            <a:r>
              <a:rPr lang="en-US"/>
              <a:t> orbitals</a:t>
            </a:r>
            <a:endParaRPr/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576" y="2241724"/>
            <a:ext cx="2138384" cy="2269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Periodic Shuffle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/>
              <a:t>Introduction to Periodicity and Electron Configuration</a:t>
            </a: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647355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Question(s)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How do patterns allow for making predictions? 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How can the periodic table be used to make predictions about the properties of elements?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Objective(s)</a:t>
            </a:r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Analyze electron configuration patterns of the periodic table.</a:t>
            </a:r>
            <a:endParaRPr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Discover valence electrons patterns of the periodic table.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Filling in What’s Missing</a:t>
            </a: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-17414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16"/>
              <a:buChar char="•"/>
            </a:pPr>
            <a:r>
              <a:rPr lang="en-US"/>
              <a:t>How do you know what should go in the empty squares?</a:t>
            </a:r>
            <a:endParaRPr/>
          </a:p>
          <a:p>
            <a:pPr marL="177800" lvl="0" indent="-17414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16"/>
              <a:buChar char="•"/>
            </a:pPr>
            <a:r>
              <a:rPr lang="en-US"/>
              <a:t>Share out what you think should be in each empty square.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9299" y="2720728"/>
            <a:ext cx="3885402" cy="214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Answers</a:t>
            </a:r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close were your predictions?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5" y="1901430"/>
            <a:ext cx="3895725" cy="273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8099" y="1901430"/>
            <a:ext cx="4187251" cy="258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Periodic Shuffle: Electron Configuration </a:t>
            </a:r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Each group will get one card.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the Exploring Electron Configurations handout and follow the directions.</a:t>
            </a:r>
            <a:endParaRPr/>
          </a:p>
          <a:p>
            <a:pPr marL="635000" lvl="1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71D20"/>
              </a:buClr>
              <a:buSzPts val="2400"/>
              <a:buChar char="•"/>
            </a:pPr>
            <a:r>
              <a:rPr lang="en-US" sz="2400"/>
              <a:t>For step 3, place your sticky notes on the large classroom periodic table.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Color your Periodic Table</a:t>
            </a:r>
            <a:endParaRPr dirty="0"/>
          </a:p>
        </p:txBody>
      </p:sp>
      <p:sp>
        <p:nvSpPr>
          <p:cNvPr id="125" name="Google Shape;125;p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5052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Select four colors.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Color in the </a:t>
            </a:r>
            <a:r>
              <a:rPr lang="en-US" i="1" dirty="0"/>
              <a:t>s, p, d</a:t>
            </a:r>
            <a:r>
              <a:rPr lang="en-US" dirty="0"/>
              <a:t>, and </a:t>
            </a:r>
            <a:r>
              <a:rPr lang="en-US" i="1" dirty="0"/>
              <a:t>f </a:t>
            </a:r>
            <a:r>
              <a:rPr lang="en-US" dirty="0"/>
              <a:t>blocks.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Include a legend indicating which color represents each of the blocks</a:t>
            </a:r>
            <a:endParaRPr dirty="0"/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75" y="1505469"/>
            <a:ext cx="5076939" cy="2914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Periodic Shuffle: Valence Electrons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Get back in your group and complete the Valence Electrons handout.</a:t>
            </a:r>
            <a:br>
              <a:rPr lang="en-US"/>
            </a:b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 sticky notes, write the number of valence electrons for each group, then place your sticky notes on the large classroom periodic table.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On-screen Show (16:9)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NTR</vt:lpstr>
      <vt:lpstr>Play</vt:lpstr>
      <vt:lpstr>Custom Design</vt:lpstr>
      <vt:lpstr>1_Custom Design</vt:lpstr>
      <vt:lpstr>PowerPoint Presentation</vt:lpstr>
      <vt:lpstr>Periodic Shuffle</vt:lpstr>
      <vt:lpstr>Essential Question(s)</vt:lpstr>
      <vt:lpstr>Learning Objective(s)</vt:lpstr>
      <vt:lpstr>Filling in What’s Missing</vt:lpstr>
      <vt:lpstr>The Answers</vt:lpstr>
      <vt:lpstr>Periodic Shuffle: Electron Configuration </vt:lpstr>
      <vt:lpstr>Color your Periodic Table</vt:lpstr>
      <vt:lpstr>Periodic Shuffle: Valence Electrons</vt:lpstr>
      <vt:lpstr>Word Splash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Gracia, Ann M.</dc:creator>
  <cp:lastModifiedBy>McLeod Porter, Delma</cp:lastModifiedBy>
  <cp:revision>2</cp:revision>
  <dcterms:created xsi:type="dcterms:W3CDTF">2025-08-05T20:58:42Z</dcterms:created>
  <dcterms:modified xsi:type="dcterms:W3CDTF">2025-09-17T17:39:46Z</dcterms:modified>
</cp:coreProperties>
</file>