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4" r:id="rId2"/>
  </p:sldMasterIdLst>
  <p:notesMasterIdLst>
    <p:notesMasterId r:id="rId13"/>
  </p:notesMasterIdLst>
  <p:sldIdLst>
    <p:sldId id="256" r:id="rId3"/>
    <p:sldId id="257" r:id="rId4"/>
    <p:sldId id="258" r:id="rId5"/>
    <p:sldId id="265" r:id="rId6"/>
    <p:sldId id="259" r:id="rId7"/>
    <p:sldId id="260" r:id="rId8"/>
    <p:sldId id="261" r:id="rId9"/>
    <p:sldId id="262" r:id="rId10"/>
    <p:sldId id="263" r:id="rId11"/>
    <p:sldId id="264" r:id="rId12"/>
  </p:sldIdLst>
  <p:sldSz cx="9144000" cy="5143500" type="screen16x9"/>
  <p:notesSz cx="6858000" cy="9144000"/>
  <p:embeddedFontLst>
    <p:embeddedFont>
      <p:font typeface="Constantia" panose="02030602050306030303" pitchFamily="18" charset="0"/>
      <p:regular r:id="rId14"/>
      <p:bold r:id="rId15"/>
      <p:italic r:id="rId16"/>
      <p:boldItalic r:id="rId17"/>
    </p:embeddedFont>
    <p:embeddedFont>
      <p:font typeface="Georgia" panose="02040502050405020303" pitchFamily="18"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6" roundtripDataSignature="AMtx7mjbZGvjtlmQFyTyTZ9uSmJPEuluR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AABCF7-BBBF-0845-9ECE-4D8BE8CBBEE4}" v="1" dt="2024-10-17T14:38:09.1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47"/>
    <p:restoredTop sz="84939" autoAdjust="0"/>
  </p:normalViewPr>
  <p:slideViewPr>
    <p:cSldViewPr snapToGrid="0" snapToObjects="1">
      <p:cViewPr varScale="1">
        <p:scale>
          <a:sx n="127" d="100"/>
          <a:sy n="127" d="100"/>
        </p:scale>
        <p:origin x="184" y="4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font" Target="fonts/font5.fntdata"/><Relationship Id="rId26" Type="http://customschemas.google.com/relationships/presentationmetadata" Target="metadata"/><Relationship Id="rId3" Type="http://schemas.openxmlformats.org/officeDocument/2006/relationships/slide" Target="slides/slide1.xml"/><Relationship Id="rId21" Type="http://schemas.openxmlformats.org/officeDocument/2006/relationships/font" Target="fonts/font8.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4.fntdata"/><Relationship Id="rId2" Type="http://schemas.openxmlformats.org/officeDocument/2006/relationships/slideMaster" Target="slideMasters/slideMaster2.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font" Target="fonts/font2.fntdata"/><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font" Target="fonts/font6.fntdata"/><Relationship Id="rId31"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1.fntdata"/><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harram, Jehanne" userId="85e21374-e6a7-4794-bfaa-d28b9d520c64" providerId="ADAL" clId="{8DAABCF7-BBBF-0845-9ECE-4D8BE8CBBEE4}"/>
    <pc:docChg chg="custSel modSld">
      <pc:chgData name="Moharram, Jehanne" userId="85e21374-e6a7-4794-bfaa-d28b9d520c64" providerId="ADAL" clId="{8DAABCF7-BBBF-0845-9ECE-4D8BE8CBBEE4}" dt="2024-10-17T14:38:20.976" v="64" actId="14100"/>
      <pc:docMkLst>
        <pc:docMk/>
      </pc:docMkLst>
      <pc:sldChg chg="modNotesTx">
        <pc:chgData name="Moharram, Jehanne" userId="85e21374-e6a7-4794-bfaa-d28b9d520c64" providerId="ADAL" clId="{8DAABCF7-BBBF-0845-9ECE-4D8BE8CBBEE4}" dt="2024-10-17T13:25:41.454" v="0" actId="20577"/>
        <pc:sldMkLst>
          <pc:docMk/>
          <pc:sldMk cId="0" sldId="257"/>
        </pc:sldMkLst>
      </pc:sldChg>
      <pc:sldChg chg="modSp mod">
        <pc:chgData name="Moharram, Jehanne" userId="85e21374-e6a7-4794-bfaa-d28b9d520c64" providerId="ADAL" clId="{8DAABCF7-BBBF-0845-9ECE-4D8BE8CBBEE4}" dt="2024-10-17T13:27:56.102" v="7" actId="255"/>
        <pc:sldMkLst>
          <pc:docMk/>
          <pc:sldMk cId="0" sldId="258"/>
        </pc:sldMkLst>
        <pc:spChg chg="mod">
          <ac:chgData name="Moharram, Jehanne" userId="85e21374-e6a7-4794-bfaa-d28b9d520c64" providerId="ADAL" clId="{8DAABCF7-BBBF-0845-9ECE-4D8BE8CBBEE4}" dt="2024-10-17T13:27:56.102" v="7" actId="255"/>
          <ac:spMkLst>
            <pc:docMk/>
            <pc:sldMk cId="0" sldId="258"/>
            <ac:spMk id="88" creationId="{00000000-0000-0000-0000-000000000000}"/>
          </ac:spMkLst>
        </pc:spChg>
      </pc:sldChg>
      <pc:sldChg chg="modSp mod modNotesTx">
        <pc:chgData name="Moharram, Jehanne" userId="85e21374-e6a7-4794-bfaa-d28b9d520c64" providerId="ADAL" clId="{8DAABCF7-BBBF-0845-9ECE-4D8BE8CBBEE4}" dt="2024-10-17T13:28:55.932" v="9" actId="20577"/>
        <pc:sldMkLst>
          <pc:docMk/>
          <pc:sldMk cId="0" sldId="260"/>
        </pc:sldMkLst>
        <pc:spChg chg="mod">
          <ac:chgData name="Moharram, Jehanne" userId="85e21374-e6a7-4794-bfaa-d28b9d520c64" providerId="ADAL" clId="{8DAABCF7-BBBF-0845-9ECE-4D8BE8CBBEE4}" dt="2024-10-17T13:28:36.717" v="8" actId="12"/>
          <ac:spMkLst>
            <pc:docMk/>
            <pc:sldMk cId="0" sldId="260"/>
            <ac:spMk id="101" creationId="{00000000-0000-0000-0000-000000000000}"/>
          </ac:spMkLst>
        </pc:spChg>
      </pc:sldChg>
      <pc:sldChg chg="modSp mod">
        <pc:chgData name="Moharram, Jehanne" userId="85e21374-e6a7-4794-bfaa-d28b9d520c64" providerId="ADAL" clId="{8DAABCF7-BBBF-0845-9ECE-4D8BE8CBBEE4}" dt="2024-10-17T13:30:22.570" v="12" actId="12"/>
        <pc:sldMkLst>
          <pc:docMk/>
          <pc:sldMk cId="0" sldId="261"/>
        </pc:sldMkLst>
        <pc:spChg chg="mod">
          <ac:chgData name="Moharram, Jehanne" userId="85e21374-e6a7-4794-bfaa-d28b9d520c64" providerId="ADAL" clId="{8DAABCF7-BBBF-0845-9ECE-4D8BE8CBBEE4}" dt="2024-10-17T13:30:22.570" v="12" actId="12"/>
          <ac:spMkLst>
            <pc:docMk/>
            <pc:sldMk cId="0" sldId="261"/>
            <ac:spMk id="109" creationId="{00000000-0000-0000-0000-000000000000}"/>
          </ac:spMkLst>
        </pc:spChg>
      </pc:sldChg>
      <pc:sldChg chg="modNotesTx">
        <pc:chgData name="Moharram, Jehanne" userId="85e21374-e6a7-4794-bfaa-d28b9d520c64" providerId="ADAL" clId="{8DAABCF7-BBBF-0845-9ECE-4D8BE8CBBEE4}" dt="2024-10-17T13:38:23.245" v="60" actId="20577"/>
        <pc:sldMkLst>
          <pc:docMk/>
          <pc:sldMk cId="0" sldId="262"/>
        </pc:sldMkLst>
      </pc:sldChg>
      <pc:sldChg chg="addSp modSp mod">
        <pc:chgData name="Moharram, Jehanne" userId="85e21374-e6a7-4794-bfaa-d28b9d520c64" providerId="ADAL" clId="{8DAABCF7-BBBF-0845-9ECE-4D8BE8CBBEE4}" dt="2024-10-17T14:38:20.976" v="64" actId="14100"/>
        <pc:sldMkLst>
          <pc:docMk/>
          <pc:sldMk cId="0" sldId="264"/>
        </pc:sldMkLst>
        <pc:picChg chg="add mod">
          <ac:chgData name="Moharram, Jehanne" userId="85e21374-e6a7-4794-bfaa-d28b9d520c64" providerId="ADAL" clId="{8DAABCF7-BBBF-0845-9ECE-4D8BE8CBBEE4}" dt="2024-10-17T14:38:20.976" v="64" actId="14100"/>
          <ac:picMkLst>
            <pc:docMk/>
            <pc:sldMk cId="0" sldId="264"/>
            <ac:picMk id="2" creationId="{D8A3C5D9-C0C9-6E9D-DC39-C18CB39EA037}"/>
          </ac:picMkLst>
        </pc:picChg>
      </pc:sldChg>
      <pc:sldChg chg="modSp mod">
        <pc:chgData name="Moharram, Jehanne" userId="85e21374-e6a7-4794-bfaa-d28b9d520c64" providerId="ADAL" clId="{8DAABCF7-BBBF-0845-9ECE-4D8BE8CBBEE4}" dt="2024-10-17T13:27:29.922" v="4" actId="27636"/>
        <pc:sldMkLst>
          <pc:docMk/>
          <pc:sldMk cId="2588069980" sldId="265"/>
        </pc:sldMkLst>
        <pc:spChg chg="mod">
          <ac:chgData name="Moharram, Jehanne" userId="85e21374-e6a7-4794-bfaa-d28b9d520c64" providerId="ADAL" clId="{8DAABCF7-BBBF-0845-9ECE-4D8BE8CBBEE4}" dt="2024-10-17T13:27:29.922" v="4" actId="27636"/>
          <ac:spMkLst>
            <pc:docMk/>
            <pc:sldMk cId="2588069980" sldId="265"/>
            <ac:spMk id="3" creationId="{3E265CC9-1613-CB4A-88C7-E7D8BAA0E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73" name="Google Shape;73;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br>
              <a:rPr lang="en-US" dirty="0"/>
            </a:b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ce356bd26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ce356bd26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c5e2101c30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dirty="0"/>
              <a:t>ENGAGE </a:t>
            </a:r>
            <a:br>
              <a:rPr lang="en-US" dirty="0"/>
            </a:br>
            <a:r>
              <a:rPr lang="en-US" sz="1200" dirty="0">
                <a:solidFill>
                  <a:srgbClr val="292929"/>
                </a:solidFill>
                <a:highlight>
                  <a:srgbClr val="FFFFFF"/>
                </a:highlight>
              </a:rPr>
              <a:t>Give students a few minutes to consider how they would fill in the missing parts of the grid, and how they know what their answer is. Have some students share what they are thinking &amp; how they came to that conclusion.</a:t>
            </a:r>
            <a:br>
              <a:rPr lang="en-US" sz="1200" dirty="0">
                <a:solidFill>
                  <a:srgbClr val="292929"/>
                </a:solidFill>
                <a:highlight>
                  <a:srgbClr val="FFFFFF"/>
                </a:highlight>
              </a:rPr>
            </a:br>
            <a:br>
              <a:rPr lang="en-US" sz="1200" dirty="0">
                <a:solidFill>
                  <a:srgbClr val="292929"/>
                </a:solidFill>
                <a:highlight>
                  <a:srgbClr val="FFFFFF"/>
                </a:highlight>
              </a:rPr>
            </a:br>
            <a:r>
              <a:rPr lang="en-US" dirty="0"/>
              <a:t>As students engage with the ROYGBIV table, they should begin constructing knowledge about how to identify and analyze patterns.</a:t>
            </a:r>
            <a:endParaRPr sz="1200" dirty="0">
              <a:solidFill>
                <a:srgbClr val="292929"/>
              </a:solidFill>
              <a:highlight>
                <a:srgbClr val="FFFFFF"/>
              </a:highlight>
            </a:endParaRPr>
          </a:p>
          <a:p>
            <a:pPr marL="0" lvl="0" indent="0" algn="l" rtl="0">
              <a:lnSpc>
                <a:spcPct val="100000"/>
              </a:lnSpc>
              <a:spcBef>
                <a:spcPts val="0"/>
              </a:spcBef>
              <a:spcAft>
                <a:spcPts val="0"/>
              </a:spcAft>
              <a:buSzPts val="1400"/>
              <a:buNone/>
            </a:pPr>
            <a:endParaRPr dirty="0"/>
          </a:p>
        </p:txBody>
      </p:sp>
      <p:sp>
        <p:nvSpPr>
          <p:cNvPr id="91" name="Google Shape;91;gc5e2101c30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c5e2101c30_0_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200" dirty="0">
                <a:solidFill>
                  <a:srgbClr val="292929"/>
                </a:solidFill>
                <a:highlight>
                  <a:srgbClr val="FFFFFF"/>
                </a:highlight>
              </a:rPr>
              <a:t>The correct answer is the image on the right. Point out the patterns.</a:t>
            </a:r>
          </a:p>
          <a:p>
            <a:pPr marL="0" lvl="0" indent="0" algn="l" rtl="0">
              <a:lnSpc>
                <a:spcPct val="115000"/>
              </a:lnSpc>
              <a:spcBef>
                <a:spcPts val="0"/>
              </a:spcBef>
              <a:spcAft>
                <a:spcPts val="0"/>
              </a:spcAft>
              <a:buClr>
                <a:schemeClr val="dk1"/>
              </a:buClr>
              <a:buSzPts val="1100"/>
              <a:buFont typeface="Arial"/>
              <a:buNone/>
            </a:pPr>
            <a:endParaRPr lang="en-US" sz="1200" dirty="0">
              <a:solidFill>
                <a:srgbClr val="292929"/>
              </a:solidFill>
              <a:highlight>
                <a:srgbClr val="FFFFFF"/>
              </a:highlight>
            </a:endParaRPr>
          </a:p>
          <a:p>
            <a:pPr marL="0" lvl="0" indent="0" algn="l" rtl="0">
              <a:lnSpc>
                <a:spcPct val="115000"/>
              </a:lnSpc>
              <a:spcBef>
                <a:spcPts val="0"/>
              </a:spcBef>
              <a:spcAft>
                <a:spcPts val="0"/>
              </a:spcAft>
              <a:buClr>
                <a:schemeClr val="dk1"/>
              </a:buClr>
              <a:buSzPts val="1100"/>
              <a:buFont typeface="Arial"/>
              <a:buNone/>
            </a:pPr>
            <a:r>
              <a:rPr lang="en-US" sz="1200" dirty="0">
                <a:solidFill>
                  <a:srgbClr val="292929"/>
                </a:solidFill>
                <a:highlight>
                  <a:srgbClr val="FFFFFF"/>
                </a:highlight>
              </a:rPr>
              <a:t>The patterns in the ROYGBIV table are similar to the periodic table, which will be explored throughout the lesson. The horizontal pattern in the ROYGBIV table is analogous to the electron configuration in the periodic table, while the vertical pattern is analogous to the valence electrons. </a:t>
            </a:r>
            <a:endParaRPr lang="en-US" dirty="0"/>
          </a:p>
        </p:txBody>
      </p:sp>
      <p:sp>
        <p:nvSpPr>
          <p:cNvPr id="98" name="Google Shape;98;gc5e2101c30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c5e2101c30_0_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EXPLORE</a:t>
            </a:r>
            <a:endParaRPr/>
          </a:p>
        </p:txBody>
      </p:sp>
      <p:sp>
        <p:nvSpPr>
          <p:cNvPr id="106" name="Google Shape;106;gc5e2101c30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c5e2101c30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dirty="0"/>
              <a:t>EXPLAIN  </a:t>
            </a:r>
          </a:p>
          <a:p>
            <a:pPr marL="0" lvl="0" indent="0" algn="l" rtl="0">
              <a:lnSpc>
                <a:spcPct val="100000"/>
              </a:lnSpc>
              <a:spcBef>
                <a:spcPts val="0"/>
              </a:spcBef>
              <a:spcAft>
                <a:spcPts val="0"/>
              </a:spcAft>
              <a:buSzPts val="1400"/>
              <a:buNone/>
            </a:pPr>
            <a:r>
              <a:rPr lang="en-US" dirty="0"/>
              <a:t>Source: </a:t>
            </a:r>
            <a:r>
              <a:rPr lang="en-US" b="0" i="0" dirty="0" err="1">
                <a:solidFill>
                  <a:srgbClr val="444444"/>
                </a:solidFill>
                <a:effectLst/>
                <a:latin typeface="Helvetica Neue"/>
              </a:rPr>
              <a:t>Printablee</a:t>
            </a:r>
            <a:r>
              <a:rPr lang="en-US" b="0" i="0" dirty="0">
                <a:solidFill>
                  <a:srgbClr val="444444"/>
                </a:solidFill>
                <a:effectLst/>
                <a:latin typeface="Helvetica Neue"/>
              </a:rPr>
              <a:t>. (2021, May 3). 10+ Periodic Table of Elements Printable. </a:t>
            </a:r>
            <a:r>
              <a:rPr lang="en-US" b="0" i="0" dirty="0" err="1">
                <a:solidFill>
                  <a:srgbClr val="444444"/>
                </a:solidFill>
                <a:effectLst/>
                <a:latin typeface="Helvetica Neue"/>
              </a:rPr>
              <a:t>Printablee</a:t>
            </a:r>
            <a:r>
              <a:rPr lang="en-US" b="0" i="0" dirty="0">
                <a:solidFill>
                  <a:srgbClr val="444444"/>
                </a:solidFill>
                <a:effectLst/>
                <a:latin typeface="Helvetica Neue"/>
              </a:rPr>
              <a:t>. https://www.printablee.com/post_periodic-table-of-elements-printable_400652/</a:t>
            </a:r>
            <a:endParaRPr dirty="0"/>
          </a:p>
        </p:txBody>
      </p:sp>
      <p:sp>
        <p:nvSpPr>
          <p:cNvPr id="112" name="Google Shape;112;gc5e2101c30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c5e2101c30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EXTEND</a:t>
            </a:r>
            <a:endParaRPr/>
          </a:p>
        </p:txBody>
      </p:sp>
      <p:sp>
        <p:nvSpPr>
          <p:cNvPr id="119" name="Google Shape;119;gc5e2101c30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c5e2101c30_0_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EVALUATE</a:t>
            </a:r>
            <a:endParaRPr/>
          </a:p>
        </p:txBody>
      </p:sp>
      <p:sp>
        <p:nvSpPr>
          <p:cNvPr id="125" name="Google Shape;125;gc5e2101c30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
        <p:cNvGrpSpPr/>
        <p:nvPr/>
      </p:nvGrpSpPr>
      <p:grpSpPr>
        <a:xfrm>
          <a:off x="0" y="0"/>
          <a:ext cx="0" cy="0"/>
          <a:chOff x="0" y="0"/>
          <a:chExt cx="0" cy="0"/>
        </a:xfrm>
      </p:grpSpPr>
      <p:pic>
        <p:nvPicPr>
          <p:cNvPr id="9" name="Google Shape;9;p14"/>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Blank">
  <p:cSld name="2_Blank">
    <p:bg>
      <p:bgPr>
        <a:solidFill>
          <a:schemeClr val="lt1"/>
        </a:solidFill>
        <a:effectLst/>
      </p:bgPr>
    </p:bg>
    <p:spTree>
      <p:nvGrpSpPr>
        <p:cNvPr id="1" name="Shape 44"/>
        <p:cNvGrpSpPr/>
        <p:nvPr/>
      </p:nvGrpSpPr>
      <p:grpSpPr>
        <a:xfrm>
          <a:off x="0" y="0"/>
          <a:ext cx="0" cy="0"/>
          <a:chOff x="0" y="0"/>
          <a:chExt cx="0" cy="0"/>
        </a:xfrm>
      </p:grpSpPr>
      <p:pic>
        <p:nvPicPr>
          <p:cNvPr id="45" name="Google Shape;45;p24"/>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46"/>
        <p:cNvGrpSpPr/>
        <p:nvPr/>
      </p:nvGrpSpPr>
      <p:grpSpPr>
        <a:xfrm>
          <a:off x="0" y="0"/>
          <a:ext cx="0" cy="0"/>
          <a:chOff x="0" y="0"/>
          <a:chExt cx="0" cy="0"/>
        </a:xfrm>
      </p:grpSpPr>
      <p:sp>
        <p:nvSpPr>
          <p:cNvPr id="47" name="Google Shape;47;p25"/>
          <p:cNvSpPr txBox="1">
            <a:spLocks noGrp="1"/>
          </p:cNvSpPr>
          <p:nvPr>
            <p:ph type="body" idx="1"/>
          </p:nvPr>
        </p:nvSpPr>
        <p:spPr>
          <a:xfrm>
            <a:off x="3575050" y="1428750"/>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48" name="Google Shape;48;p25"/>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25"/>
          <p:cNvSpPr txBox="1">
            <a:spLocks noGrp="1"/>
          </p:cNvSpPr>
          <p:nvPr>
            <p:ph type="body" idx="2"/>
          </p:nvPr>
        </p:nvSpPr>
        <p:spPr>
          <a:xfrm>
            <a:off x="457200" y="1428750"/>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09562" algn="l">
              <a:lnSpc>
                <a:spcPct val="100000"/>
              </a:lnSpc>
              <a:spcBef>
                <a:spcPts val="300"/>
              </a:spcBef>
              <a:spcAft>
                <a:spcPts val="0"/>
              </a:spcAft>
              <a:buSzPts val="1275"/>
              <a:buChar char="⚫"/>
              <a:defRPr sz="1500"/>
            </a:lvl2pPr>
            <a:lvl3pPr marL="1371600" lvl="2" indent="-288607" algn="l">
              <a:lnSpc>
                <a:spcPct val="100000"/>
              </a:lnSpc>
              <a:spcBef>
                <a:spcPts val="270"/>
              </a:spcBef>
              <a:spcAft>
                <a:spcPts val="0"/>
              </a:spcAft>
              <a:buSzPts val="945"/>
              <a:buChar char="⚫"/>
              <a:defRPr sz="1350"/>
            </a:lvl3pPr>
            <a:lvl4pPr marL="1828800" lvl="3" indent="-278130" algn="l">
              <a:lnSpc>
                <a:spcPct val="100000"/>
              </a:lnSpc>
              <a:spcBef>
                <a:spcPts val="240"/>
              </a:spcBef>
              <a:spcAft>
                <a:spcPts val="0"/>
              </a:spcAft>
              <a:buSzPts val="780"/>
              <a:buChar char="⚫"/>
              <a:defRPr sz="1200"/>
            </a:lvl4pPr>
            <a:lvl5pPr marL="2286000" lvl="4" indent="-278129" algn="l">
              <a:lnSpc>
                <a:spcPct val="100000"/>
              </a:lnSpc>
              <a:spcBef>
                <a:spcPts val="240"/>
              </a:spcBef>
              <a:spcAft>
                <a:spcPts val="0"/>
              </a:spcAft>
              <a:buSzPts val="780"/>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0" name="Google Shape;50;p2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Logo slide">
  <p:cSld name="Logo slide">
    <p:spTree>
      <p:nvGrpSpPr>
        <p:cNvPr id="1" name="Shape 51"/>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blue">
  <p:cSld name="Title and body blue">
    <p:spTree>
      <p:nvGrpSpPr>
        <p:cNvPr id="1" name="Shape 52"/>
        <p:cNvGrpSpPr/>
        <p:nvPr/>
      </p:nvGrpSpPr>
      <p:grpSpPr>
        <a:xfrm>
          <a:off x="0" y="0"/>
          <a:ext cx="0" cy="0"/>
          <a:chOff x="0" y="0"/>
          <a:chExt cx="0" cy="0"/>
        </a:xfrm>
      </p:grpSpPr>
      <p:sp>
        <p:nvSpPr>
          <p:cNvPr id="53" name="Google Shape;53;p2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Clr>
                <a:srgbClr val="1A2836"/>
              </a:buClr>
              <a:buSzPts val="3600"/>
              <a:buFont typeface="Calibri"/>
              <a:buNone/>
              <a:defRPr>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93700" algn="l">
              <a:lnSpc>
                <a:spcPct val="100000"/>
              </a:lnSpc>
              <a:spcBef>
                <a:spcPts val="0"/>
              </a:spcBef>
              <a:spcAft>
                <a:spcPts val="0"/>
              </a:spcAft>
              <a:buSzPts val="2600"/>
              <a:buChar char="•"/>
              <a:defRPr/>
            </a:lvl1pPr>
            <a:lvl2pPr marL="914400" lvl="1" indent="-325755" algn="l">
              <a:lnSpc>
                <a:spcPct val="100000"/>
              </a:lnSpc>
              <a:spcBef>
                <a:spcPts val="0"/>
              </a:spcBef>
              <a:spcAft>
                <a:spcPts val="0"/>
              </a:spcAft>
              <a:buSzPts val="1530"/>
              <a:buChar char="⚫"/>
              <a:defRPr/>
            </a:lvl2pPr>
            <a:lvl3pPr marL="1371600" lvl="2" indent="-298640" algn="l">
              <a:lnSpc>
                <a:spcPct val="100000"/>
              </a:lnSpc>
              <a:spcBef>
                <a:spcPts val="0"/>
              </a:spcBef>
              <a:spcAft>
                <a:spcPts val="0"/>
              </a:spcAft>
              <a:buSzPts val="1103"/>
              <a:buChar char="⚫"/>
              <a:defRPr/>
            </a:lvl3pPr>
            <a:lvl4pPr marL="1828800" lvl="3" indent="-290512" algn="l">
              <a:lnSpc>
                <a:spcPct val="100000"/>
              </a:lnSpc>
              <a:spcBef>
                <a:spcPts val="0"/>
              </a:spcBef>
              <a:spcAft>
                <a:spcPts val="0"/>
              </a:spcAft>
              <a:buSzPts val="975"/>
              <a:buChar char="⚫"/>
              <a:defRPr/>
            </a:lvl4pPr>
            <a:lvl5pPr marL="2286000" lvl="4" indent="-290512" algn="l">
              <a:lnSpc>
                <a:spcPct val="100000"/>
              </a:lnSpc>
              <a:spcBef>
                <a:spcPts val="0"/>
              </a:spcBef>
              <a:spcAft>
                <a:spcPts val="0"/>
              </a:spcAft>
              <a:buSzPts val="975"/>
              <a:buChar char="⚫"/>
              <a:defRPr/>
            </a:lvl5pPr>
            <a:lvl6pPr marL="2743200" lvl="5" indent="-297179" algn="l">
              <a:lnSpc>
                <a:spcPct val="100000"/>
              </a:lnSpc>
              <a:spcBef>
                <a:spcPts val="0"/>
              </a:spcBef>
              <a:spcAft>
                <a:spcPts val="0"/>
              </a:spcAft>
              <a:buSzPts val="1080"/>
              <a:buChar char="⚫"/>
              <a:defRPr/>
            </a:lvl6pPr>
            <a:lvl7pPr marL="3200400" lvl="6" indent="-289560" algn="l">
              <a:lnSpc>
                <a:spcPct val="100000"/>
              </a:lnSpc>
              <a:spcBef>
                <a:spcPts val="0"/>
              </a:spcBef>
              <a:spcAft>
                <a:spcPts val="0"/>
              </a:spcAft>
              <a:buSzPts val="960"/>
              <a:buChar char="⚫"/>
              <a:defRPr/>
            </a:lvl7pPr>
            <a:lvl8pPr marL="3657600" lvl="7" indent="-304800" algn="l">
              <a:lnSpc>
                <a:spcPct val="100000"/>
              </a:lnSpc>
              <a:spcBef>
                <a:spcPts val="0"/>
              </a:spcBef>
              <a:spcAft>
                <a:spcPts val="0"/>
              </a:spcAft>
              <a:buSzPts val="1200"/>
              <a:buFont typeface="Constantia"/>
              <a:buChar char="•"/>
              <a:defRPr/>
            </a:lvl8pPr>
            <a:lvl9pPr marL="4114800" lvl="8" indent="-295275" algn="l">
              <a:lnSpc>
                <a:spcPct val="100000"/>
              </a:lnSpc>
              <a:spcBef>
                <a:spcPts val="0"/>
              </a:spcBef>
              <a:spcAft>
                <a:spcPts val="0"/>
              </a:spcAft>
              <a:buSzPts val="1050"/>
              <a:buFont typeface="Constantia"/>
              <a:buChar char="•"/>
              <a:defRPr/>
            </a:lvl9pPr>
          </a:lstStyle>
          <a:p>
            <a:endParaRPr/>
          </a:p>
        </p:txBody>
      </p:sp>
      <p:pic>
        <p:nvPicPr>
          <p:cNvPr id="55" name="Google Shape;55;p28"/>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red">
  <p:cSld name="Title and body red">
    <p:bg>
      <p:bgPr>
        <a:solidFill>
          <a:schemeClr val="lt1"/>
        </a:solidFill>
        <a:effectLst/>
      </p:bgPr>
    </p:bg>
    <p:spTree>
      <p:nvGrpSpPr>
        <p:cNvPr id="1" name="Shape 56"/>
        <p:cNvGrpSpPr/>
        <p:nvPr/>
      </p:nvGrpSpPr>
      <p:grpSpPr>
        <a:xfrm>
          <a:off x="0" y="0"/>
          <a:ext cx="0" cy="0"/>
          <a:chOff x="0" y="0"/>
          <a:chExt cx="0" cy="0"/>
        </a:xfrm>
      </p:grpSpPr>
      <p:sp>
        <p:nvSpPr>
          <p:cNvPr id="57" name="Google Shape;57;p2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Clr>
                <a:srgbClr val="971D20"/>
              </a:buClr>
              <a:buSzPts val="3600"/>
              <a:buFont typeface="Calibri"/>
              <a:buNone/>
              <a:defRPr>
                <a:solidFill>
                  <a:srgbClr val="971D2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93700" algn="l">
              <a:lnSpc>
                <a:spcPct val="100000"/>
              </a:lnSpc>
              <a:spcBef>
                <a:spcPts val="0"/>
              </a:spcBef>
              <a:spcAft>
                <a:spcPts val="0"/>
              </a:spcAft>
              <a:buSzPts val="2600"/>
              <a:buChar char="•"/>
              <a:defRPr/>
            </a:lvl1pPr>
            <a:lvl2pPr marL="914400" lvl="1" indent="-325755" algn="l">
              <a:lnSpc>
                <a:spcPct val="100000"/>
              </a:lnSpc>
              <a:spcBef>
                <a:spcPts val="0"/>
              </a:spcBef>
              <a:spcAft>
                <a:spcPts val="0"/>
              </a:spcAft>
              <a:buSzPts val="1530"/>
              <a:buChar char="⚫"/>
              <a:defRPr/>
            </a:lvl2pPr>
            <a:lvl3pPr marL="1371600" lvl="2" indent="-298640" algn="l">
              <a:lnSpc>
                <a:spcPct val="100000"/>
              </a:lnSpc>
              <a:spcBef>
                <a:spcPts val="0"/>
              </a:spcBef>
              <a:spcAft>
                <a:spcPts val="0"/>
              </a:spcAft>
              <a:buSzPts val="1103"/>
              <a:buChar char="⚫"/>
              <a:defRPr/>
            </a:lvl3pPr>
            <a:lvl4pPr marL="1828800" lvl="3" indent="-290512" algn="l">
              <a:lnSpc>
                <a:spcPct val="100000"/>
              </a:lnSpc>
              <a:spcBef>
                <a:spcPts val="0"/>
              </a:spcBef>
              <a:spcAft>
                <a:spcPts val="0"/>
              </a:spcAft>
              <a:buSzPts val="975"/>
              <a:buChar char="⚫"/>
              <a:defRPr/>
            </a:lvl4pPr>
            <a:lvl5pPr marL="2286000" lvl="4" indent="-290512" algn="l">
              <a:lnSpc>
                <a:spcPct val="100000"/>
              </a:lnSpc>
              <a:spcBef>
                <a:spcPts val="0"/>
              </a:spcBef>
              <a:spcAft>
                <a:spcPts val="0"/>
              </a:spcAft>
              <a:buSzPts val="975"/>
              <a:buChar char="⚫"/>
              <a:defRPr/>
            </a:lvl5pPr>
            <a:lvl6pPr marL="2743200" lvl="5" indent="-297179" algn="l">
              <a:lnSpc>
                <a:spcPct val="100000"/>
              </a:lnSpc>
              <a:spcBef>
                <a:spcPts val="0"/>
              </a:spcBef>
              <a:spcAft>
                <a:spcPts val="0"/>
              </a:spcAft>
              <a:buSzPts val="1080"/>
              <a:buChar char="⚫"/>
              <a:defRPr/>
            </a:lvl6pPr>
            <a:lvl7pPr marL="3200400" lvl="6" indent="-289560" algn="l">
              <a:lnSpc>
                <a:spcPct val="100000"/>
              </a:lnSpc>
              <a:spcBef>
                <a:spcPts val="0"/>
              </a:spcBef>
              <a:spcAft>
                <a:spcPts val="0"/>
              </a:spcAft>
              <a:buSzPts val="960"/>
              <a:buChar char="⚫"/>
              <a:defRPr/>
            </a:lvl7pPr>
            <a:lvl8pPr marL="3657600" lvl="7" indent="-304800" algn="l">
              <a:lnSpc>
                <a:spcPct val="100000"/>
              </a:lnSpc>
              <a:spcBef>
                <a:spcPts val="0"/>
              </a:spcBef>
              <a:spcAft>
                <a:spcPts val="0"/>
              </a:spcAft>
              <a:buSzPts val="1200"/>
              <a:buFont typeface="Constantia"/>
              <a:buChar char="•"/>
              <a:defRPr/>
            </a:lvl8pPr>
            <a:lvl9pPr marL="4114800" lvl="8" indent="-295275" algn="l">
              <a:lnSpc>
                <a:spcPct val="100000"/>
              </a:lnSpc>
              <a:spcBef>
                <a:spcPts val="0"/>
              </a:spcBef>
              <a:spcAft>
                <a:spcPts val="0"/>
              </a:spcAft>
              <a:buSzPts val="1050"/>
              <a:buFont typeface="Constantia"/>
              <a:buChar char="•"/>
              <a:defRPr/>
            </a:lvl9pPr>
          </a:lstStyle>
          <a:p>
            <a:endParaRPr/>
          </a:p>
        </p:txBody>
      </p:sp>
      <p:pic>
        <p:nvPicPr>
          <p:cNvPr id="59" name="Google Shape;59;p2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yellow">
  <p:cSld name="Title and body yellow">
    <p:spTree>
      <p:nvGrpSpPr>
        <p:cNvPr id="1" name="Shape 60"/>
        <p:cNvGrpSpPr/>
        <p:nvPr/>
      </p:nvGrpSpPr>
      <p:grpSpPr>
        <a:xfrm>
          <a:off x="0" y="0"/>
          <a:ext cx="0" cy="0"/>
          <a:chOff x="0" y="0"/>
          <a:chExt cx="0" cy="0"/>
        </a:xfrm>
      </p:grpSpPr>
      <p:sp>
        <p:nvSpPr>
          <p:cNvPr id="61" name="Google Shape;61;p3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Clr>
                <a:srgbClr val="9A8219"/>
              </a:buClr>
              <a:buSzPts val="3600"/>
              <a:buFont typeface="Calibri"/>
              <a:buNone/>
              <a:defRPr>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3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93700" algn="l">
              <a:lnSpc>
                <a:spcPct val="100000"/>
              </a:lnSpc>
              <a:spcBef>
                <a:spcPts val="0"/>
              </a:spcBef>
              <a:spcAft>
                <a:spcPts val="0"/>
              </a:spcAft>
              <a:buSzPts val="2600"/>
              <a:buChar char="•"/>
              <a:defRPr/>
            </a:lvl1pPr>
            <a:lvl2pPr marL="914400" lvl="1" indent="-325755" algn="l">
              <a:lnSpc>
                <a:spcPct val="100000"/>
              </a:lnSpc>
              <a:spcBef>
                <a:spcPts val="0"/>
              </a:spcBef>
              <a:spcAft>
                <a:spcPts val="0"/>
              </a:spcAft>
              <a:buSzPts val="1530"/>
              <a:buChar char="⚫"/>
              <a:defRPr/>
            </a:lvl2pPr>
            <a:lvl3pPr marL="1371600" lvl="2" indent="-298640" algn="l">
              <a:lnSpc>
                <a:spcPct val="100000"/>
              </a:lnSpc>
              <a:spcBef>
                <a:spcPts val="0"/>
              </a:spcBef>
              <a:spcAft>
                <a:spcPts val="0"/>
              </a:spcAft>
              <a:buSzPts val="1103"/>
              <a:buChar char="⚫"/>
              <a:defRPr/>
            </a:lvl3pPr>
            <a:lvl4pPr marL="1828800" lvl="3" indent="-290512" algn="l">
              <a:lnSpc>
                <a:spcPct val="100000"/>
              </a:lnSpc>
              <a:spcBef>
                <a:spcPts val="0"/>
              </a:spcBef>
              <a:spcAft>
                <a:spcPts val="0"/>
              </a:spcAft>
              <a:buSzPts val="975"/>
              <a:buChar char="⚫"/>
              <a:defRPr/>
            </a:lvl4pPr>
            <a:lvl5pPr marL="2286000" lvl="4" indent="-290512" algn="l">
              <a:lnSpc>
                <a:spcPct val="100000"/>
              </a:lnSpc>
              <a:spcBef>
                <a:spcPts val="0"/>
              </a:spcBef>
              <a:spcAft>
                <a:spcPts val="0"/>
              </a:spcAft>
              <a:buSzPts val="975"/>
              <a:buChar char="⚫"/>
              <a:defRPr/>
            </a:lvl5pPr>
            <a:lvl6pPr marL="2743200" lvl="5" indent="-297179" algn="l">
              <a:lnSpc>
                <a:spcPct val="100000"/>
              </a:lnSpc>
              <a:spcBef>
                <a:spcPts val="0"/>
              </a:spcBef>
              <a:spcAft>
                <a:spcPts val="0"/>
              </a:spcAft>
              <a:buSzPts val="1080"/>
              <a:buChar char="⚫"/>
              <a:defRPr/>
            </a:lvl6pPr>
            <a:lvl7pPr marL="3200400" lvl="6" indent="-289560" algn="l">
              <a:lnSpc>
                <a:spcPct val="100000"/>
              </a:lnSpc>
              <a:spcBef>
                <a:spcPts val="0"/>
              </a:spcBef>
              <a:spcAft>
                <a:spcPts val="0"/>
              </a:spcAft>
              <a:buSzPts val="960"/>
              <a:buChar char="⚫"/>
              <a:defRPr/>
            </a:lvl7pPr>
            <a:lvl8pPr marL="3657600" lvl="7" indent="-304800" algn="l">
              <a:lnSpc>
                <a:spcPct val="100000"/>
              </a:lnSpc>
              <a:spcBef>
                <a:spcPts val="0"/>
              </a:spcBef>
              <a:spcAft>
                <a:spcPts val="0"/>
              </a:spcAft>
              <a:buSzPts val="1200"/>
              <a:buFont typeface="Constantia"/>
              <a:buChar char="•"/>
              <a:defRPr/>
            </a:lvl8pPr>
            <a:lvl9pPr marL="4114800" lvl="8" indent="-295275" algn="l">
              <a:lnSpc>
                <a:spcPct val="100000"/>
              </a:lnSpc>
              <a:spcBef>
                <a:spcPts val="0"/>
              </a:spcBef>
              <a:spcAft>
                <a:spcPts val="0"/>
              </a:spcAft>
              <a:buSzPts val="1050"/>
              <a:buFont typeface="Constantia"/>
              <a:buChar char="•"/>
              <a:defRPr/>
            </a:lvl9pPr>
          </a:lstStyle>
          <a:p>
            <a:endParaRPr/>
          </a:p>
        </p:txBody>
      </p:sp>
      <p:pic>
        <p:nvPicPr>
          <p:cNvPr id="63" name="Google Shape;63;p3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67"/>
        <p:cNvGrpSpPr/>
        <p:nvPr/>
      </p:nvGrpSpPr>
      <p:grpSpPr>
        <a:xfrm>
          <a:off x="0" y="0"/>
          <a:ext cx="0" cy="0"/>
          <a:chOff x="0" y="0"/>
          <a:chExt cx="0" cy="0"/>
        </a:xfrm>
      </p:grpSpPr>
      <p:sp>
        <p:nvSpPr>
          <p:cNvPr id="68" name="Google Shape;68;p17"/>
          <p:cNvSpPr txBox="1">
            <a:spLocks noGrp="1"/>
          </p:cNvSpPr>
          <p:nvPr>
            <p:ph type="ctrTitle"/>
          </p:nvPr>
        </p:nvSpPr>
        <p:spPr>
          <a:xfrm>
            <a:off x="533400" y="1028700"/>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17"/>
          <p:cNvSpPr txBox="1">
            <a:spLocks noGrp="1"/>
          </p:cNvSpPr>
          <p:nvPr>
            <p:ph type="subTitle" idx="1"/>
          </p:nvPr>
        </p:nvSpPr>
        <p:spPr>
          <a:xfrm>
            <a:off x="533400" y="2421402"/>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70" name="Google Shape;70;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0"/>
        <p:cNvGrpSpPr/>
        <p:nvPr/>
      </p:nvGrpSpPr>
      <p:grpSpPr>
        <a:xfrm>
          <a:off x="0" y="0"/>
          <a:ext cx="0" cy="0"/>
          <a:chOff x="0" y="0"/>
          <a:chExt cx="0" cy="0"/>
        </a:xfrm>
      </p:grpSpPr>
      <p:sp>
        <p:nvSpPr>
          <p:cNvPr id="11" name="Google Shape;11;p20"/>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 name="Google Shape;12;p20"/>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25755" algn="l">
              <a:lnSpc>
                <a:spcPct val="100000"/>
              </a:lnSpc>
              <a:spcBef>
                <a:spcPts val="360"/>
              </a:spcBef>
              <a:spcAft>
                <a:spcPts val="0"/>
              </a:spcAft>
              <a:buSzPts val="1530"/>
              <a:buChar char="⚫"/>
              <a:defRPr/>
            </a:lvl2pPr>
            <a:lvl3pPr marL="1371600" lvl="2" indent="-308610" algn="l">
              <a:lnSpc>
                <a:spcPct val="100000"/>
              </a:lnSpc>
              <a:spcBef>
                <a:spcPts val="360"/>
              </a:spcBef>
              <a:spcAft>
                <a:spcPts val="0"/>
              </a:spcAft>
              <a:buSzPts val="1260"/>
              <a:buChar char="⚫"/>
              <a:defRPr/>
            </a:lvl3pPr>
            <a:lvl4pPr marL="1828800" lvl="3" indent="-302894" algn="l">
              <a:lnSpc>
                <a:spcPct val="100000"/>
              </a:lnSpc>
              <a:spcBef>
                <a:spcPts val="360"/>
              </a:spcBef>
              <a:spcAft>
                <a:spcPts val="0"/>
              </a:spcAft>
              <a:buSzPts val="1170"/>
              <a:buChar char="⚫"/>
              <a:defRPr/>
            </a:lvl4pPr>
            <a:lvl5pPr marL="2286000" lvl="4" indent="-302895" algn="l">
              <a:lnSpc>
                <a:spcPct val="100000"/>
              </a:lnSpc>
              <a:spcBef>
                <a:spcPts val="360"/>
              </a:spcBef>
              <a:spcAft>
                <a:spcPts val="0"/>
              </a:spcAft>
              <a:buSzPts val="1170"/>
              <a:buChar char="⚫"/>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3" name="Google Shape;13;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ITLE_AND_TWO_COLUMNS">
    <p:spTree>
      <p:nvGrpSpPr>
        <p:cNvPr id="1" name="Shape 14"/>
        <p:cNvGrpSpPr/>
        <p:nvPr/>
      </p:nvGrpSpPr>
      <p:grpSpPr>
        <a:xfrm>
          <a:off x="0" y="0"/>
          <a:ext cx="0" cy="0"/>
          <a:chOff x="0" y="0"/>
          <a:chExt cx="0" cy="0"/>
        </a:xfrm>
      </p:grpSpPr>
      <p:sp>
        <p:nvSpPr>
          <p:cNvPr id="15" name="Google Shape;15;p26"/>
          <p:cNvSpPr txBox="1">
            <a:spLocks noGrp="1"/>
          </p:cNvSpPr>
          <p:nvPr>
            <p:ph type="title"/>
          </p:nvPr>
        </p:nvSpPr>
        <p:spPr>
          <a:xfrm>
            <a:off x="457200" y="205978"/>
            <a:ext cx="8229600" cy="857250"/>
          </a:xfrm>
          <a:prstGeom prst="rect">
            <a:avLst/>
          </a:prstGeom>
          <a:noFill/>
          <a:ln>
            <a:noFill/>
          </a:ln>
        </p:spPr>
        <p:txBody>
          <a:bodyPr spcFirstLastPara="1" wrap="square" lIns="91400" tIns="91400" rIns="91400" bIns="91400" anchor="ctr" anchorCtr="0">
            <a:normAutofit/>
          </a:bodyPr>
          <a:lstStyle>
            <a:lvl1pPr lvl="0" algn="l">
              <a:lnSpc>
                <a:spcPct val="100000"/>
              </a:lnSpc>
              <a:spcBef>
                <a:spcPts val="0"/>
              </a:spcBef>
              <a:spcAft>
                <a:spcPts val="0"/>
              </a:spcAft>
              <a:buClr>
                <a:srgbClr val="991B1E"/>
              </a:buClr>
              <a:buSzPts val="3600"/>
              <a:buFont typeface="Georgia"/>
              <a:buNone/>
              <a:defRPr sz="3600" b="0">
                <a:solidFill>
                  <a:srgbClr val="991B1E"/>
                </a:solidFill>
                <a:latin typeface="Calibri"/>
                <a:ea typeface="Calibri"/>
                <a:cs typeface="Calibri"/>
                <a:sym typeface="Calibri"/>
              </a:defRPr>
            </a:lvl1pPr>
            <a:lvl2pPr lvl="1"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2pPr>
            <a:lvl3pPr lvl="2"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3pPr>
            <a:lvl4pPr lvl="3"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4pPr>
            <a:lvl5pPr lvl="4"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5pPr>
            <a:lvl6pPr lvl="5"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6pPr>
            <a:lvl7pPr lvl="6"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7pPr>
            <a:lvl8pPr lvl="7"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8pPr>
            <a:lvl9pPr lvl="8"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9pPr>
          </a:lstStyle>
          <a:p>
            <a:endParaRPr/>
          </a:p>
        </p:txBody>
      </p:sp>
      <p:sp>
        <p:nvSpPr>
          <p:cNvPr id="16" name="Google Shape;16;p26"/>
          <p:cNvSpPr txBox="1">
            <a:spLocks noGrp="1"/>
          </p:cNvSpPr>
          <p:nvPr>
            <p:ph type="body" idx="1"/>
          </p:nvPr>
        </p:nvSpPr>
        <p:spPr>
          <a:xfrm>
            <a:off x="457200" y="1200150"/>
            <a:ext cx="3994500" cy="3725775"/>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onstantia"/>
              <a:buChar char="•"/>
              <a:defRPr sz="1350"/>
            </a:lvl8pPr>
            <a:lvl9pPr marL="4114800" lvl="8" indent="-314325" algn="l">
              <a:lnSpc>
                <a:spcPct val="100000"/>
              </a:lnSpc>
              <a:spcBef>
                <a:spcPts val="270"/>
              </a:spcBef>
              <a:spcAft>
                <a:spcPts val="0"/>
              </a:spcAft>
              <a:buSzPts val="1350"/>
              <a:buFont typeface="Constantia"/>
              <a:buChar char="•"/>
              <a:defRPr sz="1350"/>
            </a:lvl9pPr>
          </a:lstStyle>
          <a:p>
            <a:endParaRPr/>
          </a:p>
        </p:txBody>
      </p:sp>
      <p:sp>
        <p:nvSpPr>
          <p:cNvPr id="17" name="Google Shape;17;p26"/>
          <p:cNvSpPr txBox="1">
            <a:spLocks noGrp="1"/>
          </p:cNvSpPr>
          <p:nvPr>
            <p:ph type="body" idx="2"/>
          </p:nvPr>
        </p:nvSpPr>
        <p:spPr>
          <a:xfrm>
            <a:off x="4692274" y="1200150"/>
            <a:ext cx="3994500" cy="3725775"/>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onstantia"/>
              <a:buChar char="•"/>
              <a:defRPr sz="1350"/>
            </a:lvl8pPr>
            <a:lvl9pPr marL="4114800" lvl="8" indent="-314325" algn="l">
              <a:lnSpc>
                <a:spcPct val="100000"/>
              </a:lnSpc>
              <a:spcBef>
                <a:spcPts val="270"/>
              </a:spcBef>
              <a:spcAft>
                <a:spcPts val="0"/>
              </a:spcAft>
              <a:buSzPts val="1350"/>
              <a:buFont typeface="Constantia"/>
              <a:buChar char="•"/>
              <a:defRPr sz="1350"/>
            </a:lvl9pPr>
          </a:lstStyle>
          <a:p>
            <a:endParaRPr/>
          </a:p>
        </p:txBody>
      </p:sp>
      <p:pic>
        <p:nvPicPr>
          <p:cNvPr id="18" name="Google Shape;18;p2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9"/>
        <p:cNvGrpSpPr/>
        <p:nvPr/>
      </p:nvGrpSpPr>
      <p:grpSpPr>
        <a:xfrm>
          <a:off x="0" y="0"/>
          <a:ext cx="0" cy="0"/>
          <a:chOff x="0" y="0"/>
          <a:chExt cx="0" cy="0"/>
        </a:xfrm>
      </p:grpSpPr>
      <p:sp>
        <p:nvSpPr>
          <p:cNvPr id="20" name="Google Shape;20;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9"/>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2" name="Google Shape;22;p19"/>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3" name="Google Shape;23;p19"/>
          <p:cNvSpPr txBox="1">
            <a:spLocks noGrp="1"/>
          </p:cNvSpPr>
          <p:nvPr>
            <p:ph type="body" idx="3"/>
          </p:nvPr>
        </p:nvSpPr>
        <p:spPr>
          <a:xfrm>
            <a:off x="457200" y="1885950"/>
            <a:ext cx="4040188" cy="288429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09562" algn="l">
              <a:lnSpc>
                <a:spcPct val="100000"/>
              </a:lnSpc>
              <a:spcBef>
                <a:spcPts val="300"/>
              </a:spcBef>
              <a:spcAft>
                <a:spcPts val="0"/>
              </a:spcAft>
              <a:buSzPts val="1275"/>
              <a:buChar char="⚫"/>
              <a:defRPr sz="1500"/>
            </a:lvl2pPr>
            <a:lvl3pPr marL="1371600" lvl="2" indent="-288607" algn="l">
              <a:lnSpc>
                <a:spcPct val="100000"/>
              </a:lnSpc>
              <a:spcBef>
                <a:spcPts val="270"/>
              </a:spcBef>
              <a:spcAft>
                <a:spcPts val="0"/>
              </a:spcAft>
              <a:buSzPts val="945"/>
              <a:buChar char="⚫"/>
              <a:defRPr sz="1350"/>
            </a:lvl3pPr>
            <a:lvl4pPr marL="1828800" lvl="3" indent="-278130" algn="l">
              <a:lnSpc>
                <a:spcPct val="100000"/>
              </a:lnSpc>
              <a:spcBef>
                <a:spcPts val="240"/>
              </a:spcBef>
              <a:spcAft>
                <a:spcPts val="0"/>
              </a:spcAft>
              <a:buSzPts val="780"/>
              <a:buChar char="⚫"/>
              <a:defRPr sz="1200"/>
            </a:lvl4pPr>
            <a:lvl5pPr marL="2286000" lvl="4" indent="-278129" algn="l">
              <a:lnSpc>
                <a:spcPct val="100000"/>
              </a:lnSpc>
              <a:spcBef>
                <a:spcPts val="240"/>
              </a:spcBef>
              <a:spcAft>
                <a:spcPts val="0"/>
              </a:spcAft>
              <a:buSzPts val="780"/>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4" name="Google Shape;24;p19"/>
          <p:cNvSpPr txBox="1">
            <a:spLocks noGrp="1"/>
          </p:cNvSpPr>
          <p:nvPr>
            <p:ph type="body" idx="4"/>
          </p:nvPr>
        </p:nvSpPr>
        <p:spPr>
          <a:xfrm>
            <a:off x="4645027" y="1885950"/>
            <a:ext cx="4041775" cy="288429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09562" algn="l">
              <a:lnSpc>
                <a:spcPct val="100000"/>
              </a:lnSpc>
              <a:spcBef>
                <a:spcPts val="300"/>
              </a:spcBef>
              <a:spcAft>
                <a:spcPts val="0"/>
              </a:spcAft>
              <a:buSzPts val="1275"/>
              <a:buChar char="⚫"/>
              <a:defRPr sz="1500"/>
            </a:lvl2pPr>
            <a:lvl3pPr marL="1371600" lvl="2" indent="-288607" algn="l">
              <a:lnSpc>
                <a:spcPct val="100000"/>
              </a:lnSpc>
              <a:spcBef>
                <a:spcPts val="270"/>
              </a:spcBef>
              <a:spcAft>
                <a:spcPts val="0"/>
              </a:spcAft>
              <a:buSzPts val="945"/>
              <a:buChar char="⚫"/>
              <a:defRPr sz="1350"/>
            </a:lvl3pPr>
            <a:lvl4pPr marL="1828800" lvl="3" indent="-278130" algn="l">
              <a:lnSpc>
                <a:spcPct val="100000"/>
              </a:lnSpc>
              <a:spcBef>
                <a:spcPts val="240"/>
              </a:spcBef>
              <a:spcAft>
                <a:spcPts val="0"/>
              </a:spcAft>
              <a:buSzPts val="780"/>
              <a:buChar char="⚫"/>
              <a:defRPr sz="1200"/>
            </a:lvl4pPr>
            <a:lvl5pPr marL="2286000" lvl="4" indent="-278129" algn="l">
              <a:lnSpc>
                <a:spcPct val="100000"/>
              </a:lnSpc>
              <a:spcBef>
                <a:spcPts val="240"/>
              </a:spcBef>
              <a:spcAft>
                <a:spcPts val="0"/>
              </a:spcAft>
              <a:buSzPts val="780"/>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25" name="Google Shape;25;p1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6"/>
        <p:cNvGrpSpPr/>
        <p:nvPr/>
      </p:nvGrpSpPr>
      <p:grpSpPr>
        <a:xfrm>
          <a:off x="0" y="0"/>
          <a:ext cx="0" cy="0"/>
          <a:chOff x="0" y="0"/>
          <a:chExt cx="0" cy="0"/>
        </a:xfrm>
      </p:grpSpPr>
      <p:pic>
        <p:nvPicPr>
          <p:cNvPr id="27" name="Google Shape;27;p18"/>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28"/>
        <p:cNvGrpSpPr/>
        <p:nvPr/>
      </p:nvGrpSpPr>
      <p:grpSpPr>
        <a:xfrm>
          <a:off x="0" y="0"/>
          <a:ext cx="0" cy="0"/>
          <a:chOff x="0" y="0"/>
          <a:chExt cx="0" cy="0"/>
        </a:xfrm>
      </p:grpSpPr>
      <p:sp>
        <p:nvSpPr>
          <p:cNvPr id="29" name="Google Shape;29;p16"/>
          <p:cNvSpPr txBox="1">
            <a:spLocks noGrp="1"/>
          </p:cNvSpPr>
          <p:nvPr>
            <p:ph type="ctrTitle"/>
          </p:nvPr>
        </p:nvSpPr>
        <p:spPr>
          <a:xfrm>
            <a:off x="533400" y="1028700"/>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6"/>
          <p:cNvSpPr txBox="1">
            <a:spLocks noGrp="1"/>
          </p:cNvSpPr>
          <p:nvPr>
            <p:ph type="subTitle" idx="1"/>
          </p:nvPr>
        </p:nvSpPr>
        <p:spPr>
          <a:xfrm>
            <a:off x="533400" y="2421402"/>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1" name="Google Shape;3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2"/>
        <p:cNvGrpSpPr/>
        <p:nvPr/>
      </p:nvGrpSpPr>
      <p:grpSpPr>
        <a:xfrm>
          <a:off x="0" y="0"/>
          <a:ext cx="0" cy="0"/>
          <a:chOff x="0" y="0"/>
          <a:chExt cx="0" cy="0"/>
        </a:xfrm>
      </p:grpSpPr>
      <p:sp>
        <p:nvSpPr>
          <p:cNvPr id="33" name="Google Shape;3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520"/>
              </a:spcBef>
              <a:spcAft>
                <a:spcPts val="0"/>
              </a:spcAft>
              <a:buSzPts val="2600"/>
              <a:buNone/>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5" name="Google Shape;3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6"/>
        <p:cNvGrpSpPr/>
        <p:nvPr/>
      </p:nvGrpSpPr>
      <p:grpSpPr>
        <a:xfrm>
          <a:off x="0" y="0"/>
          <a:ext cx="0" cy="0"/>
          <a:chOff x="0" y="0"/>
          <a:chExt cx="0" cy="0"/>
        </a:xfrm>
      </p:grpSpPr>
      <p:sp>
        <p:nvSpPr>
          <p:cNvPr id="37" name="Google Shape;37;p22"/>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2"/>
          <p:cNvSpPr txBox="1">
            <a:spLocks noGrp="1"/>
          </p:cNvSpPr>
          <p:nvPr>
            <p:ph type="body" idx="1"/>
          </p:nvPr>
        </p:nvSpPr>
        <p:spPr>
          <a:xfrm>
            <a:off x="457200" y="1440064"/>
            <a:ext cx="4038600" cy="3326130"/>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25755" algn="l">
              <a:lnSpc>
                <a:spcPct val="100000"/>
              </a:lnSpc>
              <a:spcBef>
                <a:spcPts val="360"/>
              </a:spcBef>
              <a:spcAft>
                <a:spcPts val="0"/>
              </a:spcAft>
              <a:buSzPts val="1530"/>
              <a:buChar char="⚫"/>
              <a:defRPr sz="1800"/>
            </a:lvl2pPr>
            <a:lvl3pPr marL="1371600" lvl="2" indent="-295275" algn="l">
              <a:lnSpc>
                <a:spcPct val="100000"/>
              </a:lnSpc>
              <a:spcBef>
                <a:spcPts val="300"/>
              </a:spcBef>
              <a:spcAft>
                <a:spcPts val="0"/>
              </a:spcAft>
              <a:buSzPts val="1050"/>
              <a:buChar char="⚫"/>
              <a:defRPr sz="1500"/>
            </a:lvl3pPr>
            <a:lvl4pPr marL="1828800" lvl="3" indent="-284289" algn="l">
              <a:lnSpc>
                <a:spcPct val="100000"/>
              </a:lnSpc>
              <a:spcBef>
                <a:spcPts val="270"/>
              </a:spcBef>
              <a:spcAft>
                <a:spcPts val="0"/>
              </a:spcAft>
              <a:buSzPts val="877"/>
              <a:buChar char="⚫"/>
              <a:defRPr sz="135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39" name="Google Shape;39;p22"/>
          <p:cNvSpPr txBox="1">
            <a:spLocks noGrp="1"/>
          </p:cNvSpPr>
          <p:nvPr>
            <p:ph type="body" idx="2"/>
          </p:nvPr>
        </p:nvSpPr>
        <p:spPr>
          <a:xfrm>
            <a:off x="4648200" y="1440064"/>
            <a:ext cx="4038600" cy="3326130"/>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25755" algn="l">
              <a:lnSpc>
                <a:spcPct val="100000"/>
              </a:lnSpc>
              <a:spcBef>
                <a:spcPts val="360"/>
              </a:spcBef>
              <a:spcAft>
                <a:spcPts val="0"/>
              </a:spcAft>
              <a:buSzPts val="1530"/>
              <a:buChar char="⚫"/>
              <a:defRPr sz="1800"/>
            </a:lvl2pPr>
            <a:lvl3pPr marL="1371600" lvl="2" indent="-295275" algn="l">
              <a:lnSpc>
                <a:spcPct val="100000"/>
              </a:lnSpc>
              <a:spcBef>
                <a:spcPts val="300"/>
              </a:spcBef>
              <a:spcAft>
                <a:spcPts val="0"/>
              </a:spcAft>
              <a:buSzPts val="1050"/>
              <a:buChar char="⚫"/>
              <a:defRPr sz="1500"/>
            </a:lvl3pPr>
            <a:lvl4pPr marL="1828800" lvl="3" indent="-284289" algn="l">
              <a:lnSpc>
                <a:spcPct val="100000"/>
              </a:lnSpc>
              <a:spcBef>
                <a:spcPts val="270"/>
              </a:spcBef>
              <a:spcAft>
                <a:spcPts val="0"/>
              </a:spcAft>
              <a:buSzPts val="877"/>
              <a:buChar char="⚫"/>
              <a:defRPr sz="135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0" name="Google Shape;40;p2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23"/>
          <p:cNvSpPr txBox="1">
            <a:spLocks noGrp="1"/>
          </p:cNvSpPr>
          <p:nvPr>
            <p:ph type="title"/>
          </p:nvPr>
        </p:nvSpPr>
        <p:spPr>
          <a:xfrm>
            <a:off x="457200" y="528066"/>
            <a:ext cx="83058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sz="3600" b="0">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43" name="Google Shape;43;p2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3"/>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3"/>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onstantia"/>
                <a:ea typeface="Constantia"/>
                <a:cs typeface="Constantia"/>
                <a:sym typeface="Constantia"/>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onstantia"/>
                <a:ea typeface="Constantia"/>
                <a:cs typeface="Constantia"/>
                <a:sym typeface="Constantia"/>
              </a:defRPr>
            </a:lvl7pPr>
            <a:lvl8pPr marL="3657600" marR="0" lvl="7" indent="-304800" algn="l" rtl="0">
              <a:lnSpc>
                <a:spcPct val="100000"/>
              </a:lnSpc>
              <a:spcBef>
                <a:spcPts val="240"/>
              </a:spcBef>
              <a:spcAft>
                <a:spcPts val="0"/>
              </a:spcAft>
              <a:buClr>
                <a:schemeClr val="dk2"/>
              </a:buClr>
              <a:buSzPts val="1200"/>
              <a:buFont typeface="Constantia"/>
              <a:buChar char="•"/>
              <a:defRPr sz="1200" b="0" i="0" u="none" strike="noStrike" cap="none">
                <a:solidFill>
                  <a:schemeClr val="dk1"/>
                </a:solidFill>
                <a:latin typeface="Constantia"/>
                <a:ea typeface="Constantia"/>
                <a:cs typeface="Constantia"/>
                <a:sym typeface="Constantia"/>
              </a:defRPr>
            </a:lvl8pPr>
            <a:lvl9pPr marL="4114800" marR="0" lvl="8" indent="-295275" algn="l" rtl="0">
              <a:lnSpc>
                <a:spcPct val="100000"/>
              </a:lnSpc>
              <a:spcBef>
                <a:spcPts val="210"/>
              </a:spcBef>
              <a:spcAft>
                <a:spcPts val="0"/>
              </a:spcAft>
              <a:buClr>
                <a:schemeClr val="dk2"/>
              </a:buClr>
              <a:buSzPts val="1050"/>
              <a:buFont typeface="Constantia"/>
              <a:buChar char="•"/>
              <a:defRPr sz="1050" b="0" i="0" u="none" strike="noStrike" cap="none">
                <a:solidFill>
                  <a:schemeClr val="dk1"/>
                </a:solidFill>
                <a:latin typeface="Constantia"/>
                <a:ea typeface="Constantia"/>
                <a:cs typeface="Constantia"/>
                <a:sym typeface="Constantia"/>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6" name="Google Shape;66;p15"/>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onstantia"/>
                <a:ea typeface="Constantia"/>
                <a:cs typeface="Constantia"/>
                <a:sym typeface="Constantia"/>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onstantia"/>
                <a:ea typeface="Constantia"/>
                <a:cs typeface="Constantia"/>
                <a:sym typeface="Constantia"/>
              </a:defRPr>
            </a:lvl7pPr>
            <a:lvl8pPr marL="3657600" marR="0" lvl="7" indent="-304800" algn="l" rtl="0">
              <a:lnSpc>
                <a:spcPct val="100000"/>
              </a:lnSpc>
              <a:spcBef>
                <a:spcPts val="240"/>
              </a:spcBef>
              <a:spcAft>
                <a:spcPts val="0"/>
              </a:spcAft>
              <a:buClr>
                <a:schemeClr val="lt2"/>
              </a:buClr>
              <a:buSzPts val="1200"/>
              <a:buFont typeface="Constantia"/>
              <a:buChar char="•"/>
              <a:defRPr sz="1200" b="0" i="0" u="none" strike="noStrike" cap="none">
                <a:solidFill>
                  <a:schemeClr val="lt1"/>
                </a:solidFill>
                <a:latin typeface="Constantia"/>
                <a:ea typeface="Constantia"/>
                <a:cs typeface="Constantia"/>
                <a:sym typeface="Constantia"/>
              </a:defRPr>
            </a:lvl8pPr>
            <a:lvl9pPr marL="4114800" marR="0" lvl="8" indent="-295275" algn="l" rtl="0">
              <a:lnSpc>
                <a:spcPct val="100000"/>
              </a:lnSpc>
              <a:spcBef>
                <a:spcPts val="210"/>
              </a:spcBef>
              <a:spcAft>
                <a:spcPts val="0"/>
              </a:spcAft>
              <a:buClr>
                <a:schemeClr val="lt2"/>
              </a:buClr>
              <a:buSzPts val="1050"/>
              <a:buFont typeface="Constantia"/>
              <a:buChar char="•"/>
              <a:defRPr sz="1050" b="0" i="0" u="none" strike="noStrike" cap="none">
                <a:solidFill>
                  <a:schemeClr val="lt1"/>
                </a:solidFill>
                <a:latin typeface="Constantia"/>
                <a:ea typeface="Constantia"/>
                <a:cs typeface="Constantia"/>
                <a:sym typeface="Constantia"/>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gc5e2101c30_0_29"/>
          <p:cNvSpPr txBox="1">
            <a:spLocks noGrp="1"/>
          </p:cNvSpPr>
          <p:nvPr>
            <p:ph type="title"/>
          </p:nvPr>
        </p:nvSpPr>
        <p:spPr>
          <a:xfrm>
            <a:off x="342900" y="396050"/>
            <a:ext cx="6172200" cy="643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3300"/>
              <a:buFont typeface="Calibri"/>
              <a:buNone/>
            </a:pPr>
            <a:r>
              <a:rPr lang="en-US"/>
              <a:t>Word Splash</a:t>
            </a:r>
            <a:endParaRPr/>
          </a:p>
        </p:txBody>
      </p:sp>
      <p:sp>
        <p:nvSpPr>
          <p:cNvPr id="128" name="Google Shape;128;gc5e2101c30_0_29"/>
          <p:cNvSpPr txBox="1">
            <a:spLocks noGrp="1"/>
          </p:cNvSpPr>
          <p:nvPr>
            <p:ph type="body" idx="1"/>
          </p:nvPr>
        </p:nvSpPr>
        <p:spPr>
          <a:xfrm>
            <a:off x="342900" y="1088700"/>
            <a:ext cx="8278500" cy="38193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Clr>
                <a:schemeClr val="dk1"/>
              </a:buClr>
              <a:buSzPts val="2100"/>
              <a:buNone/>
            </a:pPr>
            <a:r>
              <a:rPr lang="en-US" dirty="0"/>
              <a:t>Write a sentence or short paragraph about how all of these words fit together based on what you’ve learned.</a:t>
            </a:r>
            <a:endParaRPr dirty="0"/>
          </a:p>
          <a:p>
            <a:pPr marL="0" lvl="0" indent="0" algn="l" rtl="0">
              <a:lnSpc>
                <a:spcPct val="90000"/>
              </a:lnSpc>
              <a:spcBef>
                <a:spcPts val="0"/>
              </a:spcBef>
              <a:spcAft>
                <a:spcPts val="0"/>
              </a:spcAft>
              <a:buClr>
                <a:schemeClr val="dk1"/>
              </a:buClr>
              <a:buSzPts val="2100"/>
              <a:buNone/>
            </a:pPr>
            <a:endParaRPr dirty="0"/>
          </a:p>
          <a:p>
            <a:pPr marL="0" lvl="0" indent="0" algn="l" rtl="0">
              <a:lnSpc>
                <a:spcPct val="90000"/>
              </a:lnSpc>
              <a:spcBef>
                <a:spcPts val="0"/>
              </a:spcBef>
              <a:spcAft>
                <a:spcPts val="0"/>
              </a:spcAft>
              <a:buClr>
                <a:schemeClr val="dk1"/>
              </a:buClr>
              <a:buSzPts val="2100"/>
              <a:buNone/>
            </a:pPr>
            <a:r>
              <a:rPr lang="en-US" dirty="0"/>
              <a:t>Use these words:</a:t>
            </a:r>
            <a:endParaRPr dirty="0"/>
          </a:p>
          <a:p>
            <a:pPr marL="177800" lvl="0" indent="-177800" algn="l" rtl="0">
              <a:lnSpc>
                <a:spcPct val="90000"/>
              </a:lnSpc>
              <a:spcBef>
                <a:spcPts val="800"/>
              </a:spcBef>
              <a:spcAft>
                <a:spcPts val="0"/>
              </a:spcAft>
              <a:buClr>
                <a:srgbClr val="971D20"/>
              </a:buClr>
              <a:buSzPts val="2200"/>
              <a:buChar char="•"/>
            </a:pPr>
            <a:r>
              <a:rPr lang="en-US"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Electron configuration</a:t>
            </a:r>
            <a:endParaRPr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endParaRPr>
          </a:p>
          <a:p>
            <a:pPr marL="177800" lvl="0" indent="-177800" algn="l" rtl="0">
              <a:lnSpc>
                <a:spcPct val="90000"/>
              </a:lnSpc>
              <a:spcBef>
                <a:spcPts val="800"/>
              </a:spcBef>
              <a:spcAft>
                <a:spcPts val="0"/>
              </a:spcAft>
              <a:buClr>
                <a:srgbClr val="971D20"/>
              </a:buClr>
              <a:buSzPts val="2200"/>
              <a:buChar char="•"/>
            </a:pPr>
            <a:r>
              <a:rPr lang="en-US"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Periodic table</a:t>
            </a:r>
            <a:endParaRPr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endParaRPr>
          </a:p>
          <a:p>
            <a:pPr marL="177800" lvl="0" indent="-177800" algn="l" rtl="0">
              <a:lnSpc>
                <a:spcPct val="90000"/>
              </a:lnSpc>
              <a:spcBef>
                <a:spcPts val="800"/>
              </a:spcBef>
              <a:spcAft>
                <a:spcPts val="0"/>
              </a:spcAft>
              <a:buClr>
                <a:srgbClr val="971D20"/>
              </a:buClr>
              <a:buSzPts val="2200"/>
              <a:buChar char="•"/>
            </a:pPr>
            <a:r>
              <a:rPr lang="en-US"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
                  </a:ext>
                </a:extLst>
              </a:rPr>
              <a:t>Valence electrons</a:t>
            </a:r>
            <a:endParaRPr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
                </a:ext>
              </a:extLst>
            </a:endParaRPr>
          </a:p>
          <a:p>
            <a:pPr marL="177800" lvl="0" indent="-177800" algn="l" rtl="0">
              <a:lnSpc>
                <a:spcPct val="90000"/>
              </a:lnSpc>
              <a:spcBef>
                <a:spcPts val="800"/>
              </a:spcBef>
              <a:spcAft>
                <a:spcPts val="0"/>
              </a:spcAft>
              <a:buClr>
                <a:srgbClr val="971D20"/>
              </a:buClr>
              <a:buSzPts val="2200"/>
              <a:buChar char="•"/>
            </a:pPr>
            <a:r>
              <a:rPr lang="en-US" i="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
                  </a:ext>
                </a:extLst>
              </a:rPr>
              <a:t>s</a:t>
            </a:r>
            <a:r>
              <a:rPr lang="en-US"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
                  </a:ext>
                </a:extLst>
              </a:rPr>
              <a:t>, </a:t>
            </a:r>
            <a:r>
              <a:rPr lang="en-US" i="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
                  </a:ext>
                </a:extLst>
              </a:rPr>
              <a:t>p</a:t>
            </a:r>
            <a:r>
              <a:rPr lang="en-US"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
                  </a:ext>
                </a:extLst>
              </a:rPr>
              <a:t>,</a:t>
            </a:r>
            <a:r>
              <a:rPr lang="en-US" i="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
                  </a:ext>
                </a:extLst>
              </a:rPr>
              <a:t> d</a:t>
            </a:r>
            <a:r>
              <a:rPr lang="en-US"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rPr>
              <a:t>, and </a:t>
            </a:r>
            <a:r>
              <a:rPr lang="en-US" i="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2"/>
                  </a:ext>
                </a:extLst>
              </a:rPr>
              <a:t>f</a:t>
            </a:r>
            <a:r>
              <a:rPr lang="en-US"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3"/>
                  </a:ext>
                </a:extLst>
              </a:rPr>
              <a:t> orbitals</a:t>
            </a:r>
            <a:endParaRPr dirty="0"/>
          </a:p>
          <a:p>
            <a:pPr marL="0" lvl="0" indent="0" algn="l" rtl="0">
              <a:lnSpc>
                <a:spcPct val="90000"/>
              </a:lnSpc>
              <a:spcBef>
                <a:spcPts val="800"/>
              </a:spcBef>
              <a:spcAft>
                <a:spcPts val="0"/>
              </a:spcAft>
              <a:buClr>
                <a:schemeClr val="dk1"/>
              </a:buClr>
              <a:buSzPts val="2100"/>
              <a:buNone/>
            </a:pPr>
            <a:endParaRPr dirty="0"/>
          </a:p>
        </p:txBody>
      </p:sp>
      <p:pic>
        <p:nvPicPr>
          <p:cNvPr id="2" name="Picture 1">
            <a:extLst>
              <a:ext uri="{FF2B5EF4-FFF2-40B4-BE49-F238E27FC236}">
                <a16:creationId xmlns:a16="http://schemas.microsoft.com/office/drawing/2014/main" id="{D8A3C5D9-C0C9-6E9D-DC39-C18CB39EA037}"/>
              </a:ext>
            </a:extLst>
          </p:cNvPr>
          <p:cNvPicPr>
            <a:picLocks noChangeAspect="1"/>
          </p:cNvPicPr>
          <p:nvPr/>
        </p:nvPicPr>
        <p:blipFill>
          <a:blip r:embed="rId3"/>
          <a:stretch>
            <a:fillRect/>
          </a:stretch>
        </p:blipFill>
        <p:spPr>
          <a:xfrm>
            <a:off x="5664551" y="2441749"/>
            <a:ext cx="1712583" cy="181749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2"/>
          <p:cNvSpPr txBox="1">
            <a:spLocks noGrp="1"/>
          </p:cNvSpPr>
          <p:nvPr>
            <p:ph type="ctrTitle"/>
          </p:nvPr>
        </p:nvSpPr>
        <p:spPr>
          <a:prstGeom prst="rect">
            <a:avLst/>
          </a:prstGeom>
          <a:noFill/>
          <a:ln>
            <a:noFill/>
          </a:ln>
        </p:spPr>
        <p:txBody>
          <a:bodyPr spcFirstLastPara="1" wrap="square" lIns="0" tIns="0" rIns="18275" bIns="0" anchor="b" anchorCtr="0">
            <a:noAutofit/>
          </a:bodyPr>
          <a:lstStyle/>
          <a:p>
            <a:pPr marL="0" lvl="0" indent="0" algn="l" rtl="0">
              <a:lnSpc>
                <a:spcPct val="100000"/>
              </a:lnSpc>
              <a:spcBef>
                <a:spcPts val="0"/>
              </a:spcBef>
              <a:spcAft>
                <a:spcPts val="0"/>
              </a:spcAft>
              <a:buClr>
                <a:schemeClr val="lt1"/>
              </a:buClr>
              <a:buSzPts val="5000"/>
              <a:buFont typeface="Calibri"/>
              <a:buNone/>
            </a:pPr>
            <a:r>
              <a:rPr lang="en-US" sz="5100" dirty="0"/>
              <a:t>Periodic Shuffle</a:t>
            </a:r>
            <a:endParaRPr sz="5100" dirty="0"/>
          </a:p>
        </p:txBody>
      </p:sp>
      <p:sp>
        <p:nvSpPr>
          <p:cNvPr id="80" name="Google Shape;80;p2"/>
          <p:cNvSpPr txBox="1">
            <a:spLocks noGrp="1"/>
          </p:cNvSpPr>
          <p:nvPr>
            <p:ph type="subTitle" idx="1"/>
          </p:nvPr>
        </p:nvSpPr>
        <p:spPr>
          <a:prstGeom prst="rect">
            <a:avLst/>
          </a:prstGeom>
          <a:noFill/>
          <a:ln>
            <a:noFill/>
          </a:ln>
        </p:spPr>
        <p:txBody>
          <a:bodyPr spcFirstLastPara="1" wrap="square" lIns="0" tIns="45700" rIns="18275" bIns="45700" anchor="t" anchorCtr="0">
            <a:normAutofit fontScale="92500" lnSpcReduction="20000"/>
          </a:bodyPr>
          <a:lstStyle/>
          <a:p>
            <a:pPr marL="0" marR="0" lvl="0" indent="0" algn="l" rtl="0">
              <a:lnSpc>
                <a:spcPct val="120000"/>
              </a:lnSpc>
              <a:spcBef>
                <a:spcPts val="0"/>
              </a:spcBef>
              <a:spcAft>
                <a:spcPts val="0"/>
              </a:spcAft>
              <a:buClr>
                <a:schemeClr val="dk1"/>
              </a:buClr>
              <a:buSzPts val="1100"/>
              <a:buFont typeface="Arial"/>
              <a:buNone/>
            </a:pPr>
            <a:endParaRPr dirty="0"/>
          </a:p>
          <a:p>
            <a:pPr marL="0" marR="34289" lvl="0" indent="0" algn="l" rtl="0">
              <a:lnSpc>
                <a:spcPct val="100000"/>
              </a:lnSpc>
              <a:spcBef>
                <a:spcPts val="0"/>
              </a:spcBef>
              <a:spcAft>
                <a:spcPts val="0"/>
              </a:spcAft>
              <a:buSzPts val="2600"/>
              <a:buNone/>
            </a:pPr>
            <a:r>
              <a:rPr lang="en-US" sz="3500" dirty="0"/>
              <a:t>Introduction to Periodicity and Electron Configuration</a:t>
            </a:r>
            <a:endParaRPr sz="3500"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659298"/>
        </a:solidFill>
        <a:effectLst/>
      </p:bgPr>
    </p:bg>
    <p:spTree>
      <p:nvGrpSpPr>
        <p:cNvPr id="1" name="Shape 86"/>
        <p:cNvGrpSpPr/>
        <p:nvPr/>
      </p:nvGrpSpPr>
      <p:grpSpPr>
        <a:xfrm>
          <a:off x="0" y="0"/>
          <a:ext cx="0" cy="0"/>
          <a:chOff x="0" y="0"/>
          <a:chExt cx="0" cy="0"/>
        </a:xfrm>
      </p:grpSpPr>
      <p:sp>
        <p:nvSpPr>
          <p:cNvPr id="87" name="Google Shape;87;gce356bd267_0_0"/>
          <p:cNvSpPr txBox="1">
            <a:spLocks noGrp="1"/>
          </p:cNvSpPr>
          <p:nvPr>
            <p:ph type="title"/>
          </p:nvPr>
        </p:nvSpPr>
        <p:spPr>
          <a:prstGeom prst="rect">
            <a:avLst/>
          </a:prstGeom>
        </p:spPr>
        <p:txBody>
          <a:bodyPr spcFirstLastPara="1" wrap="square" lIns="0" tIns="0" rIns="18275" bIns="0" anchor="b" anchorCtr="0">
            <a:noAutofit/>
          </a:bodyPr>
          <a:lstStyle/>
          <a:p>
            <a:pPr marL="0" lvl="0" indent="0" algn="l" rtl="0">
              <a:spcBef>
                <a:spcPts val="0"/>
              </a:spcBef>
              <a:spcAft>
                <a:spcPts val="0"/>
              </a:spcAft>
              <a:buNone/>
            </a:pPr>
            <a:r>
              <a:rPr lang="en-US"/>
              <a:t>Essential Questions</a:t>
            </a:r>
            <a:endParaRPr/>
          </a:p>
        </p:txBody>
      </p:sp>
      <p:sp>
        <p:nvSpPr>
          <p:cNvPr id="88" name="Google Shape;88;gce356bd267_0_0"/>
          <p:cNvSpPr txBox="1">
            <a:spLocks noGrp="1"/>
          </p:cNvSpPr>
          <p:nvPr>
            <p:ph type="body" idx="1"/>
          </p:nvPr>
        </p:nvSpPr>
        <p:spPr>
          <a:prstGeom prst="rect">
            <a:avLst/>
          </a:prstGeom>
        </p:spPr>
        <p:txBody>
          <a:bodyPr spcFirstLastPara="1" wrap="square" lIns="0" tIns="45700" rIns="18275" bIns="45700" anchor="t" anchorCtr="0">
            <a:noAutofit/>
          </a:bodyPr>
          <a:lstStyle/>
          <a:p>
            <a:pPr marL="457200" lvl="0" indent="-370522" algn="l" rtl="0">
              <a:lnSpc>
                <a:spcPct val="80000"/>
              </a:lnSpc>
              <a:spcBef>
                <a:spcPts val="520"/>
              </a:spcBef>
              <a:spcAft>
                <a:spcPts val="0"/>
              </a:spcAft>
              <a:buClr>
                <a:srgbClr val="FFFFFF"/>
              </a:buClr>
              <a:buSzPts val="2235"/>
              <a:buChar char="●"/>
            </a:pPr>
            <a:r>
              <a:rPr lang="en-US" dirty="0"/>
              <a:t>How do patterns allow for making predictions?</a:t>
            </a:r>
            <a:br>
              <a:rPr lang="en-US" dirty="0"/>
            </a:br>
            <a:endParaRPr dirty="0"/>
          </a:p>
          <a:p>
            <a:pPr marL="457200" lvl="0" indent="-370522" algn="l" rtl="0">
              <a:lnSpc>
                <a:spcPct val="80000"/>
              </a:lnSpc>
              <a:spcBef>
                <a:spcPts val="0"/>
              </a:spcBef>
              <a:spcAft>
                <a:spcPts val="0"/>
              </a:spcAft>
              <a:buClr>
                <a:srgbClr val="FFFFFF"/>
              </a:buClr>
              <a:buSzPts val="2235"/>
              <a:buChar char="●"/>
            </a:pPr>
            <a:r>
              <a:rPr lang="en-US" dirty="0"/>
              <a:t>How can the periodic table be used to make predictions about the properties of elements? </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03E4E-BC7D-AC47-98F4-1A98D0EDD3E3}"/>
              </a:ext>
            </a:extLst>
          </p:cNvPr>
          <p:cNvSpPr>
            <a:spLocks noGrp="1"/>
          </p:cNvSpPr>
          <p:nvPr>
            <p:ph type="title"/>
          </p:nvPr>
        </p:nvSpPr>
        <p:spPr/>
        <p:txBody>
          <a:bodyPr/>
          <a:lstStyle/>
          <a:p>
            <a:r>
              <a:rPr lang="en-US" dirty="0"/>
              <a:t>Learning Objectives</a:t>
            </a:r>
          </a:p>
        </p:txBody>
      </p:sp>
      <p:sp>
        <p:nvSpPr>
          <p:cNvPr id="3" name="Subtitle 2">
            <a:extLst>
              <a:ext uri="{FF2B5EF4-FFF2-40B4-BE49-F238E27FC236}">
                <a16:creationId xmlns:a16="http://schemas.microsoft.com/office/drawing/2014/main" id="{3E265CC9-1613-CB4A-88C7-E7D8BAA0EAEB}"/>
              </a:ext>
            </a:extLst>
          </p:cNvPr>
          <p:cNvSpPr>
            <a:spLocks noGrp="1"/>
          </p:cNvSpPr>
          <p:nvPr>
            <p:ph type="body" idx="1"/>
          </p:nvPr>
        </p:nvSpPr>
        <p:spPr/>
        <p:txBody>
          <a:bodyPr>
            <a:normAutofit fontScale="77500" lnSpcReduction="20000"/>
          </a:bodyPr>
          <a:lstStyle/>
          <a:p>
            <a:r>
              <a:rPr lang="en-US" sz="3100" dirty="0"/>
              <a:t>• Analyze electron configuration patterns of the periodic table.</a:t>
            </a:r>
          </a:p>
          <a:p>
            <a:r>
              <a:rPr lang="en-US" sz="3100" dirty="0"/>
              <a:t>• Discover valence electrons patterns of the periodic table.</a:t>
            </a:r>
          </a:p>
          <a:p>
            <a:pPr marL="520700" indent="-457200">
              <a:buFont typeface="Arial" panose="020B0604020202020204" pitchFamily="34" charset="0"/>
              <a:buChar char="•"/>
            </a:pPr>
            <a:endParaRPr lang="en-US" dirty="0"/>
          </a:p>
        </p:txBody>
      </p:sp>
    </p:spTree>
    <p:extLst>
      <p:ext uri="{BB962C8B-B14F-4D97-AF65-F5344CB8AC3E}">
        <p14:creationId xmlns:p14="http://schemas.microsoft.com/office/powerpoint/2010/main" val="25880699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gc5e2101c30_0_1"/>
          <p:cNvSpPr txBox="1">
            <a:spLocks noGrp="1"/>
          </p:cNvSpPr>
          <p:nvPr>
            <p:ph type="title"/>
          </p:nvPr>
        </p:nvSpPr>
        <p:spPr>
          <a:xfrm>
            <a:off x="342900" y="396050"/>
            <a:ext cx="6172200" cy="643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3300"/>
              <a:buFont typeface="Calibri"/>
              <a:buNone/>
            </a:pPr>
            <a:r>
              <a:rPr lang="en-US"/>
              <a:t>Filling in What’s Missing</a:t>
            </a:r>
            <a:endParaRPr/>
          </a:p>
        </p:txBody>
      </p:sp>
      <p:sp>
        <p:nvSpPr>
          <p:cNvPr id="94" name="Google Shape;94;gc5e2101c30_0_1"/>
          <p:cNvSpPr txBox="1">
            <a:spLocks noGrp="1"/>
          </p:cNvSpPr>
          <p:nvPr>
            <p:ph type="body" idx="1"/>
          </p:nvPr>
        </p:nvSpPr>
        <p:spPr>
          <a:xfrm>
            <a:off x="628650" y="1104718"/>
            <a:ext cx="7886700" cy="840600"/>
          </a:xfrm>
          <a:prstGeom prst="rect">
            <a:avLst/>
          </a:prstGeom>
          <a:noFill/>
          <a:ln>
            <a:noFill/>
          </a:ln>
        </p:spPr>
        <p:txBody>
          <a:bodyPr spcFirstLastPara="1" wrap="square" lIns="68575" tIns="34275" rIns="68575" bIns="34275" anchor="t" anchorCtr="0">
            <a:normAutofit fontScale="92500"/>
          </a:bodyPr>
          <a:lstStyle/>
          <a:p>
            <a:pPr marL="177800" lvl="0" indent="-174148" algn="l" rtl="0">
              <a:lnSpc>
                <a:spcPct val="90000"/>
              </a:lnSpc>
              <a:spcBef>
                <a:spcPts val="0"/>
              </a:spcBef>
              <a:spcAft>
                <a:spcPts val="0"/>
              </a:spcAft>
              <a:buClr>
                <a:srgbClr val="971D20"/>
              </a:buClr>
              <a:buSzPct val="89085"/>
              <a:buChar char="•"/>
            </a:pPr>
            <a:r>
              <a:rPr lang="en-US"/>
              <a:t>How do you know what should go in the empty squares?</a:t>
            </a:r>
            <a:endParaRPr/>
          </a:p>
          <a:p>
            <a:pPr marL="177800" lvl="0" indent="-174148" algn="l" rtl="0">
              <a:lnSpc>
                <a:spcPct val="90000"/>
              </a:lnSpc>
              <a:spcBef>
                <a:spcPts val="800"/>
              </a:spcBef>
              <a:spcAft>
                <a:spcPts val="0"/>
              </a:spcAft>
              <a:buClr>
                <a:srgbClr val="971D20"/>
              </a:buClr>
              <a:buSzPct val="89085"/>
              <a:buChar char="•"/>
            </a:pPr>
            <a:r>
              <a:rPr lang="en-US"/>
              <a:t>Share out what you think should be in each empty square.</a:t>
            </a:r>
            <a:endParaRPr/>
          </a:p>
        </p:txBody>
      </p:sp>
      <p:pic>
        <p:nvPicPr>
          <p:cNvPr id="95" name="Google Shape;95;gc5e2101c30_0_1"/>
          <p:cNvPicPr preferRelativeResize="0"/>
          <p:nvPr/>
        </p:nvPicPr>
        <p:blipFill rotWithShape="1">
          <a:blip r:embed="rId3">
            <a:alphaModFix/>
          </a:blip>
          <a:srcRect/>
          <a:stretch/>
        </p:blipFill>
        <p:spPr>
          <a:xfrm>
            <a:off x="2077013" y="2049074"/>
            <a:ext cx="4486275" cy="29337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gc5e2101c30_0_7"/>
          <p:cNvSpPr txBox="1">
            <a:spLocks noGrp="1"/>
          </p:cNvSpPr>
          <p:nvPr>
            <p:ph type="title"/>
          </p:nvPr>
        </p:nvSpPr>
        <p:spPr>
          <a:xfrm>
            <a:off x="342900" y="396050"/>
            <a:ext cx="6172200" cy="643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3300"/>
              <a:buFont typeface="Calibri"/>
              <a:buNone/>
            </a:pPr>
            <a:r>
              <a:rPr lang="en-US"/>
              <a:t>The Answers</a:t>
            </a:r>
            <a:endParaRPr/>
          </a:p>
        </p:txBody>
      </p:sp>
      <p:sp>
        <p:nvSpPr>
          <p:cNvPr id="101" name="Google Shape;101;gc5e2101c30_0_7"/>
          <p:cNvSpPr txBox="1">
            <a:spLocks noGrp="1"/>
          </p:cNvSpPr>
          <p:nvPr>
            <p:ph type="body" idx="1"/>
          </p:nvPr>
        </p:nvSpPr>
        <p:spPr>
          <a:xfrm>
            <a:off x="628650" y="1124294"/>
            <a:ext cx="7886700" cy="408900"/>
          </a:xfrm>
          <a:prstGeom prst="rect">
            <a:avLst/>
          </a:prstGeom>
          <a:noFill/>
          <a:ln>
            <a:noFill/>
          </a:ln>
        </p:spPr>
        <p:txBody>
          <a:bodyPr spcFirstLastPara="1" wrap="square" lIns="68575" tIns="34275" rIns="68575" bIns="34275" anchor="t" anchorCtr="0">
            <a:normAutofit lnSpcReduction="10000"/>
          </a:bodyPr>
          <a:lstStyle/>
          <a:p>
            <a:pPr marL="0" lvl="0" indent="0" algn="l" rtl="0">
              <a:lnSpc>
                <a:spcPct val="90000"/>
              </a:lnSpc>
              <a:spcBef>
                <a:spcPts val="0"/>
              </a:spcBef>
              <a:spcAft>
                <a:spcPts val="0"/>
              </a:spcAft>
              <a:buClr>
                <a:srgbClr val="971D20"/>
              </a:buClr>
              <a:buSzPts val="2200"/>
              <a:buNone/>
            </a:pPr>
            <a:r>
              <a:rPr lang="en-US" dirty="0"/>
              <a:t>How close were your predictions?</a:t>
            </a:r>
            <a:endParaRPr dirty="0"/>
          </a:p>
        </p:txBody>
      </p:sp>
      <p:pic>
        <p:nvPicPr>
          <p:cNvPr id="102" name="Google Shape;102;gc5e2101c30_0_7"/>
          <p:cNvPicPr preferRelativeResize="0"/>
          <p:nvPr/>
        </p:nvPicPr>
        <p:blipFill rotWithShape="1">
          <a:blip r:embed="rId3">
            <a:alphaModFix/>
          </a:blip>
          <a:srcRect/>
          <a:stretch/>
        </p:blipFill>
        <p:spPr>
          <a:xfrm>
            <a:off x="130136" y="1747300"/>
            <a:ext cx="4331514" cy="2832497"/>
          </a:xfrm>
          <a:prstGeom prst="rect">
            <a:avLst/>
          </a:prstGeom>
          <a:noFill/>
          <a:ln>
            <a:noFill/>
          </a:ln>
        </p:spPr>
      </p:pic>
      <p:pic>
        <p:nvPicPr>
          <p:cNvPr id="103" name="Google Shape;103;gc5e2101c30_0_7"/>
          <p:cNvPicPr preferRelativeResize="0"/>
          <p:nvPr/>
        </p:nvPicPr>
        <p:blipFill rotWithShape="1">
          <a:blip r:embed="rId4">
            <a:alphaModFix/>
          </a:blip>
          <a:srcRect/>
          <a:stretch/>
        </p:blipFill>
        <p:spPr>
          <a:xfrm>
            <a:off x="4637050" y="1747301"/>
            <a:ext cx="4387276" cy="2832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c5e2101c30_0_14"/>
          <p:cNvSpPr txBox="1">
            <a:spLocks noGrp="1"/>
          </p:cNvSpPr>
          <p:nvPr>
            <p:ph type="title"/>
          </p:nvPr>
        </p:nvSpPr>
        <p:spPr>
          <a:xfrm>
            <a:off x="342900" y="396050"/>
            <a:ext cx="8491500" cy="643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3300"/>
              <a:buFont typeface="Calibri"/>
              <a:buNone/>
            </a:pPr>
            <a:r>
              <a:rPr lang="en-US" dirty="0"/>
              <a:t>Periodic Shuffle: Electron Configuration </a:t>
            </a:r>
            <a:endParaRPr dirty="0"/>
          </a:p>
        </p:txBody>
      </p:sp>
      <p:sp>
        <p:nvSpPr>
          <p:cNvPr id="109" name="Google Shape;109;gc5e2101c30_0_14"/>
          <p:cNvSpPr txBox="1">
            <a:spLocks noGrp="1"/>
          </p:cNvSpPr>
          <p:nvPr>
            <p:ph type="body" idx="1"/>
          </p:nvPr>
        </p:nvSpPr>
        <p:spPr>
          <a:xfrm>
            <a:off x="342900" y="1448450"/>
            <a:ext cx="8801100" cy="2469000"/>
          </a:xfrm>
          <a:prstGeom prst="rect">
            <a:avLst/>
          </a:prstGeom>
          <a:noFill/>
          <a:ln>
            <a:noFill/>
          </a:ln>
        </p:spPr>
        <p:txBody>
          <a:bodyPr spcFirstLastPara="1" wrap="square" lIns="68575" tIns="34275" rIns="68575" bIns="34275" anchor="t" anchorCtr="0">
            <a:normAutofit/>
          </a:bodyPr>
          <a:lstStyle/>
          <a:p>
            <a:pPr marL="177800" lvl="0" indent="-177800" algn="l" rtl="0">
              <a:lnSpc>
                <a:spcPct val="90000"/>
              </a:lnSpc>
              <a:spcBef>
                <a:spcPts val="0"/>
              </a:spcBef>
              <a:spcAft>
                <a:spcPts val="0"/>
              </a:spcAft>
              <a:buClr>
                <a:srgbClr val="971D20"/>
              </a:buClr>
              <a:buSzPct val="100000"/>
              <a:buChar char="•"/>
            </a:pPr>
            <a:r>
              <a:rPr lang="en-US" dirty="0"/>
              <a:t>Each group will get one card.</a:t>
            </a:r>
            <a:endParaRPr dirty="0"/>
          </a:p>
          <a:p>
            <a:pPr marL="177800" lvl="0" indent="-177800" algn="l" rtl="0">
              <a:lnSpc>
                <a:spcPct val="90000"/>
              </a:lnSpc>
              <a:spcBef>
                <a:spcPts val="800"/>
              </a:spcBef>
              <a:spcAft>
                <a:spcPts val="0"/>
              </a:spcAft>
              <a:buClr>
                <a:srgbClr val="971D20"/>
              </a:buClr>
              <a:buSzPct val="100000"/>
              <a:buChar char="•"/>
            </a:pPr>
            <a:r>
              <a:rPr lang="en-US" dirty="0"/>
              <a:t>Use the Explore handout and follow the directions.</a:t>
            </a:r>
          </a:p>
          <a:p>
            <a:pPr marL="635000" lvl="1" indent="-177800">
              <a:lnSpc>
                <a:spcPct val="90000"/>
              </a:lnSpc>
              <a:spcBef>
                <a:spcPts val="800"/>
              </a:spcBef>
              <a:buClr>
                <a:srgbClr val="971D20"/>
              </a:buClr>
              <a:buSzPct val="100000"/>
              <a:buChar char="•"/>
            </a:pPr>
            <a:r>
              <a:rPr lang="en-US" dirty="0"/>
              <a:t>For step 3, place your sticky notes on the large classroom periodic table.</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gc5e2101c30_0_19"/>
          <p:cNvSpPr txBox="1">
            <a:spLocks noGrp="1"/>
          </p:cNvSpPr>
          <p:nvPr>
            <p:ph type="title"/>
          </p:nvPr>
        </p:nvSpPr>
        <p:spPr>
          <a:xfrm>
            <a:off x="457200" y="205978"/>
            <a:ext cx="8229600" cy="8574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3300"/>
              <a:buFont typeface="Calibri"/>
              <a:buNone/>
            </a:pPr>
            <a:r>
              <a:rPr lang="en-US"/>
              <a:t>Color your Periodic Table</a:t>
            </a:r>
            <a:endParaRPr/>
          </a:p>
        </p:txBody>
      </p:sp>
      <p:pic>
        <p:nvPicPr>
          <p:cNvPr id="115" name="Google Shape;115;gc5e2101c30_0_19"/>
          <p:cNvPicPr preferRelativeResize="0"/>
          <p:nvPr/>
        </p:nvPicPr>
        <p:blipFill rotWithShape="1">
          <a:blip r:embed="rId3">
            <a:alphaModFix/>
          </a:blip>
          <a:srcRect/>
          <a:stretch/>
        </p:blipFill>
        <p:spPr>
          <a:xfrm>
            <a:off x="3363150" y="1154100"/>
            <a:ext cx="5619039" cy="3799451"/>
          </a:xfrm>
          <a:prstGeom prst="rect">
            <a:avLst/>
          </a:prstGeom>
          <a:noFill/>
          <a:ln>
            <a:noFill/>
          </a:ln>
        </p:spPr>
      </p:pic>
      <p:sp>
        <p:nvSpPr>
          <p:cNvPr id="116" name="Google Shape;116;gc5e2101c30_0_19"/>
          <p:cNvSpPr txBox="1">
            <a:spLocks noGrp="1"/>
          </p:cNvSpPr>
          <p:nvPr>
            <p:ph type="body" idx="1"/>
          </p:nvPr>
        </p:nvSpPr>
        <p:spPr>
          <a:xfrm>
            <a:off x="187900" y="1200150"/>
            <a:ext cx="3175250" cy="3725700"/>
          </a:xfrm>
          <a:prstGeom prst="rect">
            <a:avLst/>
          </a:prstGeom>
          <a:noFill/>
          <a:ln>
            <a:noFill/>
          </a:ln>
        </p:spPr>
        <p:txBody>
          <a:bodyPr spcFirstLastPara="1" wrap="square" lIns="91400" tIns="91400" rIns="91400" bIns="91400" anchor="t" anchorCtr="0">
            <a:normAutofit/>
          </a:bodyPr>
          <a:lstStyle/>
          <a:p>
            <a:pPr marL="457200" lvl="0" indent="-393700" algn="l" rtl="0">
              <a:lnSpc>
                <a:spcPct val="100000"/>
              </a:lnSpc>
              <a:spcBef>
                <a:spcPts val="520"/>
              </a:spcBef>
              <a:spcAft>
                <a:spcPts val="0"/>
              </a:spcAft>
              <a:buSzPts val="2600"/>
              <a:buChar char="•"/>
            </a:pPr>
            <a:r>
              <a:rPr lang="en-US" dirty="0"/>
              <a:t>Select four colors.</a:t>
            </a:r>
            <a:endParaRPr dirty="0"/>
          </a:p>
          <a:p>
            <a:pPr marL="457200" lvl="0" indent="-393700" algn="l" rtl="0">
              <a:lnSpc>
                <a:spcPct val="100000"/>
              </a:lnSpc>
              <a:spcBef>
                <a:spcPts val="0"/>
              </a:spcBef>
              <a:spcAft>
                <a:spcPts val="0"/>
              </a:spcAft>
              <a:buSzPts val="2600"/>
              <a:buChar char="•"/>
            </a:pPr>
            <a:r>
              <a:rPr lang="en-US" dirty="0"/>
              <a:t>Color in the s, p, d, and f blocks.</a:t>
            </a:r>
            <a:endParaRPr dirty="0"/>
          </a:p>
          <a:p>
            <a:pPr marL="457200" lvl="0" indent="-393700" algn="l" rtl="0">
              <a:lnSpc>
                <a:spcPct val="100000"/>
              </a:lnSpc>
              <a:spcBef>
                <a:spcPts val="0"/>
              </a:spcBef>
              <a:spcAft>
                <a:spcPts val="0"/>
              </a:spcAft>
              <a:buSzPts val="2600"/>
              <a:buChar char="•"/>
            </a:pPr>
            <a:r>
              <a:rPr lang="en-US" dirty="0"/>
              <a:t>Include a legend indicating which color represents each of the blocks.</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gc5e2101c30_0_24"/>
          <p:cNvSpPr txBox="1">
            <a:spLocks noGrp="1"/>
          </p:cNvSpPr>
          <p:nvPr>
            <p:ph type="title"/>
          </p:nvPr>
        </p:nvSpPr>
        <p:spPr>
          <a:xfrm>
            <a:off x="342900" y="396050"/>
            <a:ext cx="8529000" cy="6432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dk1"/>
              </a:buClr>
              <a:buSzPts val="3300"/>
              <a:buFont typeface="Calibri"/>
              <a:buNone/>
            </a:pPr>
            <a:r>
              <a:rPr lang="en-US" dirty="0"/>
              <a:t>Periodic Shuffle: Valence Electrons</a:t>
            </a:r>
            <a:endParaRPr dirty="0"/>
          </a:p>
        </p:txBody>
      </p:sp>
      <p:sp>
        <p:nvSpPr>
          <p:cNvPr id="122" name="Google Shape;122;gc5e2101c30_0_24"/>
          <p:cNvSpPr txBox="1">
            <a:spLocks noGrp="1"/>
          </p:cNvSpPr>
          <p:nvPr>
            <p:ph type="body" idx="1"/>
          </p:nvPr>
        </p:nvSpPr>
        <p:spPr>
          <a:xfrm>
            <a:off x="342900" y="1241775"/>
            <a:ext cx="7871700" cy="2469000"/>
          </a:xfrm>
          <a:prstGeom prst="rect">
            <a:avLst/>
          </a:prstGeom>
          <a:noFill/>
          <a:ln>
            <a:noFill/>
          </a:ln>
        </p:spPr>
        <p:txBody>
          <a:bodyPr spcFirstLastPara="1" wrap="square" lIns="68575" tIns="34275" rIns="68575" bIns="34275" anchor="t" anchorCtr="0">
            <a:normAutofit/>
          </a:bodyPr>
          <a:lstStyle/>
          <a:p>
            <a:pPr marL="177800" lvl="0" indent="-177800" algn="l" rtl="0">
              <a:lnSpc>
                <a:spcPct val="90000"/>
              </a:lnSpc>
              <a:spcBef>
                <a:spcPts val="0"/>
              </a:spcBef>
              <a:spcAft>
                <a:spcPts val="0"/>
              </a:spcAft>
              <a:buClr>
                <a:srgbClr val="971D20"/>
              </a:buClr>
              <a:buSzPts val="2200"/>
              <a:buChar char="•"/>
            </a:pPr>
            <a:r>
              <a:rPr lang="en-US" dirty="0"/>
              <a:t>Get back in your group and complete the Valence Electrons handout.</a:t>
            </a:r>
            <a:br>
              <a:rPr lang="en-US" dirty="0"/>
            </a:br>
            <a:endParaRPr dirty="0"/>
          </a:p>
          <a:p>
            <a:pPr marL="177800" lvl="0" indent="-177800" algn="l" rtl="0">
              <a:lnSpc>
                <a:spcPct val="90000"/>
              </a:lnSpc>
              <a:spcBef>
                <a:spcPts val="0"/>
              </a:spcBef>
              <a:spcAft>
                <a:spcPts val="0"/>
              </a:spcAft>
              <a:buSzPts val="2400"/>
              <a:buChar char="•"/>
            </a:pPr>
            <a:r>
              <a:rPr lang="en-US" dirty="0"/>
              <a:t>On sticky notes, write the number of valence electrons for each group, then place your sticky notes on the large classroom periodic table.</a:t>
            </a:r>
            <a:endParaRPr dirty="0"/>
          </a:p>
        </p:txBody>
      </p:sp>
    </p:spTree>
  </p:cSld>
  <p:clrMapOvr>
    <a:masterClrMapping/>
  </p:clrMapOvr>
</p:sld>
</file>

<file path=ppt/theme/theme1.xml><?xml version="1.0" encoding="utf-8"?>
<a:theme xmlns:a="http://schemas.openxmlformats.org/drawingml/2006/main" name="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420</Words>
  <Application>Microsoft Macintosh PowerPoint</Application>
  <PresentationFormat>On-screen Show (16:9)</PresentationFormat>
  <Paragraphs>43</Paragraphs>
  <Slides>10</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Constantia</vt:lpstr>
      <vt:lpstr>Georgia</vt:lpstr>
      <vt:lpstr>Calibri</vt:lpstr>
      <vt:lpstr>Helvetica Neue</vt:lpstr>
      <vt:lpstr>LEARN theme</vt:lpstr>
      <vt:lpstr>LEARN theme</vt:lpstr>
      <vt:lpstr>PowerPoint Presentation</vt:lpstr>
      <vt:lpstr>Periodic Shuffle</vt:lpstr>
      <vt:lpstr>Essential Questions</vt:lpstr>
      <vt:lpstr>Learning Objectives</vt:lpstr>
      <vt:lpstr>Filling in What’s Missing</vt:lpstr>
      <vt:lpstr>The Answers</vt:lpstr>
      <vt:lpstr>Periodic Shuffle: Electron Configuration </vt:lpstr>
      <vt:lpstr>Color your Periodic Table</vt:lpstr>
      <vt:lpstr>Periodic Shuffle: Valence Electrons</vt:lpstr>
      <vt:lpstr>Word Splash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K20 Center</dc:creator>
  <cp:lastModifiedBy>Moharram, Jehanne</cp:lastModifiedBy>
  <cp:revision>5</cp:revision>
  <dcterms:modified xsi:type="dcterms:W3CDTF">2024-10-17T14:38:29Z</dcterms:modified>
</cp:coreProperties>
</file>