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78" r:id="rId2"/>
    <p:sldId id="256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5EFC36-E927-4562-A114-B341F9D8E628}" v="41" dt="2019-10-31T12:59:14.38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6CB"/>
          </a:solidFill>
        </a:fill>
      </a:tcStyle>
    </a:wholeTbl>
    <a:band2H>
      <a:tcTxStyle/>
      <a:tcStyle>
        <a:tcBdr/>
        <a:fill>
          <a:solidFill>
            <a:srgbClr val="F8F3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2"/>
          </a:solidFill>
        </a:fill>
      </a:tcStyle>
    </a:wholeTbl>
    <a:band2H>
      <a:tcTxStyle/>
      <a:tcStyle>
        <a:tcBdr/>
        <a:fill>
          <a:solidFill>
            <a:srgbClr val="EFEF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CACB"/>
          </a:solidFill>
        </a:fill>
      </a:tcStyle>
    </a:wholeTbl>
    <a:band2H>
      <a:tcTxStyle/>
      <a:tcStyle>
        <a:tcBdr/>
        <a:fill>
          <a:solidFill>
            <a:srgbClr val="EC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5" autoAdjust="0"/>
    <p:restoredTop sz="88299"/>
  </p:normalViewPr>
  <p:slideViewPr>
    <p:cSldViewPr snapToGrid="0" snapToObjects="1">
      <p:cViewPr varScale="1">
        <p:scale>
          <a:sx n="120" d="100"/>
          <a:sy n="120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Thurston" userId="10285e41d43c4120" providerId="LiveId" clId="{965EFC36-E927-4562-A114-B341F9D8E628}"/>
    <pc:docChg chg="undo custSel modSld">
      <pc:chgData name="Taylor Thurston" userId="10285e41d43c4120" providerId="LiveId" clId="{965EFC36-E927-4562-A114-B341F9D8E628}" dt="2019-10-31T14:49:21.597" v="889" actId="404"/>
      <pc:docMkLst>
        <pc:docMk/>
      </pc:docMkLst>
      <pc:sldChg chg="modSp">
        <pc:chgData name="Taylor Thurston" userId="10285e41d43c4120" providerId="LiveId" clId="{965EFC36-E927-4562-A114-B341F9D8E628}" dt="2019-10-30T18:38:37.781" v="38" actId="20577"/>
        <pc:sldMkLst>
          <pc:docMk/>
          <pc:sldMk cId="0" sldId="257"/>
        </pc:sldMkLst>
        <pc:spChg chg="mod">
          <ac:chgData name="Taylor Thurston" userId="10285e41d43c4120" providerId="LiveId" clId="{965EFC36-E927-4562-A114-B341F9D8E628}" dt="2019-10-30T18:38:37.781" v="38" actId="20577"/>
          <ac:spMkLst>
            <pc:docMk/>
            <pc:sldMk cId="0" sldId="257"/>
            <ac:spMk id="308" creationId="{00000000-0000-0000-0000-000000000000}"/>
          </ac:spMkLst>
        </pc:spChg>
      </pc:sldChg>
      <pc:sldChg chg="addSp modSp">
        <pc:chgData name="Taylor Thurston" userId="10285e41d43c4120" providerId="LiveId" clId="{965EFC36-E927-4562-A114-B341F9D8E628}" dt="2019-10-30T18:32:31.034" v="2" actId="1035"/>
        <pc:sldMkLst>
          <pc:docMk/>
          <pc:sldMk cId="0" sldId="259"/>
        </pc:sldMkLst>
        <pc:picChg chg="add mod">
          <ac:chgData name="Taylor Thurston" userId="10285e41d43c4120" providerId="LiveId" clId="{965EFC36-E927-4562-A114-B341F9D8E628}" dt="2019-10-30T18:32:31.034" v="2" actId="1035"/>
          <ac:picMkLst>
            <pc:docMk/>
            <pc:sldMk cId="0" sldId="259"/>
            <ac:picMk id="4" creationId="{F5C09A84-4AE6-4806-8C00-DC03604474EF}"/>
          </ac:picMkLst>
        </pc:picChg>
      </pc:sldChg>
      <pc:sldChg chg="addSp delSp modSp">
        <pc:chgData name="Taylor Thurston" userId="10285e41d43c4120" providerId="LiveId" clId="{965EFC36-E927-4562-A114-B341F9D8E628}" dt="2019-10-30T18:42:56.036" v="71" actId="1076"/>
        <pc:sldMkLst>
          <pc:docMk/>
          <pc:sldMk cId="0" sldId="260"/>
        </pc:sldMkLst>
        <pc:spChg chg="add del mod">
          <ac:chgData name="Taylor Thurston" userId="10285e41d43c4120" providerId="LiveId" clId="{965EFC36-E927-4562-A114-B341F9D8E628}" dt="2019-10-30T18:40:08.292" v="43"/>
          <ac:spMkLst>
            <pc:docMk/>
            <pc:sldMk cId="0" sldId="260"/>
            <ac:spMk id="7" creationId="{1166AD22-C097-40F2-86FA-51173681756F}"/>
          </ac:spMkLst>
        </pc:spChg>
        <pc:spChg chg="add mod">
          <ac:chgData name="Taylor Thurston" userId="10285e41d43c4120" providerId="LiveId" clId="{965EFC36-E927-4562-A114-B341F9D8E628}" dt="2019-10-30T18:42:56.036" v="71" actId="1076"/>
          <ac:spMkLst>
            <pc:docMk/>
            <pc:sldMk cId="0" sldId="260"/>
            <ac:spMk id="9" creationId="{986085A7-9810-4F19-9F0A-7E8A168F0C48}"/>
          </ac:spMkLst>
        </pc:spChg>
        <pc:spChg chg="mod">
          <ac:chgData name="Taylor Thurston" userId="10285e41d43c4120" providerId="LiveId" clId="{965EFC36-E927-4562-A114-B341F9D8E628}" dt="2019-10-30T18:42:32.607" v="66" actId="14100"/>
          <ac:spMkLst>
            <pc:docMk/>
            <pc:sldMk cId="0" sldId="260"/>
            <ac:spMk id="317" creationId="{00000000-0000-0000-0000-000000000000}"/>
          </ac:spMkLst>
        </pc:spChg>
        <pc:picChg chg="mod">
          <ac:chgData name="Taylor Thurston" userId="10285e41d43c4120" providerId="LiveId" clId="{965EFC36-E927-4562-A114-B341F9D8E628}" dt="2019-10-30T18:42:21.634" v="63" actId="1076"/>
          <ac:picMkLst>
            <pc:docMk/>
            <pc:sldMk cId="0" sldId="260"/>
            <ac:picMk id="4" creationId="{BEEABBC0-DF52-D34B-BA78-8E43458909D4}"/>
          </ac:picMkLst>
        </pc:picChg>
        <pc:picChg chg="add">
          <ac:chgData name="Taylor Thurston" userId="10285e41d43c4120" providerId="LiveId" clId="{965EFC36-E927-4562-A114-B341F9D8E628}" dt="2019-10-30T18:32:36.256" v="3"/>
          <ac:picMkLst>
            <pc:docMk/>
            <pc:sldMk cId="0" sldId="260"/>
            <ac:picMk id="6" creationId="{C1E86813-A823-41C8-9CAF-436995015464}"/>
          </ac:picMkLst>
        </pc:picChg>
        <pc:picChg chg="mod">
          <ac:chgData name="Taylor Thurston" userId="10285e41d43c4120" providerId="LiveId" clId="{965EFC36-E927-4562-A114-B341F9D8E628}" dt="2019-10-30T18:42:39.228" v="70" actId="1076"/>
          <ac:picMkLst>
            <pc:docMk/>
            <pc:sldMk cId="0" sldId="260"/>
            <ac:picMk id="316" creationId="{00000000-0000-0000-0000-000000000000}"/>
          </ac:picMkLst>
        </pc:picChg>
      </pc:sldChg>
      <pc:sldChg chg="addSp delSp modSp modNotesTx">
        <pc:chgData name="Taylor Thurston" userId="10285e41d43c4120" providerId="LiveId" clId="{965EFC36-E927-4562-A114-B341F9D8E628}" dt="2019-10-31T12:59:14.201" v="691" actId="20577"/>
        <pc:sldMkLst>
          <pc:docMk/>
          <pc:sldMk cId="0" sldId="262"/>
        </pc:sldMkLst>
        <pc:spChg chg="mod">
          <ac:chgData name="Taylor Thurston" userId="10285e41d43c4120" providerId="LiveId" clId="{965EFC36-E927-4562-A114-B341F9D8E628}" dt="2019-10-30T18:43:34.215" v="72" actId="20577"/>
          <ac:spMkLst>
            <pc:docMk/>
            <pc:sldMk cId="0" sldId="262"/>
            <ac:spMk id="324" creationId="{00000000-0000-0000-0000-000000000000}"/>
          </ac:spMkLst>
        </pc:spChg>
        <pc:picChg chg="add del mod">
          <ac:chgData name="Taylor Thurston" userId="10285e41d43c4120" providerId="LiveId" clId="{965EFC36-E927-4562-A114-B341F9D8E628}" dt="2019-10-31T12:58:54.380" v="663" actId="478"/>
          <ac:picMkLst>
            <pc:docMk/>
            <pc:sldMk cId="0" sldId="262"/>
            <ac:picMk id="2" creationId="{34F6C0E7-9C0A-4C92-A298-8C71292B792C}"/>
          </ac:picMkLst>
        </pc:picChg>
        <pc:picChg chg="add">
          <ac:chgData name="Taylor Thurston" userId="10285e41d43c4120" providerId="LiveId" clId="{965EFC36-E927-4562-A114-B341F9D8E628}" dt="2019-10-30T18:32:47.665" v="4"/>
          <ac:picMkLst>
            <pc:docMk/>
            <pc:sldMk cId="0" sldId="262"/>
            <ac:picMk id="5" creationId="{957E0670-ECDB-4118-9784-FCB993A8BA75}"/>
          </ac:picMkLst>
        </pc:picChg>
      </pc:sldChg>
      <pc:sldChg chg="addSp">
        <pc:chgData name="Taylor Thurston" userId="10285e41d43c4120" providerId="LiveId" clId="{965EFC36-E927-4562-A114-B341F9D8E628}" dt="2019-10-30T18:32:49.637" v="5"/>
        <pc:sldMkLst>
          <pc:docMk/>
          <pc:sldMk cId="0" sldId="263"/>
        </pc:sldMkLst>
        <pc:picChg chg="add">
          <ac:chgData name="Taylor Thurston" userId="10285e41d43c4120" providerId="LiveId" clId="{965EFC36-E927-4562-A114-B341F9D8E628}" dt="2019-10-30T18:32:49.637" v="5"/>
          <ac:picMkLst>
            <pc:docMk/>
            <pc:sldMk cId="0" sldId="263"/>
            <ac:picMk id="4" creationId="{F36812B3-9218-41BF-B069-5A9DC18BC871}"/>
          </ac:picMkLst>
        </pc:picChg>
      </pc:sldChg>
      <pc:sldChg chg="addSp delSp modSp">
        <pc:chgData name="Taylor Thurston" userId="10285e41d43c4120" providerId="LiveId" clId="{965EFC36-E927-4562-A114-B341F9D8E628}" dt="2019-10-30T18:44:00.691" v="74" actId="207"/>
        <pc:sldMkLst>
          <pc:docMk/>
          <pc:sldMk cId="0" sldId="265"/>
        </pc:sldMkLst>
        <pc:spChg chg="mod">
          <ac:chgData name="Taylor Thurston" userId="10285e41d43c4120" providerId="LiveId" clId="{965EFC36-E927-4562-A114-B341F9D8E628}" dt="2019-10-30T18:44:00.691" v="74" actId="207"/>
          <ac:spMkLst>
            <pc:docMk/>
            <pc:sldMk cId="0" sldId="265"/>
            <ac:spMk id="333" creationId="{00000000-0000-0000-0000-000000000000}"/>
          </ac:spMkLst>
        </pc:spChg>
        <pc:picChg chg="add del">
          <ac:chgData name="Taylor Thurston" userId="10285e41d43c4120" providerId="LiveId" clId="{965EFC36-E927-4562-A114-B341F9D8E628}" dt="2019-10-30T18:43:54.945" v="73" actId="478"/>
          <ac:picMkLst>
            <pc:docMk/>
            <pc:sldMk cId="0" sldId="265"/>
            <ac:picMk id="5" creationId="{68B7CDAC-7B36-4F53-B4ED-D93EA4769E01}"/>
          </ac:picMkLst>
        </pc:picChg>
      </pc:sldChg>
      <pc:sldChg chg="addSp modSp">
        <pc:chgData name="Taylor Thurston" userId="10285e41d43c4120" providerId="LiveId" clId="{965EFC36-E927-4562-A114-B341F9D8E628}" dt="2019-10-30T20:14:25.482" v="657" actId="20577"/>
        <pc:sldMkLst>
          <pc:docMk/>
          <pc:sldMk cId="0" sldId="266"/>
        </pc:sldMkLst>
        <pc:spChg chg="mod">
          <ac:chgData name="Taylor Thurston" userId="10285e41d43c4120" providerId="LiveId" clId="{965EFC36-E927-4562-A114-B341F9D8E628}" dt="2019-10-30T20:14:25.482" v="657" actId="20577"/>
          <ac:spMkLst>
            <pc:docMk/>
            <pc:sldMk cId="0" sldId="266"/>
            <ac:spMk id="338" creationId="{00000000-0000-0000-0000-000000000000}"/>
          </ac:spMkLst>
        </pc:spChg>
        <pc:picChg chg="add">
          <ac:chgData name="Taylor Thurston" userId="10285e41d43c4120" providerId="LiveId" clId="{965EFC36-E927-4562-A114-B341F9D8E628}" dt="2019-10-30T18:33:00.448" v="7"/>
          <ac:picMkLst>
            <pc:docMk/>
            <pc:sldMk cId="0" sldId="266"/>
            <ac:picMk id="4" creationId="{613B05FD-9BB8-4234-B9AB-6DFCD4C0BFDE}"/>
          </ac:picMkLst>
        </pc:picChg>
      </pc:sldChg>
      <pc:sldChg chg="addSp">
        <pc:chgData name="Taylor Thurston" userId="10285e41d43c4120" providerId="LiveId" clId="{965EFC36-E927-4562-A114-B341F9D8E628}" dt="2019-10-30T18:33:02.521" v="8"/>
        <pc:sldMkLst>
          <pc:docMk/>
          <pc:sldMk cId="0" sldId="267"/>
        </pc:sldMkLst>
        <pc:picChg chg="add">
          <ac:chgData name="Taylor Thurston" userId="10285e41d43c4120" providerId="LiveId" clId="{965EFC36-E927-4562-A114-B341F9D8E628}" dt="2019-10-30T18:33:02.521" v="8"/>
          <ac:picMkLst>
            <pc:docMk/>
            <pc:sldMk cId="0" sldId="267"/>
            <ac:picMk id="4" creationId="{4CDB47A6-D389-49A3-B8F0-9796CFA23EAF}"/>
          </ac:picMkLst>
        </pc:picChg>
      </pc:sldChg>
      <pc:sldChg chg="addSp">
        <pc:chgData name="Taylor Thurston" userId="10285e41d43c4120" providerId="LiveId" clId="{965EFC36-E927-4562-A114-B341F9D8E628}" dt="2019-10-30T18:33:14.310" v="9"/>
        <pc:sldMkLst>
          <pc:docMk/>
          <pc:sldMk cId="0" sldId="269"/>
        </pc:sldMkLst>
        <pc:picChg chg="add">
          <ac:chgData name="Taylor Thurston" userId="10285e41d43c4120" providerId="LiveId" clId="{965EFC36-E927-4562-A114-B341F9D8E628}" dt="2019-10-30T18:33:14.310" v="9"/>
          <ac:picMkLst>
            <pc:docMk/>
            <pc:sldMk cId="0" sldId="269"/>
            <ac:picMk id="4" creationId="{13CB2883-0EFF-46FD-8E60-75754B692813}"/>
          </ac:picMkLst>
        </pc:picChg>
      </pc:sldChg>
      <pc:sldChg chg="addSp modSp">
        <pc:chgData name="Taylor Thurston" userId="10285e41d43c4120" providerId="LiveId" clId="{965EFC36-E927-4562-A114-B341F9D8E628}" dt="2019-10-31T14:49:21.597" v="889" actId="404"/>
        <pc:sldMkLst>
          <pc:docMk/>
          <pc:sldMk cId="0" sldId="270"/>
        </pc:sldMkLst>
        <pc:spChg chg="mod">
          <ac:chgData name="Taylor Thurston" userId="10285e41d43c4120" providerId="LiveId" clId="{965EFC36-E927-4562-A114-B341F9D8E628}" dt="2019-10-31T14:49:21.597" v="889" actId="404"/>
          <ac:spMkLst>
            <pc:docMk/>
            <pc:sldMk cId="0" sldId="270"/>
            <ac:spMk id="349" creationId="{00000000-0000-0000-0000-000000000000}"/>
          </ac:spMkLst>
        </pc:spChg>
        <pc:picChg chg="add">
          <ac:chgData name="Taylor Thurston" userId="10285e41d43c4120" providerId="LiveId" clId="{965EFC36-E927-4562-A114-B341F9D8E628}" dt="2019-10-30T18:33:15.598" v="10"/>
          <ac:picMkLst>
            <pc:docMk/>
            <pc:sldMk cId="0" sldId="270"/>
            <ac:picMk id="4" creationId="{4BAB054A-D1D9-4B2E-8E67-B4871093010A}"/>
          </ac:picMkLst>
        </pc:picChg>
      </pc:sldChg>
      <pc:sldChg chg="addSp">
        <pc:chgData name="Taylor Thurston" userId="10285e41d43c4120" providerId="LiveId" clId="{965EFC36-E927-4562-A114-B341F9D8E628}" dt="2019-10-30T18:33:27.137" v="11"/>
        <pc:sldMkLst>
          <pc:docMk/>
          <pc:sldMk cId="0" sldId="272"/>
        </pc:sldMkLst>
        <pc:picChg chg="add">
          <ac:chgData name="Taylor Thurston" userId="10285e41d43c4120" providerId="LiveId" clId="{965EFC36-E927-4562-A114-B341F9D8E628}" dt="2019-10-30T18:33:27.137" v="11"/>
          <ac:picMkLst>
            <pc:docMk/>
            <pc:sldMk cId="0" sldId="272"/>
            <ac:picMk id="5" creationId="{CB12011D-3F60-420B-A435-62A250BAEA3F}"/>
          </ac:picMkLst>
        </pc:picChg>
      </pc:sldChg>
      <pc:sldChg chg="addSp">
        <pc:chgData name="Taylor Thurston" userId="10285e41d43c4120" providerId="LiveId" clId="{965EFC36-E927-4562-A114-B341F9D8E628}" dt="2019-10-30T18:33:28.863" v="12"/>
        <pc:sldMkLst>
          <pc:docMk/>
          <pc:sldMk cId="0" sldId="273"/>
        </pc:sldMkLst>
        <pc:picChg chg="add">
          <ac:chgData name="Taylor Thurston" userId="10285e41d43c4120" providerId="LiveId" clId="{965EFC36-E927-4562-A114-B341F9D8E628}" dt="2019-10-30T18:33:28.863" v="12"/>
          <ac:picMkLst>
            <pc:docMk/>
            <pc:sldMk cId="0" sldId="273"/>
            <ac:picMk id="4" creationId="{45055617-32F3-4A35-86B8-910C813A5EB8}"/>
          </ac:picMkLst>
        </pc:picChg>
      </pc:sldChg>
      <pc:sldChg chg="addSp">
        <pc:chgData name="Taylor Thurston" userId="10285e41d43c4120" providerId="LiveId" clId="{965EFC36-E927-4562-A114-B341F9D8E628}" dt="2019-10-30T18:33:29.611" v="13"/>
        <pc:sldMkLst>
          <pc:docMk/>
          <pc:sldMk cId="0" sldId="274"/>
        </pc:sldMkLst>
        <pc:picChg chg="add">
          <ac:chgData name="Taylor Thurston" userId="10285e41d43c4120" providerId="LiveId" clId="{965EFC36-E927-4562-A114-B341F9D8E628}" dt="2019-10-30T18:33:29.611" v="13"/>
          <ac:picMkLst>
            <pc:docMk/>
            <pc:sldMk cId="0" sldId="274"/>
            <ac:picMk id="4" creationId="{626DDA08-ADFA-4B17-A42C-29D4A0322D0A}"/>
          </ac:picMkLst>
        </pc:picChg>
      </pc:sldChg>
      <pc:sldChg chg="addSp">
        <pc:chgData name="Taylor Thurston" userId="10285e41d43c4120" providerId="LiveId" clId="{965EFC36-E927-4562-A114-B341F9D8E628}" dt="2019-10-30T18:33:30.348" v="14"/>
        <pc:sldMkLst>
          <pc:docMk/>
          <pc:sldMk cId="0" sldId="275"/>
        </pc:sldMkLst>
        <pc:picChg chg="add">
          <ac:chgData name="Taylor Thurston" userId="10285e41d43c4120" providerId="LiveId" clId="{965EFC36-E927-4562-A114-B341F9D8E628}" dt="2019-10-30T18:33:30.348" v="14"/>
          <ac:picMkLst>
            <pc:docMk/>
            <pc:sldMk cId="0" sldId="275"/>
            <ac:picMk id="4" creationId="{F27EB11A-FC93-4774-A8B8-56084D92FF43}"/>
          </ac:picMkLst>
        </pc:picChg>
      </pc:sldChg>
      <pc:sldChg chg="addSp">
        <pc:chgData name="Taylor Thurston" userId="10285e41d43c4120" providerId="LiveId" clId="{965EFC36-E927-4562-A114-B341F9D8E628}" dt="2019-10-30T18:33:31.066" v="15"/>
        <pc:sldMkLst>
          <pc:docMk/>
          <pc:sldMk cId="0" sldId="276"/>
        </pc:sldMkLst>
        <pc:picChg chg="add">
          <ac:chgData name="Taylor Thurston" userId="10285e41d43c4120" providerId="LiveId" clId="{965EFC36-E927-4562-A114-B341F9D8E628}" dt="2019-10-30T18:33:31.066" v="15"/>
          <ac:picMkLst>
            <pc:docMk/>
            <pc:sldMk cId="0" sldId="276"/>
            <ac:picMk id="5" creationId="{C90120DC-DB29-41B8-A1AF-4534A7D3ABF9}"/>
          </ac:picMkLst>
        </pc:picChg>
      </pc:sldChg>
      <pc:sldChg chg="modSp">
        <pc:chgData name="Taylor Thurston" userId="10285e41d43c4120" providerId="LiveId" clId="{965EFC36-E927-4562-A114-B341F9D8E628}" dt="2019-10-30T18:38:01.063" v="25" actId="20577"/>
        <pc:sldMkLst>
          <pc:docMk/>
          <pc:sldMk cId="2817889258" sldId="277"/>
        </pc:sldMkLst>
        <pc:spChg chg="mod">
          <ac:chgData name="Taylor Thurston" userId="10285e41d43c4120" providerId="LiveId" clId="{965EFC36-E927-4562-A114-B341F9D8E628}" dt="2019-10-30T18:38:01.063" v="25" actId="20577"/>
          <ac:spMkLst>
            <pc:docMk/>
            <pc:sldMk cId="2817889258" sldId="277"/>
            <ac:spMk id="3" creationId="{3181D85B-B09A-6847-9055-FF7A04F38A5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2" name="Shape 30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IdJ0Y6XaMw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3HZOfnq9ZPE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tar.com/life/2015/06/02/why-stress-can-be-good-for-you-no-really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9" name="Shape 3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rPr dirty="0"/>
              <a:t>Most, if not all, students will be familiar with cup stacking. For reference, here are two videos of cup stacking tournaments. </a:t>
            </a:r>
          </a:p>
          <a:p>
            <a:pPr>
              <a:defRPr sz="1100"/>
            </a:pPr>
            <a:endParaRPr dirty="0"/>
          </a:p>
          <a:p>
            <a:pPr>
              <a:defRPr sz="1100" u="sng">
                <a:solidFill>
                  <a:srgbClr val="2200CC"/>
                </a:solidFill>
              </a:defRPr>
            </a:pPr>
            <a:r>
              <a:rPr dirty="0">
                <a:solidFill>
                  <a:srgbClr val="5D94C1"/>
                </a:solidFill>
                <a:uFill>
                  <a:solidFill>
                    <a:srgbClr val="5D94C1"/>
                  </a:solidFill>
                </a:uFill>
                <a:hlinkClick r:id="rId3"/>
              </a:rPr>
              <a:t>https://www.youtube.com/watch?v=JIdJ0Y6XaMw</a:t>
            </a:r>
          </a:p>
          <a:p>
            <a:pPr>
              <a:defRPr sz="1100" u="sng">
                <a:solidFill>
                  <a:srgbClr val="2200CC"/>
                </a:solidFill>
              </a:defRPr>
            </a:pPr>
            <a:r>
              <a:rPr dirty="0">
                <a:solidFill>
                  <a:srgbClr val="5D94C1"/>
                </a:solidFill>
                <a:uFill>
                  <a:solidFill>
                    <a:srgbClr val="5D94C1"/>
                  </a:solidFill>
                </a:uFill>
                <a:hlinkClick r:id="rId4"/>
              </a:rPr>
              <a:t>https://www.youtube.com/watch?v=3HZOfnq9ZPE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Article Link: </a:t>
            </a:r>
            <a:r>
              <a:rPr lang="en-US" dirty="0">
                <a:hlinkClick r:id="rId3"/>
              </a:rPr>
              <a:t>https://www.thestar.com/life/2015/06/02/why-stress-can-be-good-for-you-no-really.html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21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5" name="Shape 3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dirty="0"/>
              <a:t>Start the video at the beginning and end at 7:29</a:t>
            </a:r>
            <a:endParaRPr lang="en-US" dirty="0"/>
          </a:p>
          <a:p>
            <a:r>
              <a:rPr lang="en-US" dirty="0"/>
              <a:t>URL: 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RcGyVTAoXEU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45;p11" descr="Google Shape;45;p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575050" y="1428750"/>
            <a:ext cx="5111701" cy="32577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sz="2100"/>
            </a:lvl1pPr>
            <a:lvl2pPr marL="949545" indent="-369028">
              <a:spcBef>
                <a:spcPts val="400"/>
              </a:spcBef>
              <a:buClrTx/>
              <a:buSzPts val="2100"/>
              <a:buFontTx/>
              <a:defRPr sz="2100"/>
            </a:lvl2pPr>
            <a:lvl3pPr marL="1423035" indent="-360045">
              <a:spcBef>
                <a:spcPts val="400"/>
              </a:spcBef>
              <a:buClrTx/>
              <a:buSzPts val="2100"/>
              <a:buFontTx/>
              <a:defRPr sz="2100"/>
            </a:lvl3pPr>
            <a:lvl4pPr marL="1945004" indent="-406716">
              <a:spcBef>
                <a:spcPts val="400"/>
              </a:spcBef>
              <a:buClrTx/>
              <a:buSzPts val="2100"/>
              <a:buFontTx/>
              <a:defRPr sz="2100"/>
            </a:lvl4pPr>
            <a:lvl5pPr marL="2460947" indent="-459236">
              <a:spcBef>
                <a:spcPts val="400"/>
              </a:spcBef>
              <a:buClrTx/>
              <a:buSzPts val="2100"/>
              <a:buFontTx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1" name="Google Shape;49;p12"/>
          <p:cNvSpPr txBox="1">
            <a:spLocks noGrp="1"/>
          </p:cNvSpPr>
          <p:nvPr>
            <p:ph type="body" sz="half" idx="13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-342900">
              <a:spcBef>
                <a:spcPts val="300"/>
              </a:spcBef>
              <a:buSzPts val="1800"/>
              <a:defRPr sz="1800"/>
            </a:pPr>
            <a:endParaRPr/>
          </a:p>
        </p:txBody>
      </p:sp>
      <p:pic>
        <p:nvPicPr>
          <p:cNvPr id="112" name="Google Shape;50;p12" descr="Google Shape;50;p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 lIns="91424" tIns="91424" rIns="91424" bIns="91424"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128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9" name="Google Shape;55;p14" descr="Google Shape;55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 lIns="91424" tIns="91424" rIns="91424" bIns="91424" anchor="t">
            <a:normAutofit/>
          </a:bodyPr>
          <a:lstStyle>
            <a:lvl1pPr>
              <a:defRPr>
                <a:solidFill>
                  <a:srgbClr val="971D2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8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9" name="Google Shape;59;p15" descr="Google Shape;59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 lIns="91424" tIns="91424" rIns="91424" bIns="91424"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148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9" name="Google Shape;63;p16" descr="Google Shape;63;p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70;p19" descr="Google Shape;70;p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Text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7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391435"/>
            <a:ext cx="4040100" cy="49440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1pPr>
            <a:lvl2pPr marL="228600" indent="4572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2pPr>
            <a:lvl3pPr marL="228600" indent="9144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3pPr>
            <a:lvl4pPr marL="228600" indent="13716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4pPr>
            <a:lvl5pPr marL="228600" indent="18288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Google Shape;74;p20"/>
          <p:cNvSpPr txBox="1">
            <a:spLocks noGrp="1"/>
          </p:cNvSpPr>
          <p:nvPr>
            <p:ph type="body" sz="quarter" idx="13"/>
          </p:nvPr>
        </p:nvSpPr>
        <p:spPr>
          <a:xfrm>
            <a:off x="4645026" y="1394819"/>
            <a:ext cx="4041902" cy="49110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228600" indent="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pPr>
            <a:endParaRPr/>
          </a:p>
        </p:txBody>
      </p:sp>
      <p:sp>
        <p:nvSpPr>
          <p:cNvPr id="175" name="Google Shape;75;p20"/>
          <p:cNvSpPr txBox="1">
            <a:spLocks noGrp="1"/>
          </p:cNvSpPr>
          <p:nvPr>
            <p:ph type="body" sz="half" idx="14"/>
          </p:nvPr>
        </p:nvSpPr>
        <p:spPr>
          <a:xfrm>
            <a:off x="457200" y="1885949"/>
            <a:ext cx="4040100" cy="288420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-342900">
              <a:spcBef>
                <a:spcPts val="300"/>
              </a:spcBef>
              <a:buSzPts val="1800"/>
              <a:defRPr sz="1800"/>
            </a:pPr>
            <a:endParaRPr/>
          </a:p>
        </p:txBody>
      </p:sp>
      <p:sp>
        <p:nvSpPr>
          <p:cNvPr id="176" name="Google Shape;76;p20"/>
          <p:cNvSpPr txBox="1">
            <a:spLocks noGrp="1"/>
          </p:cNvSpPr>
          <p:nvPr>
            <p:ph type="body" sz="half" idx="15"/>
          </p:nvPr>
        </p:nvSpPr>
        <p:spPr>
          <a:xfrm>
            <a:off x="4645026" y="1885949"/>
            <a:ext cx="4041902" cy="288420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-342900">
              <a:spcBef>
                <a:spcPts val="300"/>
              </a:spcBef>
              <a:buSzPts val="1800"/>
              <a:defRPr sz="1800"/>
            </a:pPr>
            <a:endParaRPr/>
          </a:p>
        </p:txBody>
      </p:sp>
      <p:pic>
        <p:nvPicPr>
          <p:cNvPr id="177" name="Google Shape;77;p20" descr="Google Shape;77;p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Text"/>
          <p:cNvSpPr txBox="1">
            <a:spLocks noGrp="1"/>
          </p:cNvSpPr>
          <p:nvPr>
            <p:ph type="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3400" y="2421402"/>
            <a:ext cx="7854600" cy="13143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93700" marR="34287" indent="-3302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393700" marR="34287" indent="194944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393700" marR="34287" indent="679291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393700" marR="34287" indent="1144587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393700" marR="34287" indent="1601788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87" name="Google Shape;81;p21" descr="Google Shape;81;p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3400" y="2421402"/>
            <a:ext cx="7854600" cy="13143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93700" marR="34287" indent="-3302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393700" marR="34287" indent="194944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393700" marR="34287" indent="679259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393700" marR="34287" indent="1144587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393700" marR="34287" indent="1601788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" name="Google Shape;13;p3" descr="Google Shape;13;p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Text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96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>
            <a:normAutofit/>
          </a:bodyPr>
          <a:lstStyle>
            <a:lvl2pPr>
              <a:buChar char="⚫"/>
            </a:lvl2pPr>
            <a:lvl3pPr marL="1597914" indent="-534924">
              <a:buChar char="⚫"/>
            </a:lvl3pPr>
            <a:lvl4pPr marL="2050922" indent="-525016">
              <a:buChar char="⚫"/>
            </a:lvl4pPr>
            <a:lvl5pPr marL="2508123" indent="-525018">
              <a:buChar char="⚫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7" name="Google Shape;85;p22" descr="Google Shape;85;p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8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Text"/>
          <p:cNvSpPr txBox="1">
            <a:spLocks noGrp="1"/>
          </p:cNvSpPr>
          <p:nvPr>
            <p:ph type="title"/>
          </p:nvPr>
        </p:nvSpPr>
        <p:spPr>
          <a:xfrm>
            <a:off x="530351" y="987552"/>
            <a:ext cx="7772401" cy="10218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0351" y="2028498"/>
            <a:ext cx="7772401" cy="11322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07" name="Google Shape;89;p23" descr="Google Shape;89;p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Text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1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440064"/>
            <a:ext cx="4038600" cy="3326101"/>
          </a:xfrm>
          <a:prstGeom prst="rect">
            <a:avLst/>
          </a:prstGeom>
        </p:spPr>
        <p:txBody>
          <a:bodyPr>
            <a:normAutofit/>
          </a:bodyPr>
          <a:lstStyle>
            <a:lvl1pPr indent="-381000">
              <a:spcBef>
                <a:spcPts val="400"/>
              </a:spcBef>
              <a:buSzPts val="2400"/>
              <a:defRPr sz="2400"/>
            </a:lvl1pPr>
            <a:lvl2pPr marL="1022985" indent="-434340">
              <a:spcBef>
                <a:spcPts val="400"/>
              </a:spcBef>
              <a:buSzPts val="2400"/>
              <a:buChar char="⚫"/>
              <a:defRPr sz="2400"/>
            </a:lvl2pPr>
            <a:lvl3pPr marL="1548764" indent="-472439">
              <a:spcBef>
                <a:spcPts val="400"/>
              </a:spcBef>
              <a:buSzPts val="2400"/>
              <a:buChar char="⚫"/>
              <a:defRPr sz="2400"/>
            </a:lvl3pPr>
            <a:lvl4pPr marL="2069379" indent="-524900">
              <a:spcBef>
                <a:spcPts val="400"/>
              </a:spcBef>
              <a:buSzPts val="2400"/>
              <a:buChar char="⚫"/>
              <a:defRPr sz="2400"/>
            </a:lvl4pPr>
            <a:lvl5pPr marL="2526579" indent="-524900">
              <a:spcBef>
                <a:spcPts val="400"/>
              </a:spcBef>
              <a:buSzPts val="2400"/>
              <a:buChar char="⚫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7" name="Google Shape;93;p24"/>
          <p:cNvSpPr txBox="1">
            <a:spLocks noGrp="1"/>
          </p:cNvSpPr>
          <p:nvPr>
            <p:ph type="body" sz="half" idx="13"/>
          </p:nvPr>
        </p:nvSpPr>
        <p:spPr>
          <a:xfrm>
            <a:off x="4648200" y="1440063"/>
            <a:ext cx="4038600" cy="3326102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381000">
              <a:spcBef>
                <a:spcPts val="400"/>
              </a:spcBef>
              <a:buSzPts val="2400"/>
              <a:defRPr sz="2400"/>
            </a:pPr>
            <a:endParaRPr/>
          </a:p>
        </p:txBody>
      </p:sp>
      <p:pic>
        <p:nvPicPr>
          <p:cNvPr id="218" name="Google Shape;94;p24" descr="Google Shape;94;p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Text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pic>
        <p:nvPicPr>
          <p:cNvPr id="227" name="Google Shape;97;p25" descr="Google Shape;97;p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99;p26" descr="Google Shape;99;p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575050" y="1428750"/>
            <a:ext cx="5111701" cy="32577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sz="2100"/>
            </a:lvl1pPr>
            <a:lvl2pPr marL="949542" indent="-368993">
              <a:spcBef>
                <a:spcPts val="400"/>
              </a:spcBef>
              <a:buClrTx/>
              <a:buSzPts val="2100"/>
              <a:buFontTx/>
              <a:buChar char="⚫"/>
              <a:defRPr sz="2100"/>
            </a:lvl2pPr>
            <a:lvl3pPr marL="1423035" indent="-360045">
              <a:spcBef>
                <a:spcPts val="400"/>
              </a:spcBef>
              <a:buClrTx/>
              <a:buSzPts val="2100"/>
              <a:buFontTx/>
              <a:buChar char="⚫"/>
              <a:defRPr sz="2100"/>
            </a:lvl3pPr>
            <a:lvl4pPr marL="1945004" indent="-406716">
              <a:spcBef>
                <a:spcPts val="400"/>
              </a:spcBef>
              <a:buClrTx/>
              <a:buSzPts val="2100"/>
              <a:buFontTx/>
              <a:buChar char="⚫"/>
              <a:defRPr sz="2100"/>
            </a:lvl4pPr>
            <a:lvl5pPr marL="2460966" indent="-459287">
              <a:spcBef>
                <a:spcPts val="400"/>
              </a:spcBef>
              <a:buClrTx/>
              <a:buSzPts val="2100"/>
              <a:buFontTx/>
              <a:buChar char="⚫"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4" name="Title Text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45" name="Google Shape;103;p27"/>
          <p:cNvSpPr txBox="1">
            <a:spLocks noGrp="1"/>
          </p:cNvSpPr>
          <p:nvPr>
            <p:ph type="body" sz="half" idx="13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-342900">
              <a:spcBef>
                <a:spcPts val="300"/>
              </a:spcBef>
              <a:buSzPts val="1800"/>
              <a:defRPr sz="1800"/>
            </a:pPr>
            <a:endParaRPr/>
          </a:p>
        </p:txBody>
      </p:sp>
      <p:pic>
        <p:nvPicPr>
          <p:cNvPr id="246" name="Google Shape;104;p27" descr="Google Shape;104;p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399" tIns="91399" rIns="91399" bIns="9139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25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0"/>
            <a:ext cx="3994500" cy="3725701"/>
          </a:xfrm>
          <a:prstGeom prst="rect">
            <a:avLst/>
          </a:prstGeom>
        </p:spPr>
        <p:txBody>
          <a:bodyPr lIns="91399" tIns="91399" rIns="91399" bIns="91399">
            <a:normAutofit/>
          </a:bodyPr>
          <a:lstStyle>
            <a:lvl2pPr>
              <a:buChar char="⚫"/>
            </a:lvl2pPr>
            <a:lvl3pPr marL="1590579" indent="-517587">
              <a:buChar char="⚫"/>
            </a:lvl3pPr>
            <a:lvl4pPr>
              <a:buChar char="⚫"/>
            </a:lvl4pPr>
            <a:lvl5pPr marL="2570321" indent="-568642">
              <a:buChar char="⚫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6" name="Google Shape;108;p28"/>
          <p:cNvSpPr txBox="1">
            <a:spLocks noGrp="1"/>
          </p:cNvSpPr>
          <p:nvPr>
            <p:ph type="body" sz="half" idx="13"/>
          </p:nvPr>
        </p:nvSpPr>
        <p:spPr>
          <a:xfrm>
            <a:off x="4692274" y="1200149"/>
            <a:ext cx="3994501" cy="3725702"/>
          </a:xfrm>
          <a:prstGeom prst="rect">
            <a:avLst/>
          </a:prstGeom>
        </p:spPr>
        <p:txBody>
          <a:bodyPr lIns="91399" tIns="91399" rIns="91399" bIns="91399">
            <a:normAutofit/>
          </a:bodyPr>
          <a:lstStyle/>
          <a:p>
            <a:endParaRPr/>
          </a:p>
        </p:txBody>
      </p:sp>
      <p:pic>
        <p:nvPicPr>
          <p:cNvPr id="257" name="Google Shape;109;p28" descr="Google Shape;109;p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 lIns="91424" tIns="91424" rIns="91424" bIns="91424"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27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  <a:buChar char="⚫"/>
            </a:lvl2pPr>
            <a:lvl3pPr marL="1590579" indent="-517587">
              <a:spcBef>
                <a:spcPts val="0"/>
              </a:spcBef>
              <a:buChar char="⚫"/>
            </a:lvl3pPr>
            <a:lvl4pPr>
              <a:spcBef>
                <a:spcPts val="0"/>
              </a:spcBef>
              <a:buChar char="⚫"/>
            </a:lvl4pPr>
            <a:lvl5pPr>
              <a:spcBef>
                <a:spcPts val="0"/>
              </a:spcBef>
              <a:buChar char="⚫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74" name="Google Shape;114;p30" descr="Google Shape;114;p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 lIns="91424" tIns="91424" rIns="91424" bIns="91424" anchor="t">
            <a:normAutofit/>
          </a:bodyPr>
          <a:lstStyle>
            <a:lvl1pPr>
              <a:defRPr>
                <a:solidFill>
                  <a:srgbClr val="971D2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8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  <a:buChar char="⚫"/>
            </a:lvl2pPr>
            <a:lvl3pPr marL="1590579" indent="-517587">
              <a:spcBef>
                <a:spcPts val="0"/>
              </a:spcBef>
              <a:buChar char="⚫"/>
            </a:lvl3pPr>
            <a:lvl4pPr>
              <a:spcBef>
                <a:spcPts val="0"/>
              </a:spcBef>
              <a:buChar char="⚫"/>
            </a:lvl4pPr>
            <a:lvl5pPr>
              <a:spcBef>
                <a:spcPts val="0"/>
              </a:spcBef>
              <a:buChar char="⚫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84" name="Google Shape;118;p31" descr="Google Shape;118;p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>
            <a:normAutofit/>
          </a:bodyPr>
          <a:lstStyle>
            <a:lvl3pPr marL="1597914" indent="-534924"/>
            <a:lvl4pPr marL="2050922" indent="-525016"/>
            <a:lvl5pPr marL="2508123" indent="-525018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1" name="Google Shape;17;p4" descr="Google Shape;17;p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 lIns="91424" tIns="91424" rIns="91424" bIns="91424"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29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  <a:buChar char="⚫"/>
            </a:lvl2pPr>
            <a:lvl3pPr marL="1590579" indent="-517587">
              <a:spcBef>
                <a:spcPts val="0"/>
              </a:spcBef>
              <a:buChar char="⚫"/>
            </a:lvl3pPr>
            <a:lvl4pPr>
              <a:spcBef>
                <a:spcPts val="0"/>
              </a:spcBef>
              <a:buChar char="⚫"/>
            </a:lvl4pPr>
            <a:lvl5pPr>
              <a:spcBef>
                <a:spcPts val="0"/>
              </a:spcBef>
              <a:buChar char="⚫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94" name="Google Shape;122;p32" descr="Google Shape;122;p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8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530351" y="987552"/>
            <a:ext cx="7772401" cy="10218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0351" y="2028498"/>
            <a:ext cx="7772401" cy="11322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1" name="Google Shape;21;p5" descr="Google Shape;21;p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399" tIns="91399" rIns="91399" bIns="9139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0"/>
            <a:ext cx="3994500" cy="3725701"/>
          </a:xfrm>
          <a:prstGeom prst="rect">
            <a:avLst/>
          </a:prstGeom>
        </p:spPr>
        <p:txBody>
          <a:bodyPr lIns="91399" tIns="91399" rIns="91399" bIns="91399">
            <a:normAutofit/>
          </a:bodyPr>
          <a:lstStyle>
            <a:lvl5pPr marL="2570289" indent="-568578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Google Shape;25;p6"/>
          <p:cNvSpPr txBox="1">
            <a:spLocks noGrp="1"/>
          </p:cNvSpPr>
          <p:nvPr>
            <p:ph type="body" sz="half" idx="13"/>
          </p:nvPr>
        </p:nvSpPr>
        <p:spPr>
          <a:xfrm>
            <a:off x="4692274" y="1200149"/>
            <a:ext cx="3994501" cy="3725702"/>
          </a:xfrm>
          <a:prstGeom prst="rect">
            <a:avLst/>
          </a:prstGeom>
        </p:spPr>
        <p:txBody>
          <a:bodyPr lIns="91399" tIns="91399" rIns="91399" bIns="91399">
            <a:normAutofit/>
          </a:bodyPr>
          <a:lstStyle/>
          <a:p>
            <a:endParaRPr/>
          </a:p>
        </p:txBody>
      </p:sp>
      <p:pic>
        <p:nvPicPr>
          <p:cNvPr id="52" name="Google Shape;26;p6" descr="Google Shape;26;p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440064"/>
            <a:ext cx="4038600" cy="3326101"/>
          </a:xfrm>
          <a:prstGeom prst="rect">
            <a:avLst/>
          </a:prstGeom>
        </p:spPr>
        <p:txBody>
          <a:bodyPr>
            <a:normAutofit/>
          </a:bodyPr>
          <a:lstStyle>
            <a:lvl1pPr indent="-381000">
              <a:spcBef>
                <a:spcPts val="400"/>
              </a:spcBef>
              <a:buSzPts val="2400"/>
              <a:defRPr sz="2400"/>
            </a:lvl1pPr>
            <a:lvl2pPr marL="1022985" indent="-434340">
              <a:spcBef>
                <a:spcPts val="400"/>
              </a:spcBef>
              <a:buSzPts val="2400"/>
              <a:defRPr sz="2400"/>
            </a:lvl2pPr>
            <a:lvl3pPr marL="1548764" indent="-472439">
              <a:spcBef>
                <a:spcPts val="400"/>
              </a:spcBef>
              <a:buSzPts val="2400"/>
              <a:defRPr sz="2400"/>
            </a:lvl3pPr>
            <a:lvl4pPr marL="2069352" indent="-524841">
              <a:spcBef>
                <a:spcPts val="400"/>
              </a:spcBef>
              <a:buSzPts val="2400"/>
              <a:defRPr sz="2400"/>
            </a:lvl4pPr>
            <a:lvl5pPr marL="2526552" indent="-524841">
              <a:spcBef>
                <a:spcPts val="400"/>
              </a:spcBef>
              <a:buSzPts val="2400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Google Shape;30;p7"/>
          <p:cNvSpPr txBox="1">
            <a:spLocks noGrp="1"/>
          </p:cNvSpPr>
          <p:nvPr>
            <p:ph type="body" sz="half" idx="13"/>
          </p:nvPr>
        </p:nvSpPr>
        <p:spPr>
          <a:xfrm>
            <a:off x="4648200" y="1440063"/>
            <a:ext cx="4038600" cy="3326102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381000">
              <a:spcBef>
                <a:spcPts val="400"/>
              </a:spcBef>
              <a:buSzPts val="2400"/>
              <a:defRPr sz="2400"/>
            </a:pPr>
            <a:endParaRPr/>
          </a:p>
        </p:txBody>
      </p:sp>
      <p:pic>
        <p:nvPicPr>
          <p:cNvPr id="63" name="Google Shape;31;p7" descr="Google Shape;31;p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391435"/>
            <a:ext cx="4040100" cy="49440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1pPr>
            <a:lvl2pPr marL="228600" indent="4572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2pPr>
            <a:lvl3pPr marL="228600" indent="9144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3pPr>
            <a:lvl4pPr marL="228600" indent="13716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4pPr>
            <a:lvl5pPr marL="228600" indent="18288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Google Shape;35;p8"/>
          <p:cNvSpPr txBox="1">
            <a:spLocks noGrp="1"/>
          </p:cNvSpPr>
          <p:nvPr>
            <p:ph type="body" sz="quarter" idx="13"/>
          </p:nvPr>
        </p:nvSpPr>
        <p:spPr>
          <a:xfrm>
            <a:off x="4645026" y="1394819"/>
            <a:ext cx="4041902" cy="49110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228600" indent="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pPr>
            <a:endParaRPr/>
          </a:p>
        </p:txBody>
      </p:sp>
      <p:sp>
        <p:nvSpPr>
          <p:cNvPr id="74" name="Google Shape;36;p8"/>
          <p:cNvSpPr txBox="1">
            <a:spLocks noGrp="1"/>
          </p:cNvSpPr>
          <p:nvPr>
            <p:ph type="body" sz="half" idx="14"/>
          </p:nvPr>
        </p:nvSpPr>
        <p:spPr>
          <a:xfrm>
            <a:off x="457200" y="1885949"/>
            <a:ext cx="4040100" cy="288420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-342900">
              <a:spcBef>
                <a:spcPts val="300"/>
              </a:spcBef>
              <a:buSzPts val="1800"/>
              <a:defRPr sz="1800"/>
            </a:pPr>
            <a:endParaRPr/>
          </a:p>
        </p:txBody>
      </p:sp>
      <p:sp>
        <p:nvSpPr>
          <p:cNvPr id="75" name="Google Shape;37;p8"/>
          <p:cNvSpPr txBox="1">
            <a:spLocks noGrp="1"/>
          </p:cNvSpPr>
          <p:nvPr>
            <p:ph type="body" sz="half" idx="15"/>
          </p:nvPr>
        </p:nvSpPr>
        <p:spPr>
          <a:xfrm>
            <a:off x="4645026" y="1885949"/>
            <a:ext cx="4041902" cy="288420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-342900">
              <a:spcBef>
                <a:spcPts val="300"/>
              </a:spcBef>
              <a:buSzPts val="1800"/>
              <a:defRPr sz="1800"/>
            </a:pPr>
            <a:endParaRPr/>
          </a:p>
        </p:txBody>
      </p:sp>
      <p:pic>
        <p:nvPicPr>
          <p:cNvPr id="76" name="Google Shape;38;p8" descr="Google Shape;38;p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pic>
        <p:nvPicPr>
          <p:cNvPr id="85" name="Google Shape;41;p9" descr="Google Shape;41;p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43;p10" descr="Google Shape;43;p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;p2" descr="Google Shape;9;p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616452" y="1028700"/>
            <a:ext cx="1911097" cy="312279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3937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059180" marR="0" indent="-47053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90602" marR="0" indent="-51764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41842" marR="0" indent="-50355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99042" marR="0" indent="-503553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040378" marR="0" indent="-59435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538220" marR="0" indent="-62738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4013200" marR="0" indent="-6604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587240" marR="0" indent="-76771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cGyVTAoXE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hyperlink" Target="https://creativecommons.org/licenses/by-sa/4.0/deed.en" TargetMode="External"/><Relationship Id="rId4" Type="http://schemas.openxmlformats.org/officeDocument/2006/relationships/hyperlink" Target="https://commons.wikimedia.org/wiki/File:SMART-goals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hyperlink" Target="https://creativecommons.org/licenses/by-sa/4.0/deed.en" TargetMode="External"/><Relationship Id="rId4" Type="http://schemas.openxmlformats.org/officeDocument/2006/relationships/hyperlink" Target="https://commons.wikimedia.org/wiki/File:SMART-goals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speedstacks.com/store/retail/speed-stacks-set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pixelsquid.com/png/tournament-bracket-1172693739890546036?image=H02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6258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169;p4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/>
          <a:lstStyle/>
          <a:p>
            <a:r>
              <a:t>Jigsaw Reading</a:t>
            </a:r>
          </a:p>
        </p:txBody>
      </p:sp>
      <p:sp>
        <p:nvSpPr>
          <p:cNvPr id="328" name="Google Shape;170;p4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/>
          <a:lstStyle/>
          <a:p>
            <a:pPr indent="-381000">
              <a:spcBef>
                <a:spcPts val="0"/>
              </a:spcBef>
              <a:buSzPts val="2400"/>
              <a:defRPr sz="2400"/>
            </a:pPr>
            <a:r>
              <a:t>Make a note of any unfamiliar vocabulary words.</a:t>
            </a:r>
          </a:p>
          <a:p>
            <a:pPr indent="-381000">
              <a:spcBef>
                <a:spcPts val="1000"/>
              </a:spcBef>
              <a:buSzPts val="2400"/>
              <a:defRPr sz="2400"/>
            </a:pPr>
            <a:r>
              <a:t>After you’ve finished reading, talk in your groups to summarize what the author is saying in that section.</a:t>
            </a:r>
          </a:p>
          <a:p>
            <a:pPr indent="-381000">
              <a:spcBef>
                <a:spcPts val="1000"/>
              </a:spcBef>
              <a:buSzPts val="2400"/>
              <a:defRPr sz="2400"/>
            </a:pPr>
            <a:r>
              <a:t>Choose one representative from your group that will share out with the rest of the class.</a:t>
            </a:r>
          </a:p>
          <a:p>
            <a:pPr indent="-381000">
              <a:spcBef>
                <a:spcPts val="1000"/>
              </a:spcBef>
              <a:buSzPts val="2400"/>
              <a:defRPr sz="2400"/>
            </a:pPr>
            <a:r>
              <a:t>Think of an area in your own life where this information and advice would be applicable.</a:t>
            </a:r>
            <a:r>
              <a:rPr i="1"/>
              <a:t>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36812B3-9218-41BF-B069-5A9DC18BC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1" y="4350570"/>
            <a:ext cx="2611437" cy="1136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175;p41" descr="Google Shape;175;p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4" y="926301"/>
            <a:ext cx="7559700" cy="3291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How to make stress your friend | Kelly McGonigal&#10;&#10;Google Shape;180;p42" descr="How to make stress your friend | Kelly McGonigalGoogle Shape;180;p4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856" y="1222931"/>
            <a:ext cx="4661743" cy="3496298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Google Shape;181;p42"/>
          <p:cNvSpPr txBox="1"/>
          <p:nvPr/>
        </p:nvSpPr>
        <p:spPr>
          <a:xfrm>
            <a:off x="1987708" y="4681867"/>
            <a:ext cx="4717891" cy="461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McGonigal, K. (2013, September 4). How to make stress your friend. Retrieved September 27, 2019, from https://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www.youtube.com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watch?reload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=9&amp;v=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RcGyVTAoXEU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Google Shape;144;p36">
            <a:extLst>
              <a:ext uri="{FF2B5EF4-FFF2-40B4-BE49-F238E27FC236}">
                <a16:creationId xmlns:a16="http://schemas.microsoft.com/office/drawing/2014/main" id="{F0BCFAB4-E46F-D641-9112-D09DDFA10E5C}"/>
              </a:ext>
            </a:extLst>
          </p:cNvPr>
          <p:cNvSpPr txBox="1">
            <a:spLocks/>
          </p:cNvSpPr>
          <p:nvPr/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hangingPunct="1"/>
            <a:r>
              <a:rPr lang="en-US" dirty="0"/>
              <a:t>“How to Make Stress Your Friend.”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186;p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/>
          <a:lstStyle/>
          <a:p>
            <a:r>
              <a:t>Stress Indicators Table</a:t>
            </a:r>
          </a:p>
        </p:txBody>
      </p:sp>
      <p:sp>
        <p:nvSpPr>
          <p:cNvPr id="338" name="Google Shape;187;p4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29768" indent="-370077" defTabSz="859536">
              <a:spcBef>
                <a:spcPts val="400"/>
              </a:spcBef>
              <a:buSzPts val="2400"/>
              <a:defRPr sz="2444"/>
            </a:pPr>
            <a:r>
              <a:rPr lang="en-US" dirty="0"/>
              <a:t>When do you feel stressed? </a:t>
            </a:r>
            <a:r>
              <a:rPr dirty="0"/>
              <a:t>Think about </a:t>
            </a:r>
            <a:r>
              <a:rPr lang="en-US" dirty="0"/>
              <a:t>a few specific experiences</a:t>
            </a:r>
            <a:r>
              <a:rPr dirty="0"/>
              <a:t> in your life </a:t>
            </a:r>
            <a:r>
              <a:rPr lang="en-US" dirty="0"/>
              <a:t>where</a:t>
            </a:r>
            <a:r>
              <a:rPr dirty="0"/>
              <a:t> </a:t>
            </a:r>
            <a:r>
              <a:rPr lang="en-US" dirty="0"/>
              <a:t>you were stressed</a:t>
            </a:r>
            <a:r>
              <a:rPr dirty="0"/>
              <a:t>.</a:t>
            </a:r>
          </a:p>
          <a:p>
            <a:pPr marL="429768" indent="-370077" defTabSz="859536">
              <a:spcBef>
                <a:spcPts val="900"/>
              </a:spcBef>
              <a:buSzPts val="2400"/>
              <a:defRPr sz="2444"/>
            </a:pPr>
            <a:r>
              <a:rPr lang="en-US" dirty="0"/>
              <a:t>What physical sensations (indicators) did you feel due to stress? </a:t>
            </a:r>
            <a:r>
              <a:rPr dirty="0"/>
              <a:t>List any you can think of (increased heart rate, sweating, nervousness, etc.).</a:t>
            </a:r>
          </a:p>
          <a:p>
            <a:pPr marL="429768" indent="-370077" defTabSz="859536">
              <a:spcBef>
                <a:spcPts val="900"/>
              </a:spcBef>
              <a:buSzPts val="2400"/>
              <a:defRPr sz="2444"/>
            </a:pPr>
            <a:r>
              <a:rPr lang="en-US" dirty="0"/>
              <a:t>In what scenarios might you experience </a:t>
            </a:r>
            <a:r>
              <a:rPr lang="en-US"/>
              <a:t>these indicators?</a:t>
            </a:r>
            <a:endParaRPr dirty="0"/>
          </a:p>
          <a:p>
            <a:pPr marL="429768" indent="-370077" defTabSz="859536">
              <a:spcBef>
                <a:spcPts val="900"/>
              </a:spcBef>
              <a:buSzPts val="2400"/>
              <a:defRPr sz="2444"/>
            </a:pPr>
            <a:r>
              <a:rPr dirty="0"/>
              <a:t>Consider the </a:t>
            </a:r>
            <a:r>
              <a:rPr lang="en-US" dirty="0"/>
              <a:t>article “</a:t>
            </a:r>
            <a:r>
              <a:rPr lang="en-US" sz="2444" dirty="0"/>
              <a:t>Why Stress Can Be Good For You—No, Really,</a:t>
            </a:r>
            <a:r>
              <a:rPr lang="en-US" dirty="0"/>
              <a:t>” </a:t>
            </a:r>
            <a:r>
              <a:rPr dirty="0"/>
              <a:t>and the </a:t>
            </a:r>
            <a:r>
              <a:rPr lang="en-US" dirty="0"/>
              <a:t>video “How to Make Stress Your Friend.” Write down</a:t>
            </a:r>
            <a:r>
              <a:rPr dirty="0"/>
              <a:t> how you ca</a:t>
            </a:r>
            <a:r>
              <a:rPr lang="en-US" dirty="0"/>
              <a:t>n turn your physical response to stress into something</a:t>
            </a:r>
            <a:r>
              <a:rPr dirty="0"/>
              <a:t> more beneficial.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13B05FD-9BB8-4234-B9AB-6DFCD4C0B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2" y="4350570"/>
            <a:ext cx="2611435" cy="1136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192;p4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/>
          <a:lstStyle/>
          <a:p>
            <a:r>
              <a:t>Stress Indicators Table</a:t>
            </a:r>
          </a:p>
        </p:txBody>
      </p:sp>
      <p:sp>
        <p:nvSpPr>
          <p:cNvPr id="341" name="Google Shape;193;p4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/>
          <a:lstStyle/>
          <a:p>
            <a:r>
              <a:t>Discuss your finished table with an elbow partner.</a:t>
            </a:r>
          </a:p>
          <a:p>
            <a:pPr>
              <a:spcBef>
                <a:spcPts val="1000"/>
              </a:spcBef>
            </a:pPr>
            <a:r>
              <a:t>As you hear new ideas from your partner or from the class, fill in any remaining gaps on your table.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CDB47A6-D389-49A3-B8F0-9796CFA23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2" y="4350570"/>
            <a:ext cx="2611435" cy="1136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198;p45" descr="Google Shape;198;p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4" y="926301"/>
            <a:ext cx="7559700" cy="3291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203;p4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/>
          <a:lstStyle/>
          <a:p>
            <a:r>
              <a:t>Can Stress Be Beneficial?</a:t>
            </a:r>
          </a:p>
        </p:txBody>
      </p:sp>
      <p:sp>
        <p:nvSpPr>
          <p:cNvPr id="346" name="Google Shape;204;p4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/>
          <a:lstStyle/>
          <a:p>
            <a:r>
              <a:rPr dirty="0"/>
              <a:t>Do you remember your claim from </a:t>
            </a:r>
            <a:r>
              <a:rPr lang="en-US" dirty="0"/>
              <a:t>the Bell Ringer activity</a:t>
            </a:r>
            <a:r>
              <a:rPr dirty="0"/>
              <a:t>?</a:t>
            </a:r>
          </a:p>
          <a:p>
            <a:pPr>
              <a:spcBef>
                <a:spcPts val="1000"/>
              </a:spcBef>
            </a:pPr>
            <a:r>
              <a:rPr dirty="0"/>
              <a:t>Get out the claim card you wrote.</a:t>
            </a:r>
          </a:p>
          <a:p>
            <a:pPr>
              <a:spcBef>
                <a:spcPts val="1000"/>
              </a:spcBef>
            </a:pPr>
            <a:r>
              <a:rPr dirty="0"/>
              <a:t>Groups will find, evaluate, and use evidence to support or revise the claim.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3CB2883-0EFF-46FD-8E60-75754B692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2" y="4350570"/>
            <a:ext cx="2611435" cy="1136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209;p4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/>
          <a:lstStyle/>
          <a:p>
            <a:r>
              <a:t>Can Stress Be Beneficial?</a:t>
            </a:r>
          </a:p>
        </p:txBody>
      </p:sp>
      <p:sp>
        <p:nvSpPr>
          <p:cNvPr id="349" name="Google Shape;210;p4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43484" indent="-381889" defTabSz="886968">
              <a:spcBef>
                <a:spcPts val="400"/>
              </a:spcBef>
              <a:buSzPts val="2500"/>
              <a:defRPr sz="2522"/>
            </a:pPr>
            <a:r>
              <a:rPr dirty="0"/>
              <a:t>Use the </a:t>
            </a:r>
            <a:r>
              <a:rPr lang="en-US" dirty="0"/>
              <a:t>W</a:t>
            </a:r>
            <a:r>
              <a:rPr dirty="0"/>
              <a:t>ebsite </a:t>
            </a:r>
            <a:r>
              <a:rPr lang="en-US" dirty="0"/>
              <a:t>E</a:t>
            </a:r>
            <a:r>
              <a:rPr dirty="0"/>
              <a:t>valuation </a:t>
            </a:r>
            <a:r>
              <a:rPr lang="en-US" dirty="0"/>
              <a:t>C</a:t>
            </a:r>
            <a:r>
              <a:rPr dirty="0"/>
              <a:t>hecklist </a:t>
            </a:r>
            <a:r>
              <a:rPr lang="en-US" dirty="0"/>
              <a:t>handout </a:t>
            </a:r>
            <a:r>
              <a:rPr dirty="0"/>
              <a:t>to determine the credibility of 2</a:t>
            </a:r>
            <a:r>
              <a:rPr lang="en-US" dirty="0"/>
              <a:t>–</a:t>
            </a:r>
            <a:r>
              <a:rPr dirty="0"/>
              <a:t>3 websites from the list provided.</a:t>
            </a:r>
            <a:r>
              <a:rPr lang="en-US" dirty="0"/>
              <a:t> As you evaluate, ask:</a:t>
            </a:r>
          </a:p>
          <a:p>
            <a:pPr marL="1177925" lvl="1" indent="-514350" defTabSz="886968">
              <a:spcBef>
                <a:spcPts val="400"/>
              </a:spcBef>
              <a:buSzPts val="2500"/>
              <a:buFont typeface="Arial" panose="020B0604020202020204" pitchFamily="34" charset="0"/>
              <a:buChar char="•"/>
              <a:defRPr sz="2522"/>
            </a:pPr>
            <a:r>
              <a:rPr lang="en-US" sz="1900" i="1" dirty="0"/>
              <a:t>Is this a quality resource?</a:t>
            </a:r>
          </a:p>
          <a:p>
            <a:pPr marL="1177925" lvl="1" indent="-514350" defTabSz="886968">
              <a:spcBef>
                <a:spcPts val="400"/>
              </a:spcBef>
              <a:buSzPts val="2500"/>
              <a:buFont typeface="Arial" panose="020B0604020202020204" pitchFamily="34" charset="0"/>
              <a:buChar char="•"/>
              <a:defRPr sz="2522"/>
            </a:pPr>
            <a:r>
              <a:rPr lang="en-US" sz="1900" i="1" dirty="0"/>
              <a:t>Does this resource give any evidence to support our claim?</a:t>
            </a:r>
            <a:endParaRPr sz="1900" i="1" dirty="0"/>
          </a:p>
          <a:p>
            <a:pPr marL="443484" indent="-381889" defTabSz="886968">
              <a:spcBef>
                <a:spcPts val="900"/>
              </a:spcBef>
              <a:buSzPts val="2500"/>
              <a:defRPr sz="2522"/>
            </a:pPr>
            <a:r>
              <a:rPr dirty="0"/>
              <a:t>On </a:t>
            </a:r>
            <a:r>
              <a:rPr lang="en-US" dirty="0"/>
              <a:t>a separate sheet of paper</a:t>
            </a:r>
            <a:r>
              <a:rPr dirty="0"/>
              <a:t>, use evidence from the sources to write a 3</a:t>
            </a:r>
            <a:r>
              <a:rPr lang="en-US" dirty="0"/>
              <a:t>–</a:t>
            </a:r>
            <a:r>
              <a:rPr dirty="0"/>
              <a:t>4 sentence conclusion that supports your claim.</a:t>
            </a:r>
          </a:p>
          <a:p>
            <a:pPr marL="443484" indent="-381889" defTabSz="886968">
              <a:spcBef>
                <a:spcPts val="900"/>
              </a:spcBef>
              <a:buSzPts val="2500"/>
              <a:defRPr sz="2522"/>
            </a:pPr>
            <a:r>
              <a:rPr dirty="0"/>
              <a:t>Discuss the credibility of the websites and how you determined this.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BAB054A-D1D9-4B2E-8E67-B48710930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2" y="4350570"/>
            <a:ext cx="2611435" cy="1136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215;p48" descr="Google Shape;215;p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5" y="926301"/>
            <a:ext cx="7559700" cy="3291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220;p49" descr="Google Shape;220;p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596974"/>
            <a:ext cx="7543800" cy="3248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Google Shape;221;p49" descr="Google Shape;221;p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0" y="4818674"/>
            <a:ext cx="413476" cy="144651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Google Shape;222;p49"/>
          <p:cNvSpPr txBox="1"/>
          <p:nvPr/>
        </p:nvSpPr>
        <p:spPr>
          <a:xfrm>
            <a:off x="866774" y="4725199"/>
            <a:ext cx="5021402" cy="30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800" u="sng">
                <a:solidFill>
                  <a:srgbClr val="5D94C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uFill>
                  <a:solidFill>
                    <a:srgbClr val="5D94C1"/>
                  </a:solidFill>
                </a:uFill>
                <a:hlinkClick r:id="rId4"/>
              </a:rPr>
              <a:t>SMART goals</a:t>
            </a:r>
            <a:r>
              <a:rPr u="none">
                <a:solidFill>
                  <a:srgbClr val="000000"/>
                </a:solidFill>
              </a:rPr>
              <a:t> is licensed under </a:t>
            </a:r>
            <a:r>
              <a:rPr>
                <a:uFill>
                  <a:solidFill>
                    <a:srgbClr val="5D94C1"/>
                  </a:solidFill>
                </a:uFill>
                <a:hlinkClick r:id="rId5"/>
              </a:rPr>
              <a:t>CC BY-SA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12011D-3F60-420B-A435-62A250BAE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6283" y="4350570"/>
            <a:ext cx="2611433" cy="1136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127;p33"/>
          <p:cNvSpPr txBox="1">
            <a:spLocks noGrp="1"/>
          </p:cNvSpPr>
          <p:nvPr>
            <p:ph type="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/>
          <a:lstStyle/>
          <a:p>
            <a:r>
              <a:t>I Can’t Stress This Enough</a:t>
            </a:r>
          </a:p>
        </p:txBody>
      </p:sp>
      <p:sp>
        <p:nvSpPr>
          <p:cNvPr id="305" name="Google Shape;128;p33"/>
          <p:cNvSpPr txBox="1">
            <a:spLocks noGrp="1"/>
          </p:cNvSpPr>
          <p:nvPr>
            <p:ph type="body" sz="half" idx="1"/>
          </p:nvPr>
        </p:nvSpPr>
        <p:spPr>
          <a:xfrm>
            <a:off x="533400" y="2421402"/>
            <a:ext cx="7854599" cy="1314301"/>
          </a:xfrm>
          <a:prstGeom prst="rect">
            <a:avLst/>
          </a:prstGeom>
        </p:spPr>
        <p:txBody>
          <a:bodyPr/>
          <a:lstStyle/>
          <a:p>
            <a:pPr marL="63500" indent="0">
              <a:buClr>
                <a:srgbClr val="FFFFFF"/>
              </a:buClr>
              <a:buSzPts val="2600"/>
            </a:pPr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and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  <a:endParaRPr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227;p50"/>
          <p:cNvSpPr txBox="1">
            <a:spLocks noGrp="1"/>
          </p:cNvSpPr>
          <p:nvPr>
            <p:ph type="title"/>
          </p:nvPr>
        </p:nvSpPr>
        <p:spPr>
          <a:xfrm>
            <a:off x="457200" y="375666"/>
            <a:ext cx="8229600" cy="857400"/>
          </a:xfrm>
          <a:prstGeom prst="rect">
            <a:avLst/>
          </a:prstGeom>
        </p:spPr>
        <p:txBody>
          <a:bodyPr/>
          <a:lstStyle/>
          <a:p>
            <a:r>
              <a:t>SMART Goals</a:t>
            </a:r>
          </a:p>
        </p:txBody>
      </p:sp>
      <p:sp>
        <p:nvSpPr>
          <p:cNvPr id="358" name="Google Shape;228;p50"/>
          <p:cNvSpPr txBox="1">
            <a:spLocks noGrp="1"/>
          </p:cNvSpPr>
          <p:nvPr>
            <p:ph type="body" idx="1"/>
          </p:nvPr>
        </p:nvSpPr>
        <p:spPr>
          <a:xfrm>
            <a:off x="457200" y="1223010"/>
            <a:ext cx="8229600" cy="3291900"/>
          </a:xfrm>
          <a:prstGeom prst="rect">
            <a:avLst/>
          </a:prstGeom>
        </p:spPr>
        <p:txBody>
          <a:bodyPr/>
          <a:lstStyle/>
          <a:p>
            <a:pPr marL="448055" indent="-385826" defTabSz="896111">
              <a:spcBef>
                <a:spcPts val="400"/>
              </a:spcBef>
              <a:buSzPts val="2500"/>
              <a:defRPr sz="2548"/>
            </a:pPr>
            <a:r>
              <a:rPr b="1" dirty="0"/>
              <a:t>Specific</a:t>
            </a:r>
          </a:p>
          <a:p>
            <a:pPr marL="896111" lvl="1" indent="-348488" defTabSz="896111">
              <a:spcBef>
                <a:spcPts val="0"/>
              </a:spcBef>
              <a:buClr>
                <a:schemeClr val="accent1"/>
              </a:buClr>
              <a:buSzPts val="1900"/>
              <a:buChar char="•"/>
              <a:defRPr sz="1960"/>
            </a:pPr>
            <a:r>
              <a:rPr dirty="0"/>
              <a:t>I want to score at least a B in each of my courses (I currently have a mix of As, Bs, and Cs). </a:t>
            </a:r>
          </a:p>
          <a:p>
            <a:pPr marL="448055" indent="-385826" defTabSz="896111">
              <a:spcBef>
                <a:spcPts val="900"/>
              </a:spcBef>
              <a:buSzPts val="2500"/>
              <a:defRPr sz="2548"/>
            </a:pPr>
            <a:r>
              <a:rPr b="1" dirty="0"/>
              <a:t>Measurable</a:t>
            </a:r>
          </a:p>
          <a:p>
            <a:pPr marL="896111" lvl="1" indent="-348488" defTabSz="896111">
              <a:spcBef>
                <a:spcPts val="0"/>
              </a:spcBef>
              <a:buClr>
                <a:schemeClr val="accent1"/>
              </a:buClr>
              <a:buSzPts val="1900"/>
              <a:buChar char="•"/>
              <a:defRPr sz="1960"/>
            </a:pPr>
            <a:r>
              <a:rPr dirty="0"/>
              <a:t>Over the next two weeks, I will arrange a time to meet with each of my teachers.</a:t>
            </a:r>
          </a:p>
          <a:p>
            <a:pPr marL="896111" lvl="1" indent="-348488" defTabSz="896111">
              <a:spcBef>
                <a:spcPts val="0"/>
              </a:spcBef>
              <a:buClr>
                <a:schemeClr val="accent1"/>
              </a:buClr>
              <a:buSzPts val="1900"/>
              <a:buChar char="•"/>
              <a:defRPr sz="1960"/>
            </a:pPr>
            <a:r>
              <a:rPr dirty="0"/>
              <a:t>I will ask for advice on how I can improve my grade in their course.</a:t>
            </a:r>
          </a:p>
          <a:p>
            <a:pPr marL="896111" lvl="1" indent="-348488" defTabSz="896111">
              <a:spcBef>
                <a:spcPts val="0"/>
              </a:spcBef>
              <a:buClr>
                <a:schemeClr val="accent1"/>
              </a:buClr>
              <a:buSzPts val="1900"/>
              <a:buChar char="•"/>
              <a:defRPr sz="1960"/>
            </a:pPr>
            <a:r>
              <a:rPr dirty="0"/>
              <a:t>I will take notes on their advice and start taking steps to do better.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5055617-32F3-4A35-86B8-910C813A5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3" y="4350570"/>
            <a:ext cx="2611433" cy="1136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233;p5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/>
          <a:lstStyle/>
          <a:p>
            <a:r>
              <a:t>SMART Goals</a:t>
            </a:r>
          </a:p>
        </p:txBody>
      </p:sp>
      <p:sp>
        <p:nvSpPr>
          <p:cNvPr id="361" name="Google Shape;234;p5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Attainable:</a:t>
            </a:r>
          </a:p>
          <a:p>
            <a:pPr marL="914400" lvl="1" indent="-355600">
              <a:spcBef>
                <a:spcPts val="0"/>
              </a:spcBef>
              <a:buClr>
                <a:schemeClr val="accent1"/>
              </a:buClr>
              <a:buSzPts val="2000"/>
              <a:buChar char="•"/>
              <a:defRPr sz="2000"/>
            </a:pPr>
            <a:r>
              <a:rPr dirty="0"/>
              <a:t>By the day after tomorrow, I’ll create a weekly schedule detailing times outside of school I need to block off for studying, homework, chores, sports, etc.</a:t>
            </a:r>
          </a:p>
          <a:p>
            <a:pPr marL="914400" lvl="1" indent="-355600">
              <a:spcBef>
                <a:spcPts val="0"/>
              </a:spcBef>
              <a:buClr>
                <a:schemeClr val="accent1"/>
              </a:buClr>
              <a:buSzPts val="2000"/>
              <a:buChar char="•"/>
              <a:defRPr sz="2000"/>
            </a:pPr>
            <a:r>
              <a:rPr dirty="0"/>
              <a:t>I’ll allocate enough time each week for studying and homework.</a:t>
            </a:r>
          </a:p>
          <a:p>
            <a:pPr marL="914400" lvl="1" indent="-355600">
              <a:spcBef>
                <a:spcPts val="0"/>
              </a:spcBef>
              <a:buClr>
                <a:schemeClr val="accent1"/>
              </a:buClr>
              <a:buSzPts val="2000"/>
              <a:buChar char="•"/>
              <a:defRPr sz="2000"/>
            </a:pPr>
            <a:r>
              <a:rPr dirty="0"/>
              <a:t>I’ll apply any learning strategies based on my teachers’ feedback.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26DDA08-ADFA-4B17-A42C-29D4A0322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3" y="4350570"/>
            <a:ext cx="2611433" cy="1136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239;p5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/>
          <a:lstStyle/>
          <a:p>
            <a:r>
              <a:t>SMART Goals</a:t>
            </a:r>
          </a:p>
        </p:txBody>
      </p:sp>
      <p:sp>
        <p:nvSpPr>
          <p:cNvPr id="364" name="Google Shape;240;p5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Relevant:</a:t>
            </a:r>
          </a:p>
          <a:p>
            <a:pPr marL="914400" lvl="1" indent="-355600">
              <a:spcBef>
                <a:spcPts val="0"/>
              </a:spcBef>
              <a:buClr>
                <a:schemeClr val="accent1"/>
              </a:buClr>
              <a:buSzPts val="2000"/>
              <a:buChar char="•"/>
              <a:defRPr sz="2000"/>
            </a:pPr>
            <a:r>
              <a:rPr dirty="0"/>
              <a:t>I want to reach my full potential as a student.</a:t>
            </a:r>
          </a:p>
          <a:p>
            <a:pPr marL="914400" lvl="1" indent="-355600">
              <a:spcBef>
                <a:spcPts val="0"/>
              </a:spcBef>
              <a:buClr>
                <a:schemeClr val="accent1"/>
              </a:buClr>
              <a:buSzPts val="2000"/>
              <a:buChar char="•"/>
              <a:defRPr sz="2000"/>
            </a:pPr>
            <a:r>
              <a:rPr dirty="0"/>
              <a:t>Getting better grades now will help me be more successful in high school.</a:t>
            </a:r>
          </a:p>
          <a:p>
            <a:pPr marL="914400" lvl="1" indent="-355600">
              <a:spcBef>
                <a:spcPts val="0"/>
              </a:spcBef>
              <a:buClr>
                <a:schemeClr val="accent1"/>
              </a:buClr>
              <a:buSzPts val="2000"/>
              <a:buChar char="•"/>
              <a:defRPr sz="2000"/>
            </a:pPr>
            <a:r>
              <a:rPr dirty="0"/>
              <a:t>Getting good grades will help me be better prepared for college.</a:t>
            </a:r>
          </a:p>
          <a:p>
            <a:pPr>
              <a:spcBef>
                <a:spcPts val="1000"/>
              </a:spcBef>
            </a:pPr>
            <a:r>
              <a:rPr b="1" dirty="0"/>
              <a:t>Time-bound:</a:t>
            </a:r>
          </a:p>
          <a:p>
            <a:pPr marL="914400" lvl="1" indent="-355600">
              <a:spcBef>
                <a:spcPts val="0"/>
              </a:spcBef>
              <a:buClr>
                <a:schemeClr val="accent1"/>
              </a:buClr>
              <a:buSzPts val="2000"/>
              <a:buChar char="•"/>
              <a:defRPr sz="2000"/>
            </a:pPr>
            <a:r>
              <a:rPr dirty="0"/>
              <a:t>By the next report card, I will be scoring fewer Cs.</a:t>
            </a:r>
          </a:p>
          <a:p>
            <a:pPr marL="914400" lvl="1" indent="-355600">
              <a:spcBef>
                <a:spcPts val="0"/>
              </a:spcBef>
              <a:buClr>
                <a:schemeClr val="accent1"/>
              </a:buClr>
              <a:buSzPts val="2000"/>
              <a:buChar char="•"/>
              <a:defRPr sz="2000"/>
            </a:pPr>
            <a:r>
              <a:rPr dirty="0"/>
              <a:t>In a year’s time, I will have at least a B in every course.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27EB11A-FC93-4774-A8B8-56084D92F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3" y="4350570"/>
            <a:ext cx="2611433" cy="1136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245;p53" descr="Google Shape;245;p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596974"/>
            <a:ext cx="7543800" cy="3248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Google Shape;246;p53" descr="Google Shape;246;p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0" y="4818674"/>
            <a:ext cx="413476" cy="144651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Google Shape;247;p53"/>
          <p:cNvSpPr txBox="1"/>
          <p:nvPr/>
        </p:nvSpPr>
        <p:spPr>
          <a:xfrm>
            <a:off x="866774" y="4725199"/>
            <a:ext cx="5021402" cy="30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800" u="sng">
                <a:solidFill>
                  <a:srgbClr val="5D94C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uFill>
                  <a:solidFill>
                    <a:srgbClr val="5D94C1"/>
                  </a:solidFill>
                </a:uFill>
                <a:hlinkClick r:id="rId4"/>
              </a:rPr>
              <a:t>SMART goals</a:t>
            </a:r>
            <a:r>
              <a:rPr u="none">
                <a:solidFill>
                  <a:srgbClr val="000000"/>
                </a:solidFill>
              </a:rPr>
              <a:t> is licensed under </a:t>
            </a:r>
            <a:r>
              <a:rPr>
                <a:uFill>
                  <a:solidFill>
                    <a:srgbClr val="5D94C1"/>
                  </a:solidFill>
                </a:uFill>
                <a:hlinkClick r:id="rId5"/>
              </a:rPr>
              <a:t>CC BY-SA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0120DC-DB29-41B8-A1AF-4534A7D3AB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6283" y="4350570"/>
            <a:ext cx="2611433" cy="1136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DB51E-6D56-2348-80C1-F79CE5924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1D85B-B09A-6847-9055-FF7A04F38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01459"/>
            <a:ext cx="8229600" cy="1801277"/>
          </a:xfrm>
        </p:spPr>
        <p:txBody>
          <a:bodyPr/>
          <a:lstStyle/>
          <a:p>
            <a:r>
              <a:rPr lang="en-US" i="1" dirty="0"/>
              <a:t>What effect does stress have on my health?</a:t>
            </a:r>
          </a:p>
          <a:p>
            <a:endParaRPr lang="en-US" i="1" dirty="0"/>
          </a:p>
          <a:p>
            <a:pPr>
              <a:spcBef>
                <a:spcPts val="0"/>
              </a:spcBef>
            </a:pPr>
            <a:r>
              <a:rPr lang="en-US" i="1" dirty="0"/>
              <a:t>Can I effectively manage stress?</a:t>
            </a:r>
          </a:p>
          <a:p>
            <a:pPr>
              <a:spcBef>
                <a:spcPts val="0"/>
              </a:spcBef>
              <a:buClr>
                <a:srgbClr val="FFFFFF"/>
              </a:buClr>
            </a:pPr>
            <a:endParaRPr lang="en-US" i="1" dirty="0"/>
          </a:p>
          <a:p>
            <a:pPr>
              <a:spcBef>
                <a:spcPts val="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8925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133;p3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/>
          <a:lstStyle/>
          <a:p>
            <a:r>
              <a:t>Objectives</a:t>
            </a:r>
          </a:p>
        </p:txBody>
      </p:sp>
      <p:sp>
        <p:nvSpPr>
          <p:cNvPr id="308" name="Google Shape;134;p3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rPr dirty="0"/>
              <a:t>By the end of this lesson</a:t>
            </a:r>
            <a:r>
              <a:rPr lang="en-US" dirty="0"/>
              <a:t>,</a:t>
            </a:r>
            <a:r>
              <a:rPr dirty="0"/>
              <a:t> students will be able to:</a:t>
            </a:r>
          </a:p>
          <a:p>
            <a:pPr marL="0" indent="0">
              <a:spcBef>
                <a:spcPts val="0"/>
              </a:spcBef>
              <a:buSzTx/>
              <a:buNone/>
              <a:defRPr sz="1800"/>
            </a:pPr>
            <a:endParaRPr dirty="0"/>
          </a:p>
          <a:p>
            <a:pPr marL="914400" indent="-342900">
              <a:spcBef>
                <a:spcPts val="0"/>
              </a:spcBef>
              <a:buSzPts val="1800"/>
              <a:defRPr sz="1800"/>
            </a:pPr>
            <a:r>
              <a:rPr lang="en-US" sz="2000" dirty="0"/>
              <a:t>D</a:t>
            </a:r>
            <a:r>
              <a:rPr sz="2000" dirty="0"/>
              <a:t>istinguish between healthy and unhealthy stress</a:t>
            </a:r>
          </a:p>
          <a:p>
            <a:pPr marL="914400" indent="-342900">
              <a:spcBef>
                <a:spcPts val="1000"/>
              </a:spcBef>
              <a:buSzPts val="1800"/>
              <a:defRPr sz="1800"/>
            </a:pPr>
            <a:r>
              <a:rPr lang="en-US" sz="2000" dirty="0"/>
              <a:t>E</a:t>
            </a:r>
            <a:r>
              <a:rPr sz="2000" dirty="0"/>
              <a:t>valuate the credibility of health information</a:t>
            </a:r>
          </a:p>
          <a:p>
            <a:pPr marL="914400" indent="-342900">
              <a:spcBef>
                <a:spcPts val="1000"/>
              </a:spcBef>
              <a:buSzPts val="1800"/>
              <a:defRPr sz="1800"/>
            </a:pPr>
            <a:r>
              <a:rPr lang="en-US" sz="2000" dirty="0"/>
              <a:t>I</a:t>
            </a:r>
            <a:r>
              <a:rPr sz="2000" dirty="0"/>
              <a:t>dentify healthy behavior for managing stress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139;p35" descr="Google Shape;139;p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2" y="925512"/>
            <a:ext cx="7559701" cy="3292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144;p3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/>
          <a:lstStyle/>
          <a:p>
            <a:r>
              <a:rPr dirty="0"/>
              <a:t>Can Stress Be Beneficial?</a:t>
            </a:r>
          </a:p>
        </p:txBody>
      </p:sp>
      <p:sp>
        <p:nvSpPr>
          <p:cNvPr id="313" name="Google Shape;145;p3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rPr dirty="0"/>
              <a:t>Think about this question</a:t>
            </a:r>
            <a:r>
              <a:rPr lang="en-US" dirty="0"/>
              <a:t>.</a:t>
            </a:r>
            <a:endParaRPr dirty="0"/>
          </a:p>
          <a:p>
            <a:pPr>
              <a:spcBef>
                <a:spcPts val="1000"/>
              </a:spcBef>
            </a:pPr>
            <a:r>
              <a:rPr dirty="0"/>
              <a:t>Make a claim and write it down on a notecard</a:t>
            </a:r>
            <a:r>
              <a:rPr lang="en-US" dirty="0"/>
              <a:t>.</a:t>
            </a:r>
            <a:endParaRPr dirty="0"/>
          </a:p>
          <a:p>
            <a:pPr marL="0" indent="0">
              <a:spcBef>
                <a:spcPts val="1000"/>
              </a:spcBef>
              <a:buSzTx/>
              <a:buNone/>
              <a:defRPr sz="1800"/>
            </a:pPr>
            <a:endParaRPr dirty="0"/>
          </a:p>
          <a:p>
            <a:pPr marL="914400" indent="-342900">
              <a:spcBef>
                <a:spcPts val="1000"/>
              </a:spcBef>
              <a:buSzPts val="1800"/>
              <a:defRPr sz="1800"/>
            </a:pPr>
            <a:r>
              <a:rPr dirty="0"/>
              <a:t>Example 1: </a:t>
            </a:r>
            <a:r>
              <a:rPr lang="en-US" i="1" dirty="0"/>
              <a:t>"</a:t>
            </a:r>
            <a:r>
              <a:rPr i="1" dirty="0"/>
              <a:t>Too much stress is bad for your health</a:t>
            </a:r>
            <a:r>
              <a:rPr lang="en-US" i="1" dirty="0"/>
              <a:t>.”</a:t>
            </a:r>
            <a:endParaRPr i="1" dirty="0"/>
          </a:p>
          <a:p>
            <a:pPr marL="914400" indent="-342900">
              <a:spcBef>
                <a:spcPts val="1000"/>
              </a:spcBef>
              <a:buSzPts val="1800"/>
              <a:defRPr sz="1800"/>
            </a:pPr>
            <a:r>
              <a:rPr dirty="0"/>
              <a:t>Example 2: </a:t>
            </a:r>
            <a:r>
              <a:rPr lang="en-US" i="1" dirty="0"/>
              <a:t>"</a:t>
            </a:r>
            <a:r>
              <a:rPr i="1" dirty="0"/>
              <a:t>Stress helps to motivate me</a:t>
            </a:r>
            <a:r>
              <a:rPr lang="en-US" i="1" dirty="0"/>
              <a:t>.”</a:t>
            </a:r>
            <a:endParaRPr i="1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5C09A84-4AE6-4806-8C00-DC0360447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1" y="4350297"/>
            <a:ext cx="2611437" cy="113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151;p37" descr="Google Shape;151;p37"/>
          <p:cNvPicPr>
            <a:picLocks noChangeAspect="1"/>
          </p:cNvPicPr>
          <p:nvPr/>
        </p:nvPicPr>
        <p:blipFill>
          <a:blip r:embed="rId3"/>
          <a:srcRect l="17772" t="16780" r="13180" b="22042"/>
          <a:stretch>
            <a:fillRect/>
          </a:stretch>
        </p:blipFill>
        <p:spPr>
          <a:xfrm>
            <a:off x="4950457" y="946488"/>
            <a:ext cx="3867577" cy="3426653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Google Shape;152;p37"/>
          <p:cNvSpPr txBox="1"/>
          <p:nvPr/>
        </p:nvSpPr>
        <p:spPr>
          <a:xfrm>
            <a:off x="601905" y="4157713"/>
            <a:ext cx="4129121" cy="430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800" dirty="0" err="1">
                <a:solidFill>
                  <a:schemeClr val="bg1">
                    <a:lumMod val="65000"/>
                  </a:schemeClr>
                </a:solidFill>
                <a:sym typeface="Calibri"/>
              </a:rPr>
              <a:t>File:Sport-Stacking.jpg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sym typeface="Calibri"/>
              </a:rPr>
              <a:t>. (n.d.). Retrieved from https://commons.wikimedia.org/w/index.php?title=File:Sport-Stacking.jpg&amp;oldid=354348735.</a:t>
            </a:r>
          </a:p>
        </p:txBody>
      </p:sp>
      <p:sp>
        <p:nvSpPr>
          <p:cNvPr id="8" name="Google Shape;144;p36">
            <a:extLst>
              <a:ext uri="{FF2B5EF4-FFF2-40B4-BE49-F238E27FC236}">
                <a16:creationId xmlns:a16="http://schemas.microsoft.com/office/drawing/2014/main" id="{0585D6CE-285B-254F-841D-7DA2337DD997}"/>
              </a:ext>
            </a:extLst>
          </p:cNvPr>
          <p:cNvSpPr txBox="1">
            <a:spLocks/>
          </p:cNvSpPr>
          <p:nvPr/>
        </p:nvSpPr>
        <p:spPr>
          <a:xfrm>
            <a:off x="457200" y="365334"/>
            <a:ext cx="8229600" cy="857401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hangingPunct="1"/>
            <a:r>
              <a:rPr lang="en-US" dirty="0"/>
              <a:t>Tournament Time!</a:t>
            </a:r>
          </a:p>
        </p:txBody>
      </p:sp>
      <p:pic>
        <p:nvPicPr>
          <p:cNvPr id="4" name="Picture 3" descr="A picture containing person, cup, indoor, table&#10;&#10;Description automatically generated">
            <a:extLst>
              <a:ext uri="{FF2B5EF4-FFF2-40B4-BE49-F238E27FC236}">
                <a16:creationId xmlns:a16="http://schemas.microsoft.com/office/drawing/2014/main" id="{BEEABBC0-DF52-D34B-BA78-8E43458909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0" y="974880"/>
            <a:ext cx="3870480" cy="319374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1E86813-A823-41C8-9CAF-436995015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81" y="4350297"/>
            <a:ext cx="2611437" cy="1137363"/>
          </a:xfrm>
          <a:prstGeom prst="rect">
            <a:avLst/>
          </a:prstGeom>
        </p:spPr>
      </p:pic>
      <p:sp>
        <p:nvSpPr>
          <p:cNvPr id="9" name="Google Shape;152;p37">
            <a:extLst>
              <a:ext uri="{FF2B5EF4-FFF2-40B4-BE49-F238E27FC236}">
                <a16:creationId xmlns:a16="http://schemas.microsoft.com/office/drawing/2014/main" id="{986085A7-9810-4F19-9F0A-7E8A168F0C48}"/>
              </a:ext>
            </a:extLst>
          </p:cNvPr>
          <p:cNvSpPr txBox="1"/>
          <p:nvPr/>
        </p:nvSpPr>
        <p:spPr>
          <a:xfrm>
            <a:off x="5021552" y="4140241"/>
            <a:ext cx="3522465" cy="677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Bgaj23. (0AD).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Tournament Bracket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. Retrieved from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5D94C1"/>
                  </a:solidFill>
                </a:uFill>
              </a:rPr>
              <a:t>https://www.pixelsquid.com/png/tournament-bracket-1172693739890546036?image=H02</a:t>
            </a:r>
            <a:endParaRPr lang="en-US" dirty="0">
              <a:solidFill>
                <a:schemeClr val="bg1">
                  <a:lumMod val="65000"/>
                </a:schemeClr>
              </a:solidFill>
              <a:uFill>
                <a:solidFill>
                  <a:srgbClr val="5D94C1"/>
                </a:solidFill>
              </a:u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endParaRPr u="sng" dirty="0">
              <a:solidFill>
                <a:srgbClr val="5D94C1"/>
              </a:solidFill>
              <a:uFill>
                <a:solidFill>
                  <a:srgbClr val="5D94C1"/>
                </a:solidFill>
              </a:uFill>
              <a:hlinkClick r:id="rId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157;p38" descr="Google Shape;157;p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2" y="926301"/>
            <a:ext cx="7559701" cy="3291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162;p3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/>
          <a:lstStyle/>
          <a:p>
            <a:r>
              <a:t>Jigsaw Reading</a:t>
            </a:r>
          </a:p>
        </p:txBody>
      </p:sp>
      <p:sp>
        <p:nvSpPr>
          <p:cNvPr id="324" name="Google Shape;163;p39"/>
          <p:cNvSpPr txBox="1">
            <a:spLocks noGrp="1"/>
          </p:cNvSpPr>
          <p:nvPr>
            <p:ph type="body" sz="half" idx="1"/>
          </p:nvPr>
        </p:nvSpPr>
        <p:spPr>
          <a:xfrm>
            <a:off x="457199" y="1451599"/>
            <a:ext cx="4690802" cy="32919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800" i="1"/>
            </a:pPr>
            <a:r>
              <a:rPr dirty="0"/>
              <a:t>Group 1</a:t>
            </a:r>
            <a:r>
              <a:rPr lang="en-US" dirty="0"/>
              <a:t>—</a:t>
            </a:r>
            <a:r>
              <a:rPr dirty="0"/>
              <a:t>Beginning through "meaning-making instinct."</a:t>
            </a:r>
          </a:p>
          <a:p>
            <a:pPr marL="0" indent="0">
              <a:spcBef>
                <a:spcPts val="0"/>
              </a:spcBef>
              <a:buSzTx/>
              <a:buNone/>
              <a:defRPr sz="1800" i="1"/>
            </a:pPr>
            <a:endParaRPr dirty="0"/>
          </a:p>
          <a:p>
            <a:pPr marL="0" indent="0">
              <a:spcBef>
                <a:spcPts val="0"/>
              </a:spcBef>
              <a:buSzTx/>
              <a:buNone/>
              <a:defRPr sz="1800" i="1"/>
            </a:pPr>
            <a:r>
              <a:rPr dirty="0"/>
              <a:t>Group 2</a:t>
            </a:r>
            <a:r>
              <a:rPr lang="en-US" dirty="0"/>
              <a:t>—</a:t>
            </a:r>
            <a:r>
              <a:rPr dirty="0"/>
              <a:t>"The Pros of Stress" through "expected to do poorly."</a:t>
            </a:r>
          </a:p>
          <a:p>
            <a:pPr marL="0" indent="0">
              <a:spcBef>
                <a:spcPts val="0"/>
              </a:spcBef>
              <a:buSzTx/>
              <a:buNone/>
              <a:defRPr sz="1800" i="1"/>
            </a:pPr>
            <a:endParaRPr dirty="0"/>
          </a:p>
          <a:p>
            <a:pPr marL="0" indent="0">
              <a:spcBef>
                <a:spcPts val="0"/>
              </a:spcBef>
              <a:buSzTx/>
              <a:buNone/>
              <a:defRPr sz="1800" i="1"/>
            </a:pPr>
            <a:r>
              <a:rPr dirty="0"/>
              <a:t>Group 3</a:t>
            </a:r>
            <a:r>
              <a:rPr lang="en-US" dirty="0"/>
              <a:t>—</a:t>
            </a:r>
            <a:r>
              <a:rPr dirty="0"/>
              <a:t>"Four ways to embrace" through "life and less depression."</a:t>
            </a:r>
          </a:p>
          <a:p>
            <a:pPr marL="0" indent="0">
              <a:spcBef>
                <a:spcPts val="0"/>
              </a:spcBef>
              <a:buSzTx/>
              <a:buNone/>
              <a:defRPr sz="1800" i="1"/>
            </a:pPr>
            <a:endParaRPr dirty="0"/>
          </a:p>
          <a:p>
            <a:pPr marL="0" indent="0">
              <a:spcBef>
                <a:spcPts val="0"/>
              </a:spcBef>
              <a:buSzTx/>
              <a:buNone/>
              <a:defRPr sz="1800" i="1"/>
            </a:pPr>
            <a:r>
              <a:rPr dirty="0"/>
              <a:t>Group 4</a:t>
            </a:r>
            <a:r>
              <a:rPr lang="en-US" dirty="0"/>
              <a:t>—</a:t>
            </a:r>
            <a:r>
              <a:rPr dirty="0"/>
              <a:t>"What can happen" through the </a:t>
            </a:r>
            <a:br>
              <a:rPr dirty="0"/>
            </a:br>
            <a:r>
              <a:rPr dirty="0"/>
              <a:t>end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325" name="Google Shape;164;p39" descr="Google Shape;164;p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31190">
            <a:off x="5617995" y="658131"/>
            <a:ext cx="2724934" cy="3512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7E0670-ECDB-4118-9784-FCB993A8B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281" y="4350570"/>
            <a:ext cx="2611437" cy="1136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0000FF"/>
      </a:hlink>
      <a:folHlink>
        <a:srgbClr val="FF00FF"/>
      </a:folHlink>
    </a:clrScheme>
    <a:fontScheme name="LEARN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EARN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ARN theme">
  <a:themeElements>
    <a:clrScheme name="LEARN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0000FF"/>
      </a:hlink>
      <a:folHlink>
        <a:srgbClr val="FF00FF"/>
      </a:folHlink>
    </a:clrScheme>
    <a:fontScheme name="LEARN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EARN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929</Words>
  <Application>Microsoft Office PowerPoint</Application>
  <PresentationFormat>On-screen Show (16:9)</PresentationFormat>
  <Paragraphs>83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LEARN theme</vt:lpstr>
      <vt:lpstr>PowerPoint Presentation</vt:lpstr>
      <vt:lpstr>I Can’t Stress This Enough</vt:lpstr>
      <vt:lpstr>Essential Questions</vt:lpstr>
      <vt:lpstr>Objectives</vt:lpstr>
      <vt:lpstr>PowerPoint Presentation</vt:lpstr>
      <vt:lpstr>Can Stress Be Beneficial?</vt:lpstr>
      <vt:lpstr>PowerPoint Presentation</vt:lpstr>
      <vt:lpstr>PowerPoint Presentation</vt:lpstr>
      <vt:lpstr>Jigsaw Reading</vt:lpstr>
      <vt:lpstr>Jigsaw Reading</vt:lpstr>
      <vt:lpstr>PowerPoint Presentation</vt:lpstr>
      <vt:lpstr>PowerPoint Presentation</vt:lpstr>
      <vt:lpstr>Stress Indicators Table</vt:lpstr>
      <vt:lpstr>Stress Indicators Table</vt:lpstr>
      <vt:lpstr>PowerPoint Presentation</vt:lpstr>
      <vt:lpstr>Can Stress Be Beneficial?</vt:lpstr>
      <vt:lpstr>Can Stress Be Beneficial?</vt:lpstr>
      <vt:lpstr>PowerPoint Presentation</vt:lpstr>
      <vt:lpstr>PowerPoint Presentation</vt:lpstr>
      <vt:lpstr>SMART Goals</vt:lpstr>
      <vt:lpstr>SMART Goals</vt:lpstr>
      <vt:lpstr>SMART Goals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Can’t Stress This Enough</dc:title>
  <cp:lastModifiedBy>Thurston, Taylor L.</cp:lastModifiedBy>
  <cp:revision>13</cp:revision>
  <dcterms:modified xsi:type="dcterms:W3CDTF">2019-10-31T14:49:31Z</dcterms:modified>
</cp:coreProperties>
</file>