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1" r:id="rId2"/>
    <p:sldMasterId id="2147483692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7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veat" pitchFamily="2" charset="77"/>
      <p:regular r:id="rId25"/>
      <p:bold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  <p:embeddedFont>
      <p:font typeface="Lato" panose="020F0502020204030203" pitchFamily="34" charset="77"/>
      <p:regular r:id="rId35"/>
      <p:bold r:id="rId36"/>
      <p:italic r:id="rId37"/>
      <p:boldItalic r:id="rId38"/>
    </p:embeddedFont>
    <p:embeddedFont>
      <p:font typeface="Raleway" panose="020B0503030101060003" pitchFamily="34" charset="77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1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DDFA1-DC77-4C65-8E54-B0351A191581}" v="94" dt="2020-01-22T17:52:28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85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57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411DDFA1-DC77-4C65-8E54-B0351A191581}"/>
    <pc:docChg chg="undo custSel addSld delSld modSld sldOrd">
      <pc:chgData name="Taylor Thurston" userId="10285e41d43c4120" providerId="LiveId" clId="{411DDFA1-DC77-4C65-8E54-B0351A191581}" dt="2020-01-22T17:52:28.069" v="934" actId="1076"/>
      <pc:docMkLst>
        <pc:docMk/>
      </pc:docMkLst>
      <pc:sldChg chg="modSp">
        <pc:chgData name="Taylor Thurston" userId="10285e41d43c4120" providerId="LiveId" clId="{411DDFA1-DC77-4C65-8E54-B0351A191581}" dt="2020-01-22T14:56:24.638" v="666" actId="20577"/>
        <pc:sldMkLst>
          <pc:docMk/>
          <pc:sldMk cId="0" sldId="256"/>
        </pc:sldMkLst>
        <pc:spChg chg="mod">
          <ac:chgData name="Taylor Thurston" userId="10285e41d43c4120" providerId="LiveId" clId="{411DDFA1-DC77-4C65-8E54-B0351A191581}" dt="2020-01-22T14:56:24.638" v="666" actId="20577"/>
          <ac:spMkLst>
            <pc:docMk/>
            <pc:sldMk cId="0" sldId="256"/>
            <ac:spMk id="178" creationId="{00000000-0000-0000-0000-000000000000}"/>
          </ac:spMkLst>
        </pc:spChg>
        <pc:spChg chg="mod">
          <ac:chgData name="Taylor Thurston" userId="10285e41d43c4120" providerId="LiveId" clId="{411DDFA1-DC77-4C65-8E54-B0351A191581}" dt="2020-01-21T21:45:32.646" v="2" actId="14100"/>
          <ac:spMkLst>
            <pc:docMk/>
            <pc:sldMk cId="0" sldId="256"/>
            <ac:spMk id="179" creationId="{00000000-0000-0000-0000-000000000000}"/>
          </ac:spMkLst>
        </pc:spChg>
      </pc:sldChg>
      <pc:sldChg chg="addSp delSp modSp">
        <pc:chgData name="Taylor Thurston" userId="10285e41d43c4120" providerId="LiveId" clId="{411DDFA1-DC77-4C65-8E54-B0351A191581}" dt="2020-01-22T17:52:28.069" v="934" actId="1076"/>
        <pc:sldMkLst>
          <pc:docMk/>
          <pc:sldMk cId="0" sldId="258"/>
        </pc:sldMkLst>
        <pc:spChg chg="add del mod">
          <ac:chgData name="Taylor Thurston" userId="10285e41d43c4120" providerId="LiveId" clId="{411DDFA1-DC77-4C65-8E54-B0351A191581}" dt="2020-01-22T17:51:52.136" v="932" actId="478"/>
          <ac:spMkLst>
            <pc:docMk/>
            <pc:sldMk cId="0" sldId="258"/>
            <ac:spMk id="2" creationId="{E41EB4A3-61AB-4C23-B37A-7E82982F5273}"/>
          </ac:spMkLst>
        </pc:spChg>
        <pc:spChg chg="add del mod">
          <ac:chgData name="Taylor Thurston" userId="10285e41d43c4120" providerId="LiveId" clId="{411DDFA1-DC77-4C65-8E54-B0351A191581}" dt="2020-01-22T17:49:50.617" v="898" actId="478"/>
          <ac:spMkLst>
            <pc:docMk/>
            <pc:sldMk cId="0" sldId="258"/>
            <ac:spMk id="3" creationId="{07B15193-16DC-4E5B-90A6-5DC58FCC7AB6}"/>
          </ac:spMkLst>
        </pc:spChg>
        <pc:spChg chg="add mod">
          <ac:chgData name="Taylor Thurston" userId="10285e41d43c4120" providerId="LiveId" clId="{411DDFA1-DC77-4C65-8E54-B0351A191581}" dt="2020-01-22T17:51:41.384" v="931" actId="20577"/>
          <ac:spMkLst>
            <pc:docMk/>
            <pc:sldMk cId="0" sldId="258"/>
            <ac:spMk id="4" creationId="{66D7A3DD-C180-473D-BB4A-43401A35979C}"/>
          </ac:spMkLst>
        </pc:spChg>
        <pc:spChg chg="mod">
          <ac:chgData name="Taylor Thurston" userId="10285e41d43c4120" providerId="LiveId" clId="{411DDFA1-DC77-4C65-8E54-B0351A191581}" dt="2020-01-22T17:49:13.924" v="880" actId="1076"/>
          <ac:spMkLst>
            <pc:docMk/>
            <pc:sldMk cId="0" sldId="258"/>
            <ac:spMk id="190" creationId="{00000000-0000-0000-0000-000000000000}"/>
          </ac:spMkLst>
        </pc:spChg>
        <pc:spChg chg="del mod">
          <ac:chgData name="Taylor Thurston" userId="10285e41d43c4120" providerId="LiveId" clId="{411DDFA1-DC77-4C65-8E54-B0351A191581}" dt="2020-01-22T17:41:38.890" v="849" actId="478"/>
          <ac:spMkLst>
            <pc:docMk/>
            <pc:sldMk cId="0" sldId="258"/>
            <ac:spMk id="194" creationId="{00000000-0000-0000-0000-000000000000}"/>
          </ac:spMkLst>
        </pc:spChg>
        <pc:spChg chg="del mod">
          <ac:chgData name="Taylor Thurston" userId="10285e41d43c4120" providerId="LiveId" clId="{411DDFA1-DC77-4C65-8E54-B0351A191581}" dt="2020-01-22T17:41:43.136" v="850" actId="478"/>
          <ac:spMkLst>
            <pc:docMk/>
            <pc:sldMk cId="0" sldId="258"/>
            <ac:spMk id="195" creationId="{00000000-0000-0000-0000-000000000000}"/>
          </ac:spMkLst>
        </pc:spChg>
        <pc:spChg chg="del mod">
          <ac:chgData name="Taylor Thurston" userId="10285e41d43c4120" providerId="LiveId" clId="{411DDFA1-DC77-4C65-8E54-B0351A191581}" dt="2020-01-22T17:41:43.136" v="850" actId="478"/>
          <ac:spMkLst>
            <pc:docMk/>
            <pc:sldMk cId="0" sldId="258"/>
            <ac:spMk id="196" creationId="{00000000-0000-0000-0000-000000000000}"/>
          </ac:spMkLst>
        </pc:spChg>
        <pc:picChg chg="del mod">
          <ac:chgData name="Taylor Thurston" userId="10285e41d43c4120" providerId="LiveId" clId="{411DDFA1-DC77-4C65-8E54-B0351A191581}" dt="2020-01-22T17:36:19.839" v="779" actId="478"/>
          <ac:picMkLst>
            <pc:docMk/>
            <pc:sldMk cId="0" sldId="258"/>
            <ac:picMk id="191" creationId="{00000000-0000-0000-0000-000000000000}"/>
          </ac:picMkLst>
        </pc:picChg>
        <pc:picChg chg="del mod ord">
          <ac:chgData name="Taylor Thurston" userId="10285e41d43c4120" providerId="LiveId" clId="{411DDFA1-DC77-4C65-8E54-B0351A191581}" dt="2020-01-22T17:38:15.842" v="807" actId="478"/>
          <ac:picMkLst>
            <pc:docMk/>
            <pc:sldMk cId="0" sldId="258"/>
            <ac:picMk id="192" creationId="{00000000-0000-0000-0000-000000000000}"/>
          </ac:picMkLst>
        </pc:picChg>
        <pc:picChg chg="del mod">
          <ac:chgData name="Taylor Thurston" userId="10285e41d43c4120" providerId="LiveId" clId="{411DDFA1-DC77-4C65-8E54-B0351A191581}" dt="2020-01-22T17:36:21.288" v="780" actId="478"/>
          <ac:picMkLst>
            <pc:docMk/>
            <pc:sldMk cId="0" sldId="258"/>
            <ac:picMk id="193" creationId="{00000000-0000-0000-0000-000000000000}"/>
          </ac:picMkLst>
        </pc:picChg>
        <pc:picChg chg="add mod">
          <ac:chgData name="Taylor Thurston" userId="10285e41d43c4120" providerId="LiveId" clId="{411DDFA1-DC77-4C65-8E54-B0351A191581}" dt="2020-01-22T17:52:28.069" v="934" actId="1076"/>
          <ac:picMkLst>
            <pc:docMk/>
            <pc:sldMk cId="0" sldId="258"/>
            <ac:picMk id="2050" creationId="{04DB9C8B-C904-4EA5-B991-B7453257C414}"/>
          </ac:picMkLst>
        </pc:picChg>
        <pc:picChg chg="add del mod">
          <ac:chgData name="Taylor Thurston" userId="10285e41d43c4120" providerId="LiveId" clId="{411DDFA1-DC77-4C65-8E54-B0351A191581}" dt="2020-01-22T17:37:12.206" v="792" actId="478"/>
          <ac:picMkLst>
            <pc:docMk/>
            <pc:sldMk cId="0" sldId="258"/>
            <ac:picMk id="2052" creationId="{0A9FBEAE-DEDC-4127-8669-847BC7AF9D41}"/>
          </ac:picMkLst>
        </pc:picChg>
        <pc:picChg chg="add mod">
          <ac:chgData name="Taylor Thurston" userId="10285e41d43c4120" providerId="LiveId" clId="{411DDFA1-DC77-4C65-8E54-B0351A191581}" dt="2020-01-22T17:52:28.069" v="934" actId="1076"/>
          <ac:picMkLst>
            <pc:docMk/>
            <pc:sldMk cId="0" sldId="258"/>
            <ac:picMk id="2054" creationId="{BFF20B37-F7CD-462C-ADC2-CD167444F867}"/>
          </ac:picMkLst>
        </pc:picChg>
        <pc:picChg chg="add del mod">
          <ac:chgData name="Taylor Thurston" userId="10285e41d43c4120" providerId="LiveId" clId="{411DDFA1-DC77-4C65-8E54-B0351A191581}" dt="2020-01-22T17:39:16.848" v="817" actId="478"/>
          <ac:picMkLst>
            <pc:docMk/>
            <pc:sldMk cId="0" sldId="258"/>
            <ac:picMk id="2056" creationId="{3FFC18C1-1831-4ECA-B181-86BF35ABCE44}"/>
          </ac:picMkLst>
        </pc:picChg>
        <pc:picChg chg="add del mod">
          <ac:chgData name="Taylor Thurston" userId="10285e41d43c4120" providerId="LiveId" clId="{411DDFA1-DC77-4C65-8E54-B0351A191581}" dt="2020-01-22T17:39:12.644" v="814"/>
          <ac:picMkLst>
            <pc:docMk/>
            <pc:sldMk cId="0" sldId="258"/>
            <ac:picMk id="2058" creationId="{29B3B185-F937-490D-A6F2-8233DCEAE81E}"/>
          </ac:picMkLst>
        </pc:picChg>
        <pc:picChg chg="add mod">
          <ac:chgData name="Taylor Thurston" userId="10285e41d43c4120" providerId="LiveId" clId="{411DDFA1-DC77-4C65-8E54-B0351A191581}" dt="2020-01-22T17:52:28.069" v="934" actId="1076"/>
          <ac:picMkLst>
            <pc:docMk/>
            <pc:sldMk cId="0" sldId="258"/>
            <ac:picMk id="2060" creationId="{95668B8F-4B8E-464F-BF77-4176954436F4}"/>
          </ac:picMkLst>
        </pc:picChg>
      </pc:sldChg>
      <pc:sldChg chg="addSp delSp modSp">
        <pc:chgData name="Taylor Thurston" userId="10285e41d43c4120" providerId="LiveId" clId="{411DDFA1-DC77-4C65-8E54-B0351A191581}" dt="2020-01-22T15:11:11.431" v="750" actId="1076"/>
        <pc:sldMkLst>
          <pc:docMk/>
          <pc:sldMk cId="0" sldId="259"/>
        </pc:sldMkLst>
        <pc:spChg chg="add mod">
          <ac:chgData name="Taylor Thurston" userId="10285e41d43c4120" providerId="LiveId" clId="{411DDFA1-DC77-4C65-8E54-B0351A191581}" dt="2020-01-22T15:11:11.431" v="750" actId="1076"/>
          <ac:spMkLst>
            <pc:docMk/>
            <pc:sldMk cId="0" sldId="259"/>
            <ac:spMk id="3" creationId="{0C8333E9-C35A-4E5E-8513-FBF1A12DEC49}"/>
          </ac:spMkLst>
        </pc:spChg>
        <pc:picChg chg="add mod modCrop">
          <ac:chgData name="Taylor Thurston" userId="10285e41d43c4120" providerId="LiveId" clId="{411DDFA1-DC77-4C65-8E54-B0351A191581}" dt="2020-01-22T15:09:21.399" v="725"/>
          <ac:picMkLst>
            <pc:docMk/>
            <pc:sldMk cId="0" sldId="259"/>
            <ac:picMk id="2" creationId="{CCE387D5-3016-4327-8D86-AA7A29823722}"/>
          </ac:picMkLst>
        </pc:picChg>
        <pc:picChg chg="del">
          <ac:chgData name="Taylor Thurston" userId="10285e41d43c4120" providerId="LiveId" clId="{411DDFA1-DC77-4C65-8E54-B0351A191581}" dt="2020-01-22T15:08:37.427" v="715" actId="478"/>
          <ac:picMkLst>
            <pc:docMk/>
            <pc:sldMk cId="0" sldId="259"/>
            <ac:picMk id="201" creationId="{00000000-0000-0000-0000-000000000000}"/>
          </ac:picMkLst>
        </pc:picChg>
      </pc:sldChg>
      <pc:sldChg chg="del">
        <pc:chgData name="Taylor Thurston" userId="10285e41d43c4120" providerId="LiveId" clId="{411DDFA1-DC77-4C65-8E54-B0351A191581}" dt="2020-01-22T15:17:38.388" v="778" actId="2696"/>
        <pc:sldMkLst>
          <pc:docMk/>
          <pc:sldMk cId="0" sldId="261"/>
        </pc:sldMkLst>
      </pc:sldChg>
      <pc:sldChg chg="modSp">
        <pc:chgData name="Taylor Thurston" userId="10285e41d43c4120" providerId="LiveId" clId="{411DDFA1-DC77-4C65-8E54-B0351A191581}" dt="2020-01-21T21:59:30.584" v="67" actId="6549"/>
        <pc:sldMkLst>
          <pc:docMk/>
          <pc:sldMk cId="0" sldId="263"/>
        </pc:sldMkLst>
        <pc:spChg chg="mod">
          <ac:chgData name="Taylor Thurston" userId="10285e41d43c4120" providerId="LiveId" clId="{411DDFA1-DC77-4C65-8E54-B0351A191581}" dt="2020-01-21T21:59:30.584" v="67" actId="6549"/>
          <ac:spMkLst>
            <pc:docMk/>
            <pc:sldMk cId="0" sldId="263"/>
            <ac:spMk id="224" creationId="{00000000-0000-0000-0000-000000000000}"/>
          </ac:spMkLst>
        </pc:spChg>
      </pc:sldChg>
      <pc:sldChg chg="modSp">
        <pc:chgData name="Taylor Thurston" userId="10285e41d43c4120" providerId="LiveId" clId="{411DDFA1-DC77-4C65-8E54-B0351A191581}" dt="2020-01-21T22:00:15.681" v="74" actId="20577"/>
        <pc:sldMkLst>
          <pc:docMk/>
          <pc:sldMk cId="0" sldId="264"/>
        </pc:sldMkLst>
        <pc:spChg chg="mod">
          <ac:chgData name="Taylor Thurston" userId="10285e41d43c4120" providerId="LiveId" clId="{411DDFA1-DC77-4C65-8E54-B0351A191581}" dt="2020-01-21T22:00:15.681" v="74" actId="20577"/>
          <ac:spMkLst>
            <pc:docMk/>
            <pc:sldMk cId="0" sldId="264"/>
            <ac:spMk id="4" creationId="{F7B9CD01-DDFA-4722-A7E9-917A9B5081C0}"/>
          </ac:spMkLst>
        </pc:spChg>
        <pc:spChg chg="mod">
          <ac:chgData name="Taylor Thurston" userId="10285e41d43c4120" providerId="LiveId" clId="{411DDFA1-DC77-4C65-8E54-B0351A191581}" dt="2020-01-21T21:59:52.184" v="71" actId="20577"/>
          <ac:spMkLst>
            <pc:docMk/>
            <pc:sldMk cId="0" sldId="264"/>
            <ac:spMk id="233" creationId="{00000000-0000-0000-0000-000000000000}"/>
          </ac:spMkLst>
        </pc:spChg>
      </pc:sldChg>
      <pc:sldChg chg="addSp delSp modSp">
        <pc:chgData name="Taylor Thurston" userId="10285e41d43c4120" providerId="LiveId" clId="{411DDFA1-DC77-4C65-8E54-B0351A191581}" dt="2020-01-22T13:57:30.842" v="173" actId="6549"/>
        <pc:sldMkLst>
          <pc:docMk/>
          <pc:sldMk cId="0" sldId="265"/>
        </pc:sldMkLst>
        <pc:spChg chg="add mod">
          <ac:chgData name="Taylor Thurston" userId="10285e41d43c4120" providerId="LiveId" clId="{411DDFA1-DC77-4C65-8E54-B0351A191581}" dt="2020-01-22T13:57:30.842" v="173" actId="6549"/>
          <ac:spMkLst>
            <pc:docMk/>
            <pc:sldMk cId="0" sldId="265"/>
            <ac:spMk id="6" creationId="{7992B175-630A-4272-94BB-0B95933ED622}"/>
          </ac:spMkLst>
        </pc:spChg>
        <pc:spChg chg="mod">
          <ac:chgData name="Taylor Thurston" userId="10285e41d43c4120" providerId="LiveId" clId="{411DDFA1-DC77-4C65-8E54-B0351A191581}" dt="2020-01-22T13:52:08.706" v="154" actId="207"/>
          <ac:spMkLst>
            <pc:docMk/>
            <pc:sldMk cId="0" sldId="265"/>
            <ac:spMk id="243" creationId="{00000000-0000-0000-0000-000000000000}"/>
          </ac:spMkLst>
        </pc:spChg>
        <pc:spChg chg="mod">
          <ac:chgData name="Taylor Thurston" userId="10285e41d43c4120" providerId="LiveId" clId="{411DDFA1-DC77-4C65-8E54-B0351A191581}" dt="2020-01-22T13:52:11.642" v="155" actId="207"/>
          <ac:spMkLst>
            <pc:docMk/>
            <pc:sldMk cId="0" sldId="265"/>
            <ac:spMk id="244" creationId="{00000000-0000-0000-0000-000000000000}"/>
          </ac:spMkLst>
        </pc:spChg>
        <pc:picChg chg="del">
          <ac:chgData name="Taylor Thurston" userId="10285e41d43c4120" providerId="LiveId" clId="{411DDFA1-DC77-4C65-8E54-B0351A191581}" dt="2020-01-22T13:49:07.209" v="75" actId="478"/>
          <ac:picMkLst>
            <pc:docMk/>
            <pc:sldMk cId="0" sldId="265"/>
            <ac:picMk id="241" creationId="{00000000-0000-0000-0000-000000000000}"/>
          </ac:picMkLst>
        </pc:picChg>
        <pc:picChg chg="add mod">
          <ac:chgData name="Taylor Thurston" userId="10285e41d43c4120" providerId="LiveId" clId="{411DDFA1-DC77-4C65-8E54-B0351A191581}" dt="2020-01-22T13:50:51.895" v="133" actId="1076"/>
          <ac:picMkLst>
            <pc:docMk/>
            <pc:sldMk cId="0" sldId="265"/>
            <ac:picMk id="1026" creationId="{8C838867-71BE-487A-982F-9E53B76A9827}"/>
          </ac:picMkLst>
        </pc:picChg>
        <pc:cxnChg chg="mod">
          <ac:chgData name="Taylor Thurston" userId="10285e41d43c4120" providerId="LiveId" clId="{411DDFA1-DC77-4C65-8E54-B0351A191581}" dt="2020-01-22T13:52:00.548" v="153" actId="14100"/>
          <ac:cxnSpMkLst>
            <pc:docMk/>
            <pc:sldMk cId="0" sldId="265"/>
            <ac:cxnSpMk id="242" creationId="{00000000-0000-0000-0000-000000000000}"/>
          </ac:cxnSpMkLst>
        </pc:cxnChg>
      </pc:sldChg>
      <pc:sldChg chg="modSp">
        <pc:chgData name="Taylor Thurston" userId="10285e41d43c4120" providerId="LiveId" clId="{411DDFA1-DC77-4C65-8E54-B0351A191581}" dt="2020-01-22T14:00:38.534" v="327" actId="20577"/>
        <pc:sldMkLst>
          <pc:docMk/>
          <pc:sldMk cId="0" sldId="266"/>
        </pc:sldMkLst>
        <pc:spChg chg="mod">
          <ac:chgData name="Taylor Thurston" userId="10285e41d43c4120" providerId="LiveId" clId="{411DDFA1-DC77-4C65-8E54-B0351A191581}" dt="2020-01-22T13:59:31.864" v="235" actId="20577"/>
          <ac:spMkLst>
            <pc:docMk/>
            <pc:sldMk cId="0" sldId="266"/>
            <ac:spMk id="249" creationId="{00000000-0000-0000-0000-000000000000}"/>
          </ac:spMkLst>
        </pc:spChg>
        <pc:spChg chg="mod">
          <ac:chgData name="Taylor Thurston" userId="10285e41d43c4120" providerId="LiveId" clId="{411DDFA1-DC77-4C65-8E54-B0351A191581}" dt="2020-01-22T14:00:38.534" v="327" actId="20577"/>
          <ac:spMkLst>
            <pc:docMk/>
            <pc:sldMk cId="0" sldId="266"/>
            <ac:spMk id="250" creationId="{00000000-0000-0000-0000-000000000000}"/>
          </ac:spMkLst>
        </pc:spChg>
      </pc:sldChg>
      <pc:sldChg chg="modSp">
        <pc:chgData name="Taylor Thurston" userId="10285e41d43c4120" providerId="LiveId" clId="{411DDFA1-DC77-4C65-8E54-B0351A191581}" dt="2020-01-22T14:01:16.516" v="341" actId="20577"/>
        <pc:sldMkLst>
          <pc:docMk/>
          <pc:sldMk cId="0" sldId="267"/>
        </pc:sldMkLst>
        <pc:spChg chg="mod">
          <ac:chgData name="Taylor Thurston" userId="10285e41d43c4120" providerId="LiveId" clId="{411DDFA1-DC77-4C65-8E54-B0351A191581}" dt="2020-01-22T14:01:16.516" v="341" actId="20577"/>
          <ac:spMkLst>
            <pc:docMk/>
            <pc:sldMk cId="0" sldId="267"/>
            <ac:spMk id="256" creationId="{00000000-0000-0000-0000-000000000000}"/>
          </ac:spMkLst>
        </pc:spChg>
        <pc:spChg chg="mod">
          <ac:chgData name="Taylor Thurston" userId="10285e41d43c4120" providerId="LiveId" clId="{411DDFA1-DC77-4C65-8E54-B0351A191581}" dt="2020-01-22T14:01:04.831" v="336" actId="20577"/>
          <ac:spMkLst>
            <pc:docMk/>
            <pc:sldMk cId="0" sldId="267"/>
            <ac:spMk id="257" creationId="{00000000-0000-0000-0000-000000000000}"/>
          </ac:spMkLst>
        </pc:spChg>
        <pc:spChg chg="mod">
          <ac:chgData name="Taylor Thurston" userId="10285e41d43c4120" providerId="LiveId" clId="{411DDFA1-DC77-4C65-8E54-B0351A191581}" dt="2020-01-22T14:01:06.541" v="337" actId="20577"/>
          <ac:spMkLst>
            <pc:docMk/>
            <pc:sldMk cId="0" sldId="267"/>
            <ac:spMk id="258" creationId="{00000000-0000-0000-0000-000000000000}"/>
          </ac:spMkLst>
        </pc:spChg>
      </pc:sldChg>
      <pc:sldChg chg="modSp">
        <pc:chgData name="Taylor Thurston" userId="10285e41d43c4120" providerId="LiveId" clId="{411DDFA1-DC77-4C65-8E54-B0351A191581}" dt="2020-01-22T14:03:24.905" v="356" actId="14861"/>
        <pc:sldMkLst>
          <pc:docMk/>
          <pc:sldMk cId="0" sldId="268"/>
        </pc:sldMkLst>
        <pc:spChg chg="mod">
          <ac:chgData name="Taylor Thurston" userId="10285e41d43c4120" providerId="LiveId" clId="{411DDFA1-DC77-4C65-8E54-B0351A191581}" dt="2020-01-22T14:01:37.756" v="345" actId="20577"/>
          <ac:spMkLst>
            <pc:docMk/>
            <pc:sldMk cId="0" sldId="268"/>
            <ac:spMk id="263" creationId="{00000000-0000-0000-0000-000000000000}"/>
          </ac:spMkLst>
        </pc:spChg>
        <pc:spChg chg="mod">
          <ac:chgData name="Taylor Thurston" userId="10285e41d43c4120" providerId="LiveId" clId="{411DDFA1-DC77-4C65-8E54-B0351A191581}" dt="2020-01-22T14:02:14.878" v="352" actId="20577"/>
          <ac:spMkLst>
            <pc:docMk/>
            <pc:sldMk cId="0" sldId="268"/>
            <ac:spMk id="264" creationId="{00000000-0000-0000-0000-000000000000}"/>
          </ac:spMkLst>
        </pc:spChg>
        <pc:picChg chg="mod">
          <ac:chgData name="Taylor Thurston" userId="10285e41d43c4120" providerId="LiveId" clId="{411DDFA1-DC77-4C65-8E54-B0351A191581}" dt="2020-01-22T14:03:24.905" v="356" actId="14861"/>
          <ac:picMkLst>
            <pc:docMk/>
            <pc:sldMk cId="0" sldId="268"/>
            <ac:picMk id="265" creationId="{00000000-0000-0000-0000-000000000000}"/>
          </ac:picMkLst>
        </pc:picChg>
      </pc:sldChg>
      <pc:sldChg chg="modSp">
        <pc:chgData name="Taylor Thurston" userId="10285e41d43c4120" providerId="LiveId" clId="{411DDFA1-DC77-4C65-8E54-B0351A191581}" dt="2020-01-22T14:04:55.974" v="507" actId="6549"/>
        <pc:sldMkLst>
          <pc:docMk/>
          <pc:sldMk cId="0" sldId="269"/>
        </pc:sldMkLst>
        <pc:spChg chg="mod">
          <ac:chgData name="Taylor Thurston" userId="10285e41d43c4120" providerId="LiveId" clId="{411DDFA1-DC77-4C65-8E54-B0351A191581}" dt="2020-01-22T14:04:55.974" v="507" actId="6549"/>
          <ac:spMkLst>
            <pc:docMk/>
            <pc:sldMk cId="0" sldId="269"/>
            <ac:spMk id="275" creationId="{00000000-0000-0000-0000-000000000000}"/>
          </ac:spMkLst>
        </pc:spChg>
      </pc:sldChg>
      <pc:sldChg chg="delSp modSp">
        <pc:chgData name="Taylor Thurston" userId="10285e41d43c4120" providerId="LiveId" clId="{411DDFA1-DC77-4C65-8E54-B0351A191581}" dt="2020-01-22T14:54:41.265" v="630" actId="478"/>
        <pc:sldMkLst>
          <pc:docMk/>
          <pc:sldMk cId="0" sldId="270"/>
        </pc:sldMkLst>
        <pc:spChg chg="mod">
          <ac:chgData name="Taylor Thurston" userId="10285e41d43c4120" providerId="LiveId" clId="{411DDFA1-DC77-4C65-8E54-B0351A191581}" dt="2020-01-22T14:54:37.707" v="628" actId="20577"/>
          <ac:spMkLst>
            <pc:docMk/>
            <pc:sldMk cId="0" sldId="270"/>
            <ac:spMk id="282" creationId="{00000000-0000-0000-0000-000000000000}"/>
          </ac:spMkLst>
        </pc:spChg>
        <pc:picChg chg="del mod">
          <ac:chgData name="Taylor Thurston" userId="10285e41d43c4120" providerId="LiveId" clId="{411DDFA1-DC77-4C65-8E54-B0351A191581}" dt="2020-01-22T14:54:41.265" v="630" actId="478"/>
          <ac:picMkLst>
            <pc:docMk/>
            <pc:sldMk cId="0" sldId="270"/>
            <ac:picMk id="3" creationId="{350603DA-CC2F-42A4-A7D8-85ED49408477}"/>
          </ac:picMkLst>
        </pc:picChg>
      </pc:sldChg>
      <pc:sldChg chg="delSp modSp del">
        <pc:chgData name="Taylor Thurston" userId="10285e41d43c4120" providerId="LiveId" clId="{411DDFA1-DC77-4C65-8E54-B0351A191581}" dt="2020-01-22T14:55:47.235" v="664" actId="2696"/>
        <pc:sldMkLst>
          <pc:docMk/>
          <pc:sldMk cId="0" sldId="271"/>
        </pc:sldMkLst>
        <pc:spChg chg="del mod">
          <ac:chgData name="Taylor Thurston" userId="10285e41d43c4120" providerId="LiveId" clId="{411DDFA1-DC77-4C65-8E54-B0351A191581}" dt="2020-01-22T14:55:19.597" v="646" actId="478"/>
          <ac:spMkLst>
            <pc:docMk/>
            <pc:sldMk cId="0" sldId="271"/>
            <ac:spMk id="292" creationId="{00000000-0000-0000-0000-000000000000}"/>
          </ac:spMkLst>
        </pc:spChg>
      </pc:sldChg>
      <pc:sldChg chg="add del">
        <pc:chgData name="Taylor Thurston" userId="10285e41d43c4120" providerId="LiveId" clId="{411DDFA1-DC77-4C65-8E54-B0351A191581}" dt="2020-01-22T14:55:36.022" v="649" actId="47"/>
        <pc:sldMkLst>
          <pc:docMk/>
          <pc:sldMk cId="2367558779" sldId="272"/>
        </pc:sldMkLst>
      </pc:sldChg>
      <pc:sldChg chg="modSp add">
        <pc:chgData name="Taylor Thurston" userId="10285e41d43c4120" providerId="LiveId" clId="{411DDFA1-DC77-4C65-8E54-B0351A191581}" dt="2020-01-22T14:55:44.098" v="663" actId="20577"/>
        <pc:sldMkLst>
          <pc:docMk/>
          <pc:sldMk cId="2688729822" sldId="273"/>
        </pc:sldMkLst>
        <pc:spChg chg="mod">
          <ac:chgData name="Taylor Thurston" userId="10285e41d43c4120" providerId="LiveId" clId="{411DDFA1-DC77-4C65-8E54-B0351A191581}" dt="2020-01-22T14:55:44.098" v="663" actId="20577"/>
          <ac:spMkLst>
            <pc:docMk/>
            <pc:sldMk cId="2688729822" sldId="273"/>
            <ac:spMk id="223" creationId="{00000000-0000-0000-0000-000000000000}"/>
          </ac:spMkLst>
        </pc:spChg>
      </pc:sldChg>
      <pc:sldChg chg="addSp delSp modSp add ord">
        <pc:chgData name="Taylor Thurston" userId="10285e41d43c4120" providerId="LiveId" clId="{411DDFA1-DC77-4C65-8E54-B0351A191581}" dt="2020-01-22T15:17:21.122" v="777"/>
        <pc:sldMkLst>
          <pc:docMk/>
          <pc:sldMk cId="2382014187" sldId="274"/>
        </pc:sldMkLst>
        <pc:spChg chg="mod">
          <ac:chgData name="Taylor Thurston" userId="10285e41d43c4120" providerId="LiveId" clId="{411DDFA1-DC77-4C65-8E54-B0351A191581}" dt="2020-01-22T15:12:39.322" v="761" actId="20577"/>
          <ac:spMkLst>
            <pc:docMk/>
            <pc:sldMk cId="2382014187" sldId="274"/>
            <ac:spMk id="3" creationId="{0C8333E9-C35A-4E5E-8513-FBF1A12DEC49}"/>
          </ac:spMkLst>
        </pc:spChg>
        <pc:picChg chg="del">
          <ac:chgData name="Taylor Thurston" userId="10285e41d43c4120" providerId="LiveId" clId="{411DDFA1-DC77-4C65-8E54-B0351A191581}" dt="2020-01-22T15:17:03.231" v="776" actId="478"/>
          <ac:picMkLst>
            <pc:docMk/>
            <pc:sldMk cId="2382014187" sldId="274"/>
            <ac:picMk id="2" creationId="{CCE387D5-3016-4327-8D86-AA7A29823722}"/>
          </ac:picMkLst>
        </pc:picChg>
        <pc:picChg chg="add del mod modCrop">
          <ac:chgData name="Taylor Thurston" userId="10285e41d43c4120" providerId="LiveId" clId="{411DDFA1-DC77-4C65-8E54-B0351A191581}" dt="2020-01-22T15:16:44.541" v="769" actId="478"/>
          <ac:picMkLst>
            <pc:docMk/>
            <pc:sldMk cId="2382014187" sldId="274"/>
            <ac:picMk id="4" creationId="{92200ECA-AC6C-49C7-B61D-7F3D62DED345}"/>
          </ac:picMkLst>
        </pc:picChg>
        <pc:picChg chg="add mod ord">
          <ac:chgData name="Taylor Thurston" userId="10285e41d43c4120" providerId="LiveId" clId="{411DDFA1-DC77-4C65-8E54-B0351A191581}" dt="2020-01-22T15:17:21.122" v="777"/>
          <ac:picMkLst>
            <pc:docMk/>
            <pc:sldMk cId="2382014187" sldId="274"/>
            <ac:picMk id="5" creationId="{6A801BA8-10E8-4D32-AC5A-47CE8A9C99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42822308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42822308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42822308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42822308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3e89c5f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3e89c5f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42822308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42822308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44b9de2da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44b9de2da_1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3e89c5f4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73e89c5f4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4049e772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4049e772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00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4282230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4282230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fb9f08e73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fb9f08e73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fac7d712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fac7d712d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42822308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42822308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fac7d712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fac7d712d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01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42822308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428223089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4049e772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4049e772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fac7d712d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6fac7d712d_0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6fac7d712d_0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3" name="Google Shape;4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8" name="Google Shape;4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6" name="Google Shape;5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lvl="0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⚫"/>
              <a:defRPr/>
            </a:lvl1pPr>
            <a:lvl2pPr marL="914400" lvl="1" indent="-273050" algn="l" rtl="0">
              <a:spcBef>
                <a:spcPts val="300"/>
              </a:spcBef>
              <a:spcAft>
                <a:spcPts val="0"/>
              </a:spcAft>
              <a:buSzPts val="700"/>
              <a:buChar char="➤"/>
              <a:defRPr/>
            </a:lvl2pPr>
            <a:lvl3pPr marL="1371600" lvl="2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3pPr>
            <a:lvl4pPr marL="1828800" lvl="3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5" name="Google Shape;6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⚫"/>
              <a:defRPr sz="2000"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➤"/>
              <a:defRPr sz="18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-"/>
              <a:defRPr sz="1500"/>
            </a:lvl3pPr>
            <a:lvl4pPr marL="1828800" lvl="3" indent="-2857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⚫"/>
              <a:defRPr sz="2000"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➤"/>
              <a:defRPr sz="18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-"/>
              <a:defRPr sz="1500"/>
            </a:lvl3pPr>
            <a:lvl4pPr marL="1828800" lvl="3" indent="-2857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75" name="Google Shape;7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eorgia"/>
              <a:buNone/>
              <a:defRPr sz="36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 - Da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Calibri"/>
              <a:buNone/>
              <a:defRPr sz="37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6"/>
            </a:gs>
            <a:gs pos="85000">
              <a:schemeClr val="accent1"/>
            </a:gs>
            <a:gs pos="100000">
              <a:schemeClr val="accent1"/>
            </a:gs>
          </a:gsLst>
          <a:lin ang="16200038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95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9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19500" bIns="48750" anchor="t" anchorCtr="0">
            <a:noAutofit/>
          </a:bodyPr>
          <a:lstStyle>
            <a:lvl1pPr marR="38100" lvl="0" algn="l" rtl="0">
              <a:spcBef>
                <a:spcPts val="4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00"/>
              </a:spcBef>
              <a:spcAft>
                <a:spcPts val="0"/>
              </a:spcAft>
              <a:buSzPts val="700"/>
              <a:buNone/>
              <a:defRPr/>
            </a:lvl2pPr>
            <a:lvl3pPr lvl="2" algn="ctr" rtl="0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  <a:defRPr sz="42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48750" rIns="48750" bIns="48750" anchor="t" anchorCtr="0">
            <a:noAutofit/>
          </a:bodyPr>
          <a:lstStyle>
            <a:lvl1pPr marL="457200" lvl="0" indent="-228600" algn="l" rtl="0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7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0" name="Google Shape;9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0" rIns="48750" bIns="0" anchor="ctr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18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700"/>
              <a:buNone/>
              <a:defRPr sz="1500" b="1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2"/>
          </p:nvPr>
        </p:nvSpPr>
        <p:spPr>
          <a:xfrm>
            <a:off x="4645027" y="1394819"/>
            <a:ext cx="40416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0" rIns="48750" bIns="0" anchor="ctr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18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700"/>
              <a:buNone/>
              <a:defRPr sz="1500" b="1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 rtl="0"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6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 rtl="0"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7" name="Google Shape;9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100"/>
            </a:lvl1pPr>
            <a:lvl2pPr marL="914400" lvl="1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➤"/>
              <a:defRPr sz="2000"/>
            </a:lvl2pPr>
            <a:lvl3pPr marL="1371600" lvl="2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-"/>
              <a:defRPr sz="1800"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500"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 rtl="0"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2" name="Google Shape;10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pic>
        <p:nvPicPr>
          <p:cNvPr id="107" name="Google Shape;10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1" name="Google Shape;12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5" name="Google Shape;12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9" name="Google Shape;12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3" name="Google Shape;13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8" name="Google Shape;13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1" name="Google Shape;14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9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9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8" name="Google Shape;14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1" name="Google Shape;151;p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52" name="Google Shape;152;p40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53" name="Google Shape;15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58" name="Google Shape;15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62" name="Google Shape;16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66" name="Google Shape;16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5"/>
          <p:cNvSpPr txBox="1">
            <a:spLocks noGrp="1"/>
          </p:cNvSpPr>
          <p:nvPr>
            <p:ph type="title"/>
          </p:nvPr>
        </p:nvSpPr>
        <p:spPr>
          <a:xfrm>
            <a:off x="730000" y="10900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0" name="Google Shape;170;p45"/>
          <p:cNvSpPr txBox="1">
            <a:spLocks noGrp="1"/>
          </p:cNvSpPr>
          <p:nvPr>
            <p:ph type="body" idx="1"/>
          </p:nvPr>
        </p:nvSpPr>
        <p:spPr>
          <a:xfrm>
            <a:off x="721225" y="25531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1" name="Google Shape;171;p45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45"/>
          <p:cNvSpPr/>
          <p:nvPr/>
        </p:nvSpPr>
        <p:spPr>
          <a:xfrm>
            <a:off x="596800" y="101800"/>
            <a:ext cx="951000" cy="95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" name="Google Shape;173;p45" descr="Untitled-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8700" y="185050"/>
            <a:ext cx="7872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8" name="Google Shape;3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 sz="3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marR="0" lvl="0" indent="-3492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Merriweather Sans"/>
              <a:buChar char="➤"/>
              <a:defRPr sz="1800" b="0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-"/>
              <a:defRPr sz="1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sz="15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sz="15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845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nstantia"/>
              <a:buChar char="•"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sko_2Xavh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KzI3uu_oT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6"/>
          <p:cNvSpPr txBox="1">
            <a:spLocks noGrp="1"/>
          </p:cNvSpPr>
          <p:nvPr>
            <p:ph type="ctrTitle"/>
          </p:nvPr>
        </p:nvSpPr>
        <p:spPr>
          <a:xfrm>
            <a:off x="576943" y="1241576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Alienstock</a:t>
            </a:r>
            <a:r>
              <a:rPr lang="en" dirty="0"/>
              <a:t>:</a:t>
            </a:r>
            <a:endParaRPr dirty="0"/>
          </a:p>
        </p:txBody>
      </p:sp>
      <p:sp>
        <p:nvSpPr>
          <p:cNvPr id="179" name="Google Shape;179;p4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 dirty="0"/>
              <a:t>Storming Area 51</a:t>
            </a:r>
            <a:endParaRPr sz="5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/>
              <a:t>ELA 7th or 8th Grade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Notepad, Notepad, 5X8 Notepad, Note, Paper, Page">
            <a:extLst>
              <a:ext uri="{FF2B5EF4-FFF2-40B4-BE49-F238E27FC236}">
                <a16:creationId xmlns:a16="http://schemas.microsoft.com/office/drawing/2014/main" id="{8C838867-71BE-487A-982F-9E53B76A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85" y="66245"/>
            <a:ext cx="3358029" cy="47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" name="Google Shape;239;p55"/>
          <p:cNvSpPr txBox="1">
            <a:spLocks noGrp="1"/>
          </p:cNvSpPr>
          <p:nvPr>
            <p:ph type="title"/>
          </p:nvPr>
        </p:nvSpPr>
        <p:spPr>
          <a:xfrm>
            <a:off x="457200" y="272191"/>
            <a:ext cx="8229600" cy="857400"/>
          </a:xfrm>
          <a:prstGeom prst="rect">
            <a:avLst/>
          </a:prstGeom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T-Chart</a:t>
            </a:r>
            <a:endParaRPr dirty="0"/>
          </a:p>
        </p:txBody>
      </p:sp>
      <p:sp>
        <p:nvSpPr>
          <p:cNvPr id="240" name="Google Shape;240;p55"/>
          <p:cNvSpPr txBox="1">
            <a:spLocks noGrp="1"/>
          </p:cNvSpPr>
          <p:nvPr>
            <p:ph type="body" idx="1"/>
          </p:nvPr>
        </p:nvSpPr>
        <p:spPr>
          <a:xfrm>
            <a:off x="457200" y="1202650"/>
            <a:ext cx="4435500" cy="3464400"/>
          </a:xfrm>
          <a:prstGeom prst="rect">
            <a:avLst/>
          </a:prstGeom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dirty="0"/>
              <a:t>With your group:</a:t>
            </a:r>
            <a:endParaRPr dirty="0"/>
          </a:p>
          <a:p>
            <a:pPr marL="457200" lvl="0" indent="-311150" algn="l" rtl="0">
              <a:spcBef>
                <a:spcPts val="300"/>
              </a:spcBef>
              <a:spcAft>
                <a:spcPts val="0"/>
              </a:spcAft>
              <a:buSzPct val="30000"/>
              <a:buChar char="⚫"/>
            </a:pPr>
            <a:r>
              <a:rPr lang="en" dirty="0"/>
              <a:t>Discuss any information you highlighted that supports the existence of aliens.</a:t>
            </a:r>
            <a:endParaRPr dirty="0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ct val="30000"/>
              <a:buChar char="⚫"/>
            </a:pPr>
            <a:r>
              <a:rPr lang="en" dirty="0"/>
              <a:t>Discuss any information you highlighted that disproves the existence of aliens.</a:t>
            </a:r>
            <a:endParaRPr dirty="0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ct val="30000"/>
              <a:buChar char="⚫"/>
            </a:pPr>
            <a:r>
              <a:rPr lang="en" dirty="0"/>
              <a:t>Place the information in the proper column on the T-Chart.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42" name="Google Shape;242;p55"/>
          <p:cNvCxnSpPr>
            <a:cxnSpLocks/>
          </p:cNvCxnSpPr>
          <p:nvPr/>
        </p:nvCxnSpPr>
        <p:spPr>
          <a:xfrm>
            <a:off x="7007785" y="864519"/>
            <a:ext cx="0" cy="3584110"/>
          </a:xfrm>
          <a:prstGeom prst="straightConnector1">
            <a:avLst/>
          </a:prstGeom>
          <a:noFill/>
          <a:ln w="2222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p55"/>
          <p:cNvSpPr txBox="1"/>
          <p:nvPr/>
        </p:nvSpPr>
        <p:spPr>
          <a:xfrm>
            <a:off x="5586358" y="532461"/>
            <a:ext cx="1244041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accent1"/>
                </a:solidFill>
                <a:latin typeface="Caveat" pitchFamily="2" charset="0"/>
                <a:ea typeface="Calibri"/>
                <a:cs typeface="Calibri"/>
                <a:sym typeface="Calibri"/>
              </a:rPr>
              <a:t>Proof Aliens Exist</a:t>
            </a:r>
            <a:endParaRPr sz="1200" b="1" dirty="0">
              <a:solidFill>
                <a:schemeClr val="accent1"/>
              </a:solidFill>
              <a:latin typeface="Caveat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55"/>
          <p:cNvSpPr txBox="1"/>
          <p:nvPr/>
        </p:nvSpPr>
        <p:spPr>
          <a:xfrm>
            <a:off x="7036099" y="532461"/>
            <a:ext cx="1519999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accent1"/>
                </a:solidFill>
                <a:latin typeface="Caveat" pitchFamily="2" charset="0"/>
                <a:ea typeface="Calibri"/>
                <a:cs typeface="Calibri"/>
                <a:sym typeface="Calibri"/>
              </a:rPr>
              <a:t>Proof Aliens Don’t Exist</a:t>
            </a:r>
            <a:endParaRPr dirty="0">
              <a:solidFill>
                <a:schemeClr val="accent1"/>
              </a:solidFill>
              <a:latin typeface="Caveat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92B175-630A-4272-94BB-0B95933ED622}"/>
              </a:ext>
            </a:extLst>
          </p:cNvPr>
          <p:cNvSpPr/>
          <p:nvPr/>
        </p:nvSpPr>
        <p:spPr>
          <a:xfrm>
            <a:off x="5357084" y="4778249"/>
            <a:ext cx="3329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Pixel Perfect (2017. March 3). Vector Notepad. </a:t>
            </a:r>
            <a:r>
              <a:rPr lang="en-US" sz="7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Pixabay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https://pixabay.com/photos/vector-notepad-notepad-5x8-notepad-2111645/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 the article you read </a:t>
            </a:r>
            <a:r>
              <a:rPr lang="en-US" dirty="0"/>
              <a:t>valid and </a:t>
            </a:r>
            <a:r>
              <a:rPr lang="en" dirty="0"/>
              <a:t>reliable?</a:t>
            </a:r>
            <a:endParaRPr dirty="0"/>
          </a:p>
        </p:txBody>
      </p:sp>
      <p:sp>
        <p:nvSpPr>
          <p:cNvPr id="250" name="Google Shape;250;p56"/>
          <p:cNvSpPr txBox="1">
            <a:spLocks noGrp="1"/>
          </p:cNvSpPr>
          <p:nvPr>
            <p:ph type="body" idx="1"/>
          </p:nvPr>
        </p:nvSpPr>
        <p:spPr>
          <a:xfrm>
            <a:off x="457200" y="1507450"/>
            <a:ext cx="45792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As a group, go over the checklist together.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Determine </a:t>
            </a:r>
            <a:r>
              <a:rPr lang="en-US" dirty="0"/>
              <a:t>whether</a:t>
            </a:r>
            <a:r>
              <a:rPr lang="en" dirty="0"/>
              <a:t> the article you read is valid and reliable </a:t>
            </a:r>
            <a:r>
              <a:rPr lang="en-US" dirty="0"/>
              <a:t>or untrustworthy</a:t>
            </a:r>
            <a:r>
              <a:rPr lang="en" dirty="0"/>
              <a:t>.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7EA64-4E95-4ED8-86BD-A173BE44A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578" y="1039146"/>
            <a:ext cx="2867780" cy="37137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</a:t>
            </a:r>
            <a:r>
              <a:rPr lang="en-US" dirty="0"/>
              <a:t>V</a:t>
            </a:r>
            <a:r>
              <a:rPr lang="en" dirty="0"/>
              <a:t>alid </a:t>
            </a:r>
            <a:r>
              <a:rPr lang="en-US" dirty="0"/>
              <a:t>A</a:t>
            </a:r>
            <a:r>
              <a:rPr lang="en" dirty="0"/>
              <a:t>re </a:t>
            </a:r>
            <a:r>
              <a:rPr lang="en-US" dirty="0"/>
              <a:t>T</a:t>
            </a:r>
            <a:r>
              <a:rPr lang="en" dirty="0"/>
              <a:t>hese </a:t>
            </a:r>
            <a:r>
              <a:rPr lang="en-US" dirty="0"/>
              <a:t>A</a:t>
            </a:r>
            <a:r>
              <a:rPr lang="en" dirty="0"/>
              <a:t>rticles? </a:t>
            </a:r>
            <a:endParaRPr dirty="0"/>
          </a:p>
        </p:txBody>
      </p:sp>
      <p:sp>
        <p:nvSpPr>
          <p:cNvPr id="257" name="Google Shape;257;p5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dirty="0"/>
              <a:t>Articles:</a:t>
            </a:r>
          </a:p>
          <a:p>
            <a:pPr marL="342900" indent="-342900"/>
            <a:endParaRPr dirty="0"/>
          </a:p>
        </p:txBody>
      </p:sp>
      <p:sp>
        <p:nvSpPr>
          <p:cNvPr id="258" name="Google Shape;258;p5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dirty="0"/>
              <a:t>Validity:</a:t>
            </a:r>
          </a:p>
          <a:p>
            <a:pPr marL="342900" indent="-342900"/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Jigsa</a:t>
            </a:r>
            <a:r>
              <a:rPr lang="en-US" dirty="0"/>
              <a:t>w</a:t>
            </a:r>
            <a:endParaRPr dirty="0">
              <a:solidFill>
                <a:srgbClr val="991B1E"/>
              </a:solidFill>
            </a:endParaRPr>
          </a:p>
        </p:txBody>
      </p:sp>
      <p:sp>
        <p:nvSpPr>
          <p:cNvPr id="264" name="Google Shape;264;p58"/>
          <p:cNvSpPr txBox="1">
            <a:spLocks noGrp="1"/>
          </p:cNvSpPr>
          <p:nvPr>
            <p:ph type="body" idx="1"/>
          </p:nvPr>
        </p:nvSpPr>
        <p:spPr>
          <a:xfrm>
            <a:off x="457199" y="1451600"/>
            <a:ext cx="4956629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" dirty="0"/>
              <a:t>Create a mixed group of all the articles read.  </a:t>
            </a:r>
            <a:endParaRPr dirty="0"/>
          </a:p>
          <a:p>
            <a:pPr indent="-457200">
              <a:spcBef>
                <a:spcPts val="1000"/>
              </a:spcBef>
            </a:pPr>
            <a:r>
              <a:rPr lang="en" dirty="0"/>
              <a:t>Teach your information to the rest of the group.  </a:t>
            </a:r>
            <a:endParaRPr dirty="0"/>
          </a:p>
          <a:p>
            <a:pPr indent="-457200">
              <a:spcBef>
                <a:spcPts val="1000"/>
              </a:spcBef>
            </a:pPr>
            <a:r>
              <a:rPr lang="en" dirty="0"/>
              <a:t>Add information to the T-</a:t>
            </a:r>
            <a:r>
              <a:rPr lang="en-US" dirty="0"/>
              <a:t>c</a:t>
            </a:r>
            <a:r>
              <a:rPr lang="en" dirty="0"/>
              <a:t>hart.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65" name="Google Shape;26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050" y="935475"/>
            <a:ext cx="3353801" cy="33538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66" name="Google Shape;266;p58"/>
          <p:cNvSpPr txBox="1"/>
          <p:nvPr/>
        </p:nvSpPr>
        <p:spPr>
          <a:xfrm>
            <a:off x="6999250" y="1525325"/>
            <a:ext cx="4596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58"/>
          <p:cNvSpPr txBox="1"/>
          <p:nvPr/>
        </p:nvSpPr>
        <p:spPr>
          <a:xfrm>
            <a:off x="7802750" y="2201425"/>
            <a:ext cx="4596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58"/>
          <p:cNvSpPr txBox="1"/>
          <p:nvPr/>
        </p:nvSpPr>
        <p:spPr>
          <a:xfrm>
            <a:off x="6145475" y="2476000"/>
            <a:ext cx="4596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58"/>
          <p:cNvSpPr txBox="1"/>
          <p:nvPr/>
        </p:nvSpPr>
        <p:spPr>
          <a:xfrm>
            <a:off x="7150050" y="3186025"/>
            <a:ext cx="4596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1B1E"/>
                </a:solidFill>
                <a:latin typeface="Calibri" panose="020F0502020204030204" pitchFamily="34" charset="0"/>
                <a:ea typeface="Raleway"/>
                <a:cs typeface="Calibri" panose="020F0502020204030204" pitchFamily="34" charset="0"/>
                <a:sym typeface="Raleway"/>
              </a:rPr>
              <a:t>Example CER</a:t>
            </a:r>
            <a:endParaRPr dirty="0">
              <a:solidFill>
                <a:srgbClr val="991B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5" name="Google Shape;275;p59"/>
          <p:cNvSpPr txBox="1">
            <a:spLocks noGrp="1"/>
          </p:cNvSpPr>
          <p:nvPr>
            <p:ph type="body" idx="1"/>
          </p:nvPr>
        </p:nvSpPr>
        <p:spPr>
          <a:xfrm>
            <a:off x="3389500" y="1451600"/>
            <a:ext cx="52974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4487" lvl="0" indent="-2555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en" sz="1800" b="1" dirty="0">
                <a:latin typeface="Lato"/>
                <a:ea typeface="Lato"/>
                <a:cs typeface="Lato"/>
                <a:sym typeface="Lato"/>
              </a:rPr>
              <a:t>Claim:</a:t>
            </a:r>
            <a:r>
              <a:rPr lang="en" sz="1800" dirty="0">
                <a:latin typeface="Lato"/>
                <a:ea typeface="Lato"/>
                <a:cs typeface="Lato"/>
                <a:sym typeface="Lato"/>
              </a:rPr>
              <a:t> Doing your assignments on a computer is easier than writing them on paper.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344487" lvl="0" indent="-25558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en" sz="1800" b="1" dirty="0">
                <a:latin typeface="Lato"/>
                <a:ea typeface="Lato"/>
                <a:cs typeface="Lato"/>
                <a:sym typeface="Lato"/>
              </a:rPr>
              <a:t>Evidence:</a:t>
            </a:r>
            <a:r>
              <a:rPr lang="en" sz="1800" dirty="0">
                <a:latin typeface="Lato"/>
                <a:ea typeface="Lato"/>
                <a:cs typeface="Lato"/>
                <a:sym typeface="Lato"/>
              </a:rPr>
              <a:t>  Our school has a computer lab and most students </a:t>
            </a:r>
            <a:r>
              <a:rPr lang="en-US" sz="1800" dirty="0">
                <a:latin typeface="Lato"/>
                <a:ea typeface="Lato"/>
                <a:cs typeface="Lato"/>
                <a:sym typeface="Lato"/>
              </a:rPr>
              <a:t>have worked w</a:t>
            </a:r>
            <a:r>
              <a:rPr lang="en" sz="1800" dirty="0">
                <a:latin typeface="Lato"/>
                <a:ea typeface="Lato"/>
                <a:cs typeface="Lato"/>
                <a:sym typeface="Lato"/>
              </a:rPr>
              <a:t>ith computers. 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344487" lvl="0" indent="-255587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en" sz="1800" b="1" dirty="0">
                <a:latin typeface="Lato"/>
                <a:ea typeface="Lato"/>
                <a:cs typeface="Lato"/>
                <a:sym typeface="Lato"/>
              </a:rPr>
              <a:t>Reasoning:</a:t>
            </a:r>
            <a:r>
              <a:rPr lang="en" sz="1800" dirty="0">
                <a:latin typeface="Lato"/>
                <a:ea typeface="Lato"/>
                <a:cs typeface="Lato"/>
                <a:sym typeface="Lato"/>
              </a:rPr>
              <a:t>  Since assignments can be stored online, students can </a:t>
            </a:r>
            <a:r>
              <a:rPr lang="en-US" sz="1800" dirty="0">
                <a:latin typeface="Lato"/>
                <a:ea typeface="Lato"/>
                <a:cs typeface="Lato"/>
                <a:sym typeface="Lato"/>
              </a:rPr>
              <a:t>access their work anywhere. 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3431B-5960-406D-9F74-249A04D63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3936" y="1663145"/>
            <a:ext cx="2339087" cy="25121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0"/>
          <p:cNvSpPr txBox="1">
            <a:spLocks noGrp="1"/>
          </p:cNvSpPr>
          <p:nvPr>
            <p:ph type="title"/>
          </p:nvPr>
        </p:nvSpPr>
        <p:spPr>
          <a:xfrm>
            <a:off x="361450" y="971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Claim, Evidence, and Reasoning (CER)</a:t>
            </a:r>
            <a:endParaRPr sz="3000"/>
          </a:p>
        </p:txBody>
      </p:sp>
      <p:sp>
        <p:nvSpPr>
          <p:cNvPr id="282" name="Google Shape;282;p60"/>
          <p:cNvSpPr txBox="1">
            <a:spLocks noGrp="1"/>
          </p:cNvSpPr>
          <p:nvPr>
            <p:ph type="body" idx="1"/>
          </p:nvPr>
        </p:nvSpPr>
        <p:spPr>
          <a:xfrm>
            <a:off x="418900" y="1011150"/>
            <a:ext cx="7977614" cy="37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With your group:</a:t>
            </a: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Choose </a:t>
            </a:r>
            <a:r>
              <a:rPr lang="en-US" dirty="0"/>
              <a:t>one </a:t>
            </a:r>
            <a:r>
              <a:rPr lang="en-US" b="1" dirty="0"/>
              <a:t>claim</a:t>
            </a:r>
            <a:r>
              <a:rPr lang="en-US" dirty="0"/>
              <a:t>:</a:t>
            </a:r>
            <a:endParaRPr lang="en" dirty="0">
              <a:solidFill>
                <a:srgbClr val="980000"/>
              </a:solidFill>
            </a:endParaRPr>
          </a:p>
          <a:p>
            <a:pPr lvl="1" indent="-393700">
              <a:spcBef>
                <a:spcPts val="1000"/>
              </a:spcBef>
              <a:buSzPts val="2600"/>
              <a:buChar char="•"/>
            </a:pPr>
            <a:r>
              <a:rPr lang="en" i="1" dirty="0"/>
              <a:t>Aliens do exist.</a:t>
            </a:r>
          </a:p>
          <a:p>
            <a:pPr lvl="1" indent="-393700">
              <a:spcBef>
                <a:spcPts val="1000"/>
              </a:spcBef>
              <a:buSzPts val="2600"/>
              <a:buChar char="•"/>
            </a:pPr>
            <a:r>
              <a:rPr lang="en" i="1" dirty="0"/>
              <a:t>Aliens do not exist.</a:t>
            </a:r>
          </a:p>
          <a:p>
            <a:pPr lvl="1" indent="-393700">
              <a:spcBef>
                <a:spcPts val="1000"/>
              </a:spcBef>
              <a:buSzPts val="2600"/>
              <a:buChar char="•"/>
            </a:pPr>
            <a:r>
              <a:rPr lang="en" i="1" dirty="0"/>
              <a:t>There is not enough evidence </a:t>
            </a:r>
            <a:r>
              <a:rPr lang="en-US" i="1" dirty="0"/>
              <a:t>to determine the existance of aliens</a:t>
            </a:r>
            <a:r>
              <a:rPr lang="en" i="1" dirty="0"/>
              <a:t>.</a:t>
            </a:r>
            <a:endParaRPr i="1" dirty="0"/>
          </a:p>
          <a:p>
            <a:pPr lvl="0">
              <a:spcBef>
                <a:spcPts val="1000"/>
              </a:spcBef>
            </a:pPr>
            <a:r>
              <a:rPr lang="en" dirty="0"/>
              <a:t>Write down your </a:t>
            </a:r>
            <a:r>
              <a:rPr lang="en" b="1" dirty="0">
                <a:solidFill>
                  <a:schemeClr val="tx1"/>
                </a:solidFill>
              </a:rPr>
              <a:t>text evidenc</a:t>
            </a:r>
            <a:r>
              <a:rPr lang="en-US" b="1" dirty="0">
                <a:solidFill>
                  <a:schemeClr val="tx1"/>
                </a:solidFill>
              </a:rPr>
              <a:t>e</a:t>
            </a:r>
            <a:r>
              <a:rPr lang="en-US" dirty="0">
                <a:solidFill>
                  <a:schemeClr val="tx1"/>
                </a:solidFill>
              </a:rPr>
              <a:t>—</a:t>
            </a:r>
            <a:r>
              <a:rPr lang="en" dirty="0"/>
              <a:t>quotes or statements from the readings</a:t>
            </a:r>
            <a:r>
              <a:rPr lang="en-US" dirty="0">
                <a:solidFill>
                  <a:schemeClr val="tx1"/>
                </a:solidFill>
              </a:rPr>
              <a:t>—</a:t>
            </a:r>
            <a:r>
              <a:rPr lang="en-US" dirty="0"/>
              <a:t>supporting </a:t>
            </a:r>
            <a:r>
              <a:rPr lang="en" dirty="0"/>
              <a:t>your claim.</a:t>
            </a: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1000"/>
              </a:spcAft>
              <a:buSzPts val="2600"/>
              <a:buChar char="•"/>
            </a:pPr>
            <a:r>
              <a:rPr lang="en" dirty="0"/>
              <a:t>Explain </a:t>
            </a:r>
            <a:r>
              <a:rPr lang="en-US" dirty="0">
                <a:solidFill>
                  <a:schemeClr val="tx1"/>
                </a:solidFill>
              </a:rPr>
              <a:t>the</a:t>
            </a:r>
            <a:r>
              <a:rPr lang="en" dirty="0">
                <a:solidFill>
                  <a:schemeClr val="tx1"/>
                </a:solidFill>
              </a:rPr>
              <a:t> </a:t>
            </a:r>
            <a:r>
              <a:rPr lang="en" b="1" dirty="0">
                <a:solidFill>
                  <a:schemeClr val="tx1"/>
                </a:solidFill>
              </a:rPr>
              <a:t>reasoning</a:t>
            </a:r>
            <a:r>
              <a:rPr lang="en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behind</a:t>
            </a:r>
            <a:r>
              <a:rPr lang="en" dirty="0">
                <a:solidFill>
                  <a:schemeClr val="tx1"/>
                </a:solidFill>
              </a:rPr>
              <a:t> your claim.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Aliens exist, revisited.</a:t>
            </a:r>
            <a:endParaRPr dirty="0"/>
          </a:p>
        </p:txBody>
      </p:sp>
      <p:sp>
        <p:nvSpPr>
          <p:cNvPr id="224" name="Google Shape;224;p5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600"/>
              </a:spcAft>
              <a:buNone/>
            </a:pPr>
            <a:r>
              <a:rPr lang="en" dirty="0"/>
              <a:t>Choose a corner of the room to </a:t>
            </a:r>
            <a:r>
              <a:rPr lang="en-US" dirty="0"/>
              <a:t>express whether</a:t>
            </a:r>
            <a:r>
              <a:rPr lang="en" dirty="0"/>
              <a:t> you:</a:t>
            </a:r>
            <a:endParaRPr lang="en-US" dirty="0"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Strongly Agree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Agree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Disagree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Strongly disagree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 descr="Alien illustration.">
            <a:extLst>
              <a:ext uri="{FF2B5EF4-FFF2-40B4-BE49-F238E27FC236}">
                <a16:creationId xmlns:a16="http://schemas.microsoft.com/office/drawing/2014/main" id="{9D2080E6-5493-4078-AD6B-BDD474030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248" y="752574"/>
            <a:ext cx="3717802" cy="36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2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Questions</a:t>
            </a:r>
            <a:endParaRPr dirty="0"/>
          </a:p>
        </p:txBody>
      </p:sp>
      <p:sp>
        <p:nvSpPr>
          <p:cNvPr id="185" name="Google Shape;185;p47"/>
          <p:cNvSpPr txBox="1"/>
          <p:nvPr/>
        </p:nvSpPr>
        <p:spPr>
          <a:xfrm>
            <a:off x="584075" y="1536175"/>
            <a:ext cx="74109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latin typeface="Calibri"/>
                <a:ea typeface="Calibri"/>
                <a:cs typeface="Calibri"/>
                <a:sym typeface="Calibri"/>
              </a:rPr>
              <a:t>How do different types of articles and media express similar or contradicting ideas about the same topic?</a:t>
            </a:r>
            <a:endParaRPr sz="20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latin typeface="Calibri"/>
                <a:ea typeface="Calibri"/>
                <a:cs typeface="Calibri"/>
                <a:sym typeface="Calibri"/>
              </a:rPr>
              <a:t>How do you determine the relevance, reliability, and validity of information?</a:t>
            </a:r>
            <a:endParaRPr sz="20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4DB9C8B-C904-4EA5-B991-B7453257C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464" y="565223"/>
            <a:ext cx="2437591" cy="30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Google Shape;190;p48"/>
          <p:cNvSpPr txBox="1">
            <a:spLocks noGrp="1"/>
          </p:cNvSpPr>
          <p:nvPr>
            <p:ph type="title"/>
          </p:nvPr>
        </p:nvSpPr>
        <p:spPr>
          <a:xfrm>
            <a:off x="0" y="3939148"/>
            <a:ext cx="9144000" cy="496618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What do </a:t>
            </a:r>
            <a:r>
              <a:rPr lang="en-US" sz="2600" dirty="0"/>
              <a:t>t</a:t>
            </a:r>
            <a:r>
              <a:rPr lang="en" sz="2600" dirty="0"/>
              <a:t>hese </a:t>
            </a:r>
            <a:r>
              <a:rPr lang="en-US" sz="2600" dirty="0"/>
              <a:t>TV shows and movies h</a:t>
            </a:r>
            <a:r>
              <a:rPr lang="en" sz="2600" dirty="0"/>
              <a:t>ave in </a:t>
            </a:r>
            <a:r>
              <a:rPr lang="en-US" sz="2600" dirty="0"/>
              <a:t>c</a:t>
            </a:r>
            <a:r>
              <a:rPr lang="en" sz="2600" dirty="0"/>
              <a:t>ommon?</a:t>
            </a:r>
            <a:endParaRPr sz="2600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FF20B37-F7CD-462C-ADC2-CD167444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52" y="565222"/>
            <a:ext cx="2177692" cy="30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95668B8F-4B8E-464F-BF77-417695443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3" y="565221"/>
            <a:ext cx="1983414" cy="30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D7A3DD-C180-473D-BB4A-43401A35979C}"/>
              </a:ext>
            </a:extLst>
          </p:cNvPr>
          <p:cNvSpPr/>
          <p:nvPr/>
        </p:nvSpPr>
        <p:spPr>
          <a:xfrm>
            <a:off x="0" y="456063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Sources:</a:t>
            </a:r>
          </a:p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Fox. (n.d.). </a:t>
            </a:r>
            <a:r>
              <a:rPr lang="en-US" sz="6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X-Files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(season 11). </a:t>
            </a:r>
            <a:r>
              <a:rPr lang="en-US" sz="6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Wikipedia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https://en.wikipedia.org/wiki/The_X-Files_(season_11)</a:t>
            </a:r>
          </a:p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Lava Bear Films. (n.d.). Arrival, Movie Poster.jpg. Wikipedia. Retrieved from https://en.wikipedia.org/wiki/File:Arrival,_Movie_Poster.jpg</a:t>
            </a:r>
          </a:p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NBC Television (1968 January 12). Leonard Nimoy William Shatner Star Trek 1968.JPG. Wikipedia. Retrieved from https://en.wikipedia.org/wiki/File:Leonard_Nimoy_William_Shatner_Star_Trek_1968.JPG</a:t>
            </a:r>
          </a:p>
          <a:p>
            <a:endParaRPr lang="en-US" sz="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CCE387D5-3016-4327-8D86-AA7A298237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2" t="2653" r="2219" b="1305"/>
          <a:stretch/>
        </p:blipFill>
        <p:spPr>
          <a:xfrm>
            <a:off x="1378798" y="621437"/>
            <a:ext cx="6386404" cy="35954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8333E9-C35A-4E5E-8513-FBF1A12DEC49}"/>
              </a:ext>
            </a:extLst>
          </p:cNvPr>
          <p:cNvSpPr/>
          <p:nvPr/>
        </p:nvSpPr>
        <p:spPr>
          <a:xfrm>
            <a:off x="1378798" y="4306619"/>
            <a:ext cx="63864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Fox Business (2019, September 20). Fox Business talks to 'Storm Area 51' attendees in Nevada desert. 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https://youtu.be/Ysko_2Xavh8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Video </a:t>
            </a:r>
            <a:r>
              <a:rPr lang="en-US" dirty="0"/>
              <a:t>D</a:t>
            </a:r>
            <a:r>
              <a:rPr lang="en" dirty="0"/>
              <a:t>iscussion</a:t>
            </a:r>
            <a:endParaRPr dirty="0"/>
          </a:p>
        </p:txBody>
      </p:sp>
      <p:sp>
        <p:nvSpPr>
          <p:cNvPr id="207" name="Google Shape;207;p5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opinions do you think the reporters have about the </a:t>
            </a:r>
            <a:r>
              <a:rPr lang="en" dirty="0" err="1"/>
              <a:t>Alienstock</a:t>
            </a:r>
            <a:r>
              <a:rPr lang="en" dirty="0"/>
              <a:t> event?</a:t>
            </a: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opinions do you think the people who came to the event have about aliens?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6A801BA8-10E8-4D32-AC5A-47CE8A9C9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798" y="634875"/>
            <a:ext cx="6386404" cy="35685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8333E9-C35A-4E5E-8513-FBF1A12DEC49}"/>
              </a:ext>
            </a:extLst>
          </p:cNvPr>
          <p:cNvSpPr/>
          <p:nvPr/>
        </p:nvSpPr>
        <p:spPr>
          <a:xfrm>
            <a:off x="1378798" y="4306619"/>
            <a:ext cx="63864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 (2019 March 17). Project Blue Book: Declassified - The True Story of the D.C. UFO Sightings | History. 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https://youtu.be/UKzI3uu_oTQ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201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Video </a:t>
            </a:r>
            <a:r>
              <a:rPr lang="en-US" dirty="0"/>
              <a:t>D</a:t>
            </a:r>
            <a:r>
              <a:rPr lang="en" dirty="0"/>
              <a:t>iscussion</a:t>
            </a:r>
            <a:endParaRPr dirty="0"/>
          </a:p>
        </p:txBody>
      </p:sp>
      <p:sp>
        <p:nvSpPr>
          <p:cNvPr id="218" name="Google Shape;218;p5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How does this video differ from the first video?</a:t>
            </a:r>
            <a:endParaRPr/>
          </a:p>
          <a:p>
            <a:pPr marL="457200" lvl="0" indent="-393700" algn="l" rtl="0">
              <a:spcBef>
                <a:spcPts val="1000"/>
              </a:spcBef>
              <a:spcAft>
                <a:spcPts val="1000"/>
              </a:spcAft>
              <a:buSzPts val="2600"/>
              <a:buChar char="•"/>
            </a:pPr>
            <a:r>
              <a:rPr lang="en"/>
              <a:t>In your opinion, do the people in this video believe in the possibility of aliens?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Aliens exist. </a:t>
            </a:r>
            <a:endParaRPr dirty="0"/>
          </a:p>
        </p:txBody>
      </p:sp>
      <p:sp>
        <p:nvSpPr>
          <p:cNvPr id="224" name="Google Shape;224;p5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600"/>
              </a:spcAft>
              <a:buNone/>
            </a:pPr>
            <a:r>
              <a:rPr lang="en" dirty="0"/>
              <a:t>Choose a corner of the room to </a:t>
            </a:r>
            <a:r>
              <a:rPr lang="en-US" dirty="0"/>
              <a:t>express whether</a:t>
            </a:r>
            <a:r>
              <a:rPr lang="en" dirty="0"/>
              <a:t> you:</a:t>
            </a:r>
            <a:endParaRPr lang="en-US" dirty="0"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Strongly Agree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Agree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Disagree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Strongly disagree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 descr="Alien illustration.">
            <a:extLst>
              <a:ext uri="{FF2B5EF4-FFF2-40B4-BE49-F238E27FC236}">
                <a16:creationId xmlns:a16="http://schemas.microsoft.com/office/drawing/2014/main" id="{9D2080E6-5493-4078-AD6B-BDD474030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248" y="752574"/>
            <a:ext cx="3717802" cy="36897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4"/>
          <p:cNvSpPr txBox="1">
            <a:spLocks noGrp="1"/>
          </p:cNvSpPr>
          <p:nvPr>
            <p:ph type="subTitle" idx="1"/>
          </p:nvPr>
        </p:nvSpPr>
        <p:spPr>
          <a:xfrm>
            <a:off x="417095" y="1656450"/>
            <a:ext cx="4782055" cy="3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your assigned reading: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 the main ideas that support or disprove the existence of aliens.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margins, jot down why the information is important.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0200" y="1106200"/>
            <a:ext cx="2848225" cy="28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B9CD01-DDFA-4722-A7E9-917A9B5081C0}"/>
              </a:ext>
            </a:extLst>
          </p:cNvPr>
          <p:cNvSpPr/>
          <p:nvPr/>
        </p:nvSpPr>
        <p:spPr>
          <a:xfrm>
            <a:off x="249484" y="801745"/>
            <a:ext cx="7794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Why-Lightin</a:t>
            </a:r>
            <a:r>
              <a:rPr lang="en-US" sz="3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20 PD">
  <a:themeElements>
    <a:clrScheme name="Custom 14">
      <a:dk1>
        <a:srgbClr val="2E2E2E"/>
      </a:dk1>
      <a:lt1>
        <a:srgbClr val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11164</TotalTime>
  <Words>659</Words>
  <Application>Microsoft Macintosh PowerPoint</Application>
  <PresentationFormat>On-screen Show (16:9)</PresentationFormat>
  <Paragraphs>77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Georgia</vt:lpstr>
      <vt:lpstr>Noto Sans Symbols</vt:lpstr>
      <vt:lpstr>Raleway</vt:lpstr>
      <vt:lpstr>Merriweather Sans</vt:lpstr>
      <vt:lpstr>Calibri</vt:lpstr>
      <vt:lpstr>Arial</vt:lpstr>
      <vt:lpstr>Caveat</vt:lpstr>
      <vt:lpstr>Lato</vt:lpstr>
      <vt:lpstr>Constantia</vt:lpstr>
      <vt:lpstr>LEARN theme</vt:lpstr>
      <vt:lpstr>K20 PD</vt:lpstr>
      <vt:lpstr>LEARN theme</vt:lpstr>
      <vt:lpstr>Alienstock:</vt:lpstr>
      <vt:lpstr>Essential Questions</vt:lpstr>
      <vt:lpstr>What do these TV shows and movies have in common?</vt:lpstr>
      <vt:lpstr>PowerPoint Presentation</vt:lpstr>
      <vt:lpstr>Video Discussion</vt:lpstr>
      <vt:lpstr>PowerPoint Presentation</vt:lpstr>
      <vt:lpstr>Video Discussion</vt:lpstr>
      <vt:lpstr>Aliens exist. </vt:lpstr>
      <vt:lpstr>PowerPoint Presentation</vt:lpstr>
      <vt:lpstr>T-Chart</vt:lpstr>
      <vt:lpstr>Is the article you read valid and reliable?</vt:lpstr>
      <vt:lpstr>How Valid Are These Articles? </vt:lpstr>
      <vt:lpstr>Jigsaw</vt:lpstr>
      <vt:lpstr>Example CER</vt:lpstr>
      <vt:lpstr>Claim, Evidence, and Reasoning (CER)</vt:lpstr>
      <vt:lpstr>Aliens exist, revisited.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Alien Stock</dc:title>
  <dc:creator>McHale, Susan</dc:creator>
  <cp:lastModifiedBy>Walters, Darrin J.</cp:lastModifiedBy>
  <cp:revision>17</cp:revision>
  <dcterms:modified xsi:type="dcterms:W3CDTF">2020-02-04T15:46:27Z</dcterms:modified>
</cp:coreProperties>
</file>