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rry Franklin" initials="" lastIdx="1" clrIdx="0"/>
  <p:cmAuthor id="1" name="Amber Smith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/>
    <p:restoredTop sz="94673"/>
  </p:normalViewPr>
  <p:slideViewPr>
    <p:cSldViewPr snapToGrid="0">
      <p:cViewPr varScale="1">
        <p:scale>
          <a:sx n="154" d="100"/>
          <a:sy n="154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0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6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kpCsfuvzQe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cc324f68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3cc324f68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32f18c6e1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32f18c6e1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3cc324f68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3cc324f68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Card sort. Strategies. </a:t>
            </a:r>
            <a:r>
              <a:rPr lang="en-US" sz="12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https://learn.k20center.ou.edu/strategy/147</a:t>
            </a:r>
            <a:endParaRPr sz="1200" dirty="0">
              <a:solidFill>
                <a:srgbClr val="1155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cc324f6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cc324f68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3cc324f68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3cc324f68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Take five. Strategies. </a:t>
            </a:r>
            <a:r>
              <a:rPr lang="en-US" sz="12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https://learn.k20center.ou.edu/strategy/150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3cc324f68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3cc324f68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Gallery walk/carousel. Strategies. </a:t>
            </a:r>
            <a:r>
              <a:rPr lang="en-US" sz="1200" u="sng" dirty="0">
                <a:solidFill>
                  <a:schemeClr val="hlink"/>
                </a:solidFill>
                <a:hlinkClick r:id="rId3"/>
              </a:rPr>
              <a:t>https://learn.k20center.ou.edu/strategy/118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3cc324f68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3cc324f68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292929"/>
                </a:solidFill>
              </a:rPr>
              <a:t>K20 Center. (n.d.). Frayer model. Strategies. </a:t>
            </a:r>
            <a:r>
              <a:rPr lang="en-US" sz="12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https://learn.k20center.ou.edu/strategy/126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/>
              <a:t>K20 Center. (n.d.). </a:t>
            </a:r>
            <a:r>
              <a:rPr lang="en-US" sz="1200" i="1" dirty="0"/>
              <a:t>K20 Center 4 minute timer </a:t>
            </a:r>
            <a:r>
              <a:rPr lang="en-US" sz="1200" dirty="0"/>
              <a:t>[Video]. YouTube. </a:t>
            </a:r>
            <a:r>
              <a:rPr lang="en-US" sz="1200" u="sng" dirty="0">
                <a:solidFill>
                  <a:schemeClr val="hlink"/>
                </a:solidFill>
                <a:hlinkClick r:id="rId4"/>
              </a:rPr>
              <a:t>https://www.youtube.com/watch?v=kpCsfuvzQeY</a:t>
            </a:r>
            <a:r>
              <a:rPr lang="en-US" sz="1200" dirty="0">
                <a:solidFill>
                  <a:srgbClr val="1155CC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pCsfuvzQeY?feature=oembed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With your group, create a poster that has an analogy for each chemical reactions. Include the following:</a:t>
            </a:r>
            <a:endParaRPr dirty="0"/>
          </a:p>
          <a:p>
            <a:pPr marL="457200" lvl="0" indent="-381000" algn="l" rtl="0">
              <a:spcBef>
                <a:spcPts val="52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Name of each reaction type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At least one analogy for each of the reaction types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At least two chemistry examples of each reaction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Have fun and be creative!</a:t>
            </a:r>
            <a:endParaRPr dirty="0"/>
          </a:p>
        </p:txBody>
      </p:sp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Chemical Reaction Poster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2896200" cy="16833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Analogy Examples</a:t>
            </a:r>
            <a:endParaRPr dirty="0"/>
          </a:p>
        </p:txBody>
      </p:sp>
      <p:pic>
        <p:nvPicPr>
          <p:cNvPr id="154" name="Google Shape;154;p32" title="Extend Student Example 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75" y="2640299"/>
            <a:ext cx="5739725" cy="22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2" title="Extend Student Example 3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3471" y="307246"/>
            <a:ext cx="5497925" cy="218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With your group, plan how you will present your poster to the class. Feel free to add motions or create a skit.</a:t>
            </a:r>
            <a:endParaRPr dirty="0"/>
          </a:p>
        </p:txBody>
      </p:sp>
      <p:sp>
        <p:nvSpPr>
          <p:cNvPr id="161" name="Google Shape;161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Present Your Poster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Untwining and Intertwining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Chemical Reactions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is the benefit of classifications?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05413" y="46385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05413" y="1504796"/>
            <a:ext cx="7772400" cy="2368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25000" lnSpcReduction="20000"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8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Students will classify chemical reactions by identifying patterns and organizing reactions into meaningful categories using a card sort activity.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8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Students will develop critical thinking skills by predicting definitions and examples of different types of chemical reactions based on prior knowledge.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8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Students will demonstrate understanding of reaction types by creating and presenting analogies that differentiate between them, incorporating real-world and chemistry-based examples.</a:t>
            </a:r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With your partner, sort your cards into groups.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groups that make sense to you.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prepared to share how you chose to group the objects and why.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Classification</a:t>
            </a:r>
            <a:endParaRPr dirty="0"/>
          </a:p>
        </p:txBody>
      </p:sp>
      <p:pic>
        <p:nvPicPr>
          <p:cNvPr id="114" name="Google Shape;114;p26" title="Card So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6825" y="127225"/>
            <a:ext cx="1626425" cy="162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With your partner, determine definitions and examples for the following words: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Combustion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Synthesis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Decomposition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Single Displacement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Double Displacement</a:t>
            </a:r>
            <a:endParaRPr dirty="0"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Definitions and Examples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We need five volunteers to share with the class your definition and example for one of the following words: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Combustion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Synthesis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Decomposition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Single Displacement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Double Displacement</a:t>
            </a:r>
            <a:endParaRPr dirty="0"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Share Out</a:t>
            </a:r>
            <a:endParaRPr dirty="0"/>
          </a:p>
        </p:txBody>
      </p:sp>
      <p:pic>
        <p:nvPicPr>
          <p:cNvPr id="127" name="Google Shape;12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3810" y="90675"/>
            <a:ext cx="1979063" cy="107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your group you will walk around the room and visit each of the 10 chemical reaction types.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For each chemical reaction type you will fill out a Frayer Model.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the chemical reaction as the vocabulary term and focus on the following: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Description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Characteristics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Examples and Non-examples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An image representation.</a:t>
            </a:r>
            <a:endParaRPr dirty="0"/>
          </a:p>
        </p:txBody>
      </p:sp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Gallery Walk</a:t>
            </a:r>
            <a:endParaRPr dirty="0"/>
          </a:p>
        </p:txBody>
      </p:sp>
      <p:pic>
        <p:nvPicPr>
          <p:cNvPr id="134" name="Google Shape;134;p29" title="Gallery Walk Carous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7611" y="162542"/>
            <a:ext cx="1790334" cy="905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the chemical reaction as the vocabulary term and focus on the following: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Description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Characteristics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Examples and Non-examples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en-US" dirty="0"/>
              <a:t>An image representation.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Chemical Reaction Frayer Models</a:t>
            </a:r>
            <a:endParaRPr dirty="0"/>
          </a:p>
        </p:txBody>
      </p:sp>
      <p:pic>
        <p:nvPicPr>
          <p:cNvPr id="142" name="Google Shape;142;p30" title="Frayer Model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6153" y="182824"/>
            <a:ext cx="1514946" cy="98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4 minute timer">
            <a:hlinkClick r:id="" action="ppaction://media"/>
            <a:extLst>
              <a:ext uri="{FF2B5EF4-FFF2-40B4-BE49-F238E27FC236}">
                <a16:creationId xmlns:a16="http://schemas.microsoft.com/office/drawing/2014/main" id="{87E46577-0BF0-3B32-6AE2-8C00C72117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756153" y="3189224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469</Words>
  <Application>Microsoft Macintosh PowerPoint</Application>
  <PresentationFormat>On-screen Show (16:9)</PresentationFormat>
  <Paragraphs>54</Paragraphs>
  <Slides>12</Slides>
  <Notes>12</Notes>
  <HiddenSlides>1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Noto Sans Symbols</vt:lpstr>
      <vt:lpstr>LEARN theme</vt:lpstr>
      <vt:lpstr>LEARN theme</vt:lpstr>
      <vt:lpstr>PowerPoint Presentation</vt:lpstr>
      <vt:lpstr>Untwining and Intertwining</vt:lpstr>
      <vt:lpstr>Essential Question</vt:lpstr>
      <vt:lpstr>Lesson Objectives</vt:lpstr>
      <vt:lpstr>Classification</vt:lpstr>
      <vt:lpstr>Definitions and Examples</vt:lpstr>
      <vt:lpstr>Share Out</vt:lpstr>
      <vt:lpstr>Gallery Walk</vt:lpstr>
      <vt:lpstr>Chemical Reaction Frayer Models</vt:lpstr>
      <vt:lpstr>Chemical Reaction Poster</vt:lpstr>
      <vt:lpstr>Analogy Examples</vt:lpstr>
      <vt:lpstr>Present Your Poster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Untwining and Intertwining</dc:title>
  <dc:subject/>
  <dc:creator>K20 Center</dc:creator>
  <cp:keywords/>
  <dc:description/>
  <cp:lastModifiedBy>Gracia, Ann M.</cp:lastModifiedBy>
  <cp:revision>5</cp:revision>
  <dcterms:modified xsi:type="dcterms:W3CDTF">2025-05-19T15:47:49Z</dcterms:modified>
  <cp:category/>
</cp:coreProperties>
</file>