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tWz3CIvsC1PZNXSKgBen9KtPr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39" d="100"/>
          <a:sy n="139" d="100"/>
        </p:scale>
        <p:origin x="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0TjT53qpF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FOR THE BOOK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58a1dff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58a1dff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(n.d.-b). </a:t>
            </a:r>
            <a:r>
              <a:rPr lang="en-US" i="1" dirty="0"/>
              <a:t>Jumanji (7/8) Movie Clip - earthquake</a:t>
            </a:r>
            <a:r>
              <a:rPr lang="en-US" dirty="0"/>
              <a:t>. YouTube. https://www.youtube.com/watch?v=SiUT8u1LckQ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Think-pair-share.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 sz="1200">
              <a:solidFill>
                <a:srgbClr val="1155CC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5568595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5568595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(n.d.-b). </a:t>
            </a:r>
            <a:r>
              <a:rPr lang="en-US" i="1"/>
              <a:t>Jumanji (7/8) Movie Clip - earthquake</a:t>
            </a:r>
            <a:r>
              <a:rPr lang="en-US"/>
              <a:t>. YouTube. https://www.youtube.com/watch?v=SiUT8u1LckQ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5568595a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5568595a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(n.d.-c). </a:t>
            </a:r>
            <a:r>
              <a:rPr lang="en-US" i="1" dirty="0"/>
              <a:t>Jumanji (8/8) Movie Clip - Jumanji</a:t>
            </a:r>
            <a:r>
              <a:rPr lang="en-US" dirty="0"/>
              <a:t>. YouTube. https://www.youtube.com/watch?v=M0TjT53qpFY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5568595a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15568595a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/>
              <a:t>Jumanji images – browse 74 stock photos, vectors, and video</a:t>
            </a:r>
            <a:r>
              <a:rPr lang="en-US"/>
              <a:t>. Adobe Stock. (n.d.). https://stock.adobe.com/search?k=jumanji&amp;asset_id=692779845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What did I learn today.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https://learn.k20center.ou.edu/strategy/169</a:t>
            </a:r>
            <a:endParaRPr sz="1200">
              <a:solidFill>
                <a:srgbClr val="1155CC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/>
              <a:t>Jumanji images – browse 74 stock photos, vectors, and video</a:t>
            </a:r>
            <a:r>
              <a:rPr lang="en-US"/>
              <a:t>. Adobe Stock. (n.d.). https://stock.adobe.com/search?k=jumanji&amp;asset_id=692779845 </a:t>
            </a:r>
            <a:endParaRPr/>
          </a:p>
          <a:p>
            <a:pPr marL="228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them to think about weather, animals, bugs, plants, etc. This brainstorm will provide a little context for the story.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Think-pair-share.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 sz="1200">
              <a:solidFill>
                <a:srgbClr val="1155CC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Finish reading the rest of the book.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i="1"/>
              <a:t>Video: Finish watching Jumanji (7/8), and then go to </a:t>
            </a:r>
            <a:r>
              <a:rPr lang="en-US" b="1" i="1"/>
              <a:t>slide 12 </a:t>
            </a:r>
            <a:r>
              <a:rPr lang="en-US" i="1"/>
              <a:t>to show </a:t>
            </a:r>
            <a:r>
              <a:rPr lang="en-US" i="1" u="sng">
                <a:solidFill>
                  <a:schemeClr val="hlink"/>
                </a:solidFill>
                <a:hlinkClick r:id="rId3"/>
              </a:rPr>
              <a:t>Jumanji (8/8)</a:t>
            </a:r>
            <a:r>
              <a:rPr lang="en-US" i="1"/>
              <a:t>. Ask the question, "What was the likelihood that Alan was going to roll a number that was three or greater?" Was the likelihood greater for Sarah or Alan to finish the game? Why?"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7" name="Google Shape;4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SiUT8u1LckQ?feature=oembed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SiUT8u1LckQ?feature=oembed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M0TjT53qpFY?feature=oembed" TargetMode="Externa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sp>
        <p:nvSpPr>
          <p:cNvPr id="121" name="Google Shape;12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Do you think Judy is likely to roll a 12 to finish the game?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sum or sums would Judy most likely have rolled with two standard dice?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22" name="Google Shape;122;p11" descr="A picture containing flow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4378" y="0"/>
            <a:ext cx="1404257" cy="1404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Jumanji (7/8) Movie CLIP - Earthquake (1995) HD">
            <a:hlinkClick r:id="" action="ppaction://media"/>
            <a:extLst>
              <a:ext uri="{FF2B5EF4-FFF2-40B4-BE49-F238E27FC236}">
                <a16:creationId xmlns:a16="http://schemas.microsoft.com/office/drawing/2014/main" id="{CEC32753-53DF-97A2-2521-6DE311A342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1866" y="176277"/>
            <a:ext cx="8480268" cy="479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311700" y="1145950"/>
            <a:ext cx="4130400" cy="3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is the likelihood that Sarah will roll a 7 to end the game?</a:t>
            </a:r>
            <a:endParaRPr dirty="0"/>
          </a:p>
        </p:txBody>
      </p:sp>
      <p:pic>
        <p:nvPicPr>
          <p:cNvPr id="134" name="Google Shape;134;p9" descr="A picture containing flow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7021" y="998988"/>
            <a:ext cx="3145525" cy="31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Jumanji (7/8) Movie CLIP - Earthquake (1995) HD">
            <a:hlinkClick r:id="" action="ppaction://media"/>
            <a:extLst>
              <a:ext uri="{FF2B5EF4-FFF2-40B4-BE49-F238E27FC236}">
                <a16:creationId xmlns:a16="http://schemas.microsoft.com/office/drawing/2014/main" id="{4E013CFC-F4B6-10D4-9D89-5BEB76FF66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250" y="104181"/>
            <a:ext cx="8735500" cy="4935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Jumanji (8/8) Movie CLIP - Jumanji (1995) HD">
            <a:hlinkClick r:id="" action="ppaction://media"/>
            <a:extLst>
              <a:ext uri="{FF2B5EF4-FFF2-40B4-BE49-F238E27FC236}">
                <a16:creationId xmlns:a16="http://schemas.microsoft.com/office/drawing/2014/main" id="{8B2D53CF-7680-C4EC-0AB1-A75F6C046C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837" y="150274"/>
            <a:ext cx="8572325" cy="484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5568595a7_0_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sp>
        <p:nvSpPr>
          <p:cNvPr id="150" name="Google Shape;150;g315568595a7_0_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was the likelihood that Alan was going to roll a number that was three or greater?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Was the likelihood greater for Sarah or Alan to finish the game? Why?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sums were Sarah and Alan most likely to roll with two standard dice?</a:t>
            </a:r>
            <a:endParaRPr dirty="0"/>
          </a:p>
        </p:txBody>
      </p:sp>
      <p:pic>
        <p:nvPicPr>
          <p:cNvPr id="151" name="Google Shape;151;g315568595a7_0_16" descr="A picture containing flow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4378" y="0"/>
            <a:ext cx="1404257" cy="1404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</a:pPr>
            <a:r>
              <a:rPr lang="en-US" dirty="0"/>
              <a:t>Whole Class Discussion</a:t>
            </a:r>
            <a:endParaRPr dirty="0"/>
          </a:p>
        </p:txBody>
      </p:sp>
      <p:sp>
        <p:nvSpPr>
          <p:cNvPr id="157" name="Google Shape;157;p13"/>
          <p:cNvSpPr txBox="1">
            <a:spLocks noGrp="1"/>
          </p:cNvSpPr>
          <p:nvPr>
            <p:ph type="body" idx="1"/>
          </p:nvPr>
        </p:nvSpPr>
        <p:spPr>
          <a:xfrm>
            <a:off x="311700" y="935558"/>
            <a:ext cx="4295700" cy="3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sums are impossible to roll with two standard dice?</a:t>
            </a:r>
            <a:endParaRPr dirty="0"/>
          </a:p>
        </p:txBody>
      </p:sp>
      <p:pic>
        <p:nvPicPr>
          <p:cNvPr id="158" name="Google Shape;158;p13" title="TakeAChance_StrategyC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528" y="1193200"/>
            <a:ext cx="3113478" cy="311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ctrTitle"/>
          </p:nvPr>
        </p:nvSpPr>
        <p:spPr>
          <a:xfrm>
            <a:off x="542544" y="1935202"/>
            <a:ext cx="7851648" cy="72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</a:pPr>
            <a:r>
              <a:rPr lang="en-US" dirty="0"/>
              <a:t>What is Sample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Space</a:t>
            </a:r>
            <a:r>
              <a:rPr lang="en-US" dirty="0"/>
              <a:t>?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Sums of Jumanji </a:t>
            </a:r>
            <a:endParaRPr dirty="0"/>
          </a:p>
        </p:txBody>
      </p:sp>
      <p:sp>
        <p:nvSpPr>
          <p:cNvPr id="169" name="Google Shape;169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4343727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793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Record a prediction as to which sum you think would appear most often and why.</a:t>
            </a:r>
            <a:endParaRPr dirty="0"/>
          </a:p>
        </p:txBody>
      </p:sp>
      <p:pic>
        <p:nvPicPr>
          <p:cNvPr id="170" name="Google Shape;170;p15" title="TakeAChance_StrategyC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250" y="933301"/>
            <a:ext cx="3443725" cy="34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311700" y="3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</a:pPr>
            <a:r>
              <a:rPr lang="en-US" dirty="0"/>
              <a:t>Sums of Jumanji</a:t>
            </a:r>
            <a:endParaRPr dirty="0"/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1"/>
          </p:nvPr>
        </p:nvSpPr>
        <p:spPr>
          <a:xfrm>
            <a:off x="311700" y="891915"/>
            <a:ext cx="8520600" cy="36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pairs: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Roll the two dice. 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Record the value of the sum under the corresponding column on your handout. </a:t>
            </a:r>
            <a:r>
              <a:rPr lang="en-US" sz="2600" dirty="0"/>
              <a:t>For example: If the dice were a 2 and 3, you would 	write 2+3 in </a:t>
            </a:r>
            <a:r>
              <a:rPr lang="en-US" dirty="0"/>
              <a:t>row</a:t>
            </a:r>
            <a:r>
              <a:rPr lang="en-US" sz="2600" dirty="0"/>
              <a:t> 1 under the 5 column.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Continue to take turns rolling the dice until you have reached 15 rolls.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Which sum was </a:t>
            </a:r>
            <a:r>
              <a:rPr lang="en-US" i="1" dirty="0"/>
              <a:t>actually</a:t>
            </a:r>
            <a:r>
              <a:rPr lang="en-US" dirty="0"/>
              <a:t> rolled most frequently?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Sums of Jumanji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Probability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311700" y="34451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</a:pPr>
            <a:r>
              <a:rPr lang="en-US" dirty="0"/>
              <a:t>Making Predictions</a:t>
            </a:r>
            <a:endParaRPr dirty="0"/>
          </a:p>
        </p:txBody>
      </p:sp>
      <p:sp>
        <p:nvSpPr>
          <p:cNvPr id="182" name="Google Shape;182;p17"/>
          <p:cNvSpPr txBox="1">
            <a:spLocks noGrp="1"/>
          </p:cNvSpPr>
          <p:nvPr>
            <p:ph type="body" idx="1"/>
          </p:nvPr>
        </p:nvSpPr>
        <p:spPr>
          <a:xfrm>
            <a:off x="311700" y="917215"/>
            <a:ext cx="7934229" cy="42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200" b="1" dirty="0"/>
              <a:t>Using the follow scenarios, make predictions based on your data.</a:t>
            </a:r>
            <a:endParaRPr sz="2200" b="1" dirty="0"/>
          </a:p>
          <a:p>
            <a:pPr marL="5207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2300" dirty="0"/>
              <a:t>What might happen to the results if we continued to roll the dice another 10 times, 15 times, 100 times, </a:t>
            </a:r>
            <a:r>
              <a:rPr lang="en-US" sz="2300" dirty="0" err="1"/>
              <a:t>etc</a:t>
            </a:r>
            <a:r>
              <a:rPr lang="en-US" sz="2300" dirty="0"/>
              <a:t>? What would you expect to happen to the sums?</a:t>
            </a:r>
            <a:endParaRPr sz="23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5207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2300" dirty="0"/>
              <a:t>If we rolled the dice </a:t>
            </a:r>
            <a:r>
              <a:rPr lang="en-US" sz="2300" u="sng" dirty="0"/>
              <a:t>15</a:t>
            </a:r>
            <a:r>
              <a:rPr lang="en-US" sz="2300" dirty="0"/>
              <a:t> more times, how many times would you expect to get a sum that equals _______?</a:t>
            </a:r>
            <a:endParaRPr sz="23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5207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2300" dirty="0"/>
              <a:t>If we had rolled the dice only 5 times, how many times would you expect to have received a sum that equals _______?</a:t>
            </a: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ctrTitle"/>
          </p:nvPr>
        </p:nvSpPr>
        <p:spPr>
          <a:xfrm>
            <a:off x="646176" y="120015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Class Discussion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311700" y="1387556"/>
            <a:ext cx="8520600" cy="319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 other games or activities that might have a sample space, theoretical probability, and experimental probability?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</a:pPr>
            <a:r>
              <a:rPr lang="en-US" dirty="0"/>
              <a:t>Using Games at Home</a:t>
            </a:r>
            <a:endParaRPr dirty="0"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4911627" cy="275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the Game Station Probability Data Sheet, record the following for each game: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Title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Sample Space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Theoretical Probability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99" name="Google Shape;199;p20"/>
          <p:cNvSpPr/>
          <p:nvPr/>
        </p:nvSpPr>
        <p:spPr>
          <a:xfrm>
            <a:off x="125735" y="3962389"/>
            <a:ext cx="6658785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possible, bring a game to class tomorrow for another learning experience. </a:t>
            </a:r>
            <a:endParaRPr dirty="0"/>
          </a:p>
        </p:txBody>
      </p:sp>
      <p:pic>
        <p:nvPicPr>
          <p:cNvPr id="200" name="Google Shape;2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625" y="1233425"/>
            <a:ext cx="3166802" cy="237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Game Stations</a:t>
            </a:r>
            <a:endParaRPr dirty="0"/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793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Choose a game to play and record experimental probability.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What Did I Learn Today?</a:t>
            </a:r>
            <a:endParaRPr dirty="0"/>
          </a:p>
        </p:txBody>
      </p:sp>
      <p:sp>
        <p:nvSpPr>
          <p:cNvPr id="212" name="Google Shape;212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793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Write down what you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now</a:t>
            </a:r>
            <a:r>
              <a:rPr lang="en-US" dirty="0"/>
              <a:t> understand about probability. </a:t>
            </a:r>
            <a:endParaRPr dirty="0"/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8040" y="294893"/>
            <a:ext cx="1714501" cy="171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7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When might we use probability and why? </a:t>
            </a:r>
            <a:endParaRPr dirty="0"/>
          </a:p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Why do we need probability?</a:t>
            </a:r>
            <a:endParaRPr dirty="0"/>
          </a:p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Be able to find experimental and theoretical probability for simple events.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ctrTitle"/>
          </p:nvPr>
        </p:nvSpPr>
        <p:spPr>
          <a:xfrm>
            <a:off x="646175" y="1000775"/>
            <a:ext cx="4673100" cy="29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Have you read the book or seen one of the </a:t>
            </a:r>
            <a:r>
              <a:rPr lang="en-US" i="1" dirty="0"/>
              <a:t>Jumanji </a:t>
            </a:r>
            <a:r>
              <a:rPr lang="en-US" dirty="0"/>
              <a:t>movies?</a:t>
            </a:r>
            <a:endParaRPr dirty="0"/>
          </a:p>
        </p:txBody>
      </p:sp>
      <p:pic>
        <p:nvPicPr>
          <p:cNvPr id="91" name="Google Shape;9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625" y="1233425"/>
            <a:ext cx="3166802" cy="237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311700" y="1680369"/>
            <a:ext cx="8520600" cy="178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dirty="0"/>
              <a:t>What dangers would you experience in the jungle?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Story time</a:t>
            </a:r>
            <a:endParaRPr dirty="0"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793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Listen to a part of the story about the game of Jumanji.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sp>
        <p:nvSpPr>
          <p:cNvPr id="108" name="Google Shape;10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08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is the likelihood that Judy will roll a 12 to end the game?</a:t>
            </a:r>
            <a:endParaRPr dirty="0"/>
          </a:p>
        </p:txBody>
      </p:sp>
      <p:pic>
        <p:nvPicPr>
          <p:cNvPr id="109" name="Google Shape;109;p8" descr="A picture containing flow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7719" y="841046"/>
            <a:ext cx="3145525" cy="31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Story time</a:t>
            </a:r>
            <a:endParaRPr dirty="0"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793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Listen to the rest of the story about the game of Jumanji.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846</Words>
  <Application>Microsoft Macintosh PowerPoint</Application>
  <PresentationFormat>On-screen Show (16:9)</PresentationFormat>
  <Paragraphs>71</Paragraphs>
  <Slides>25</Slides>
  <Notes>25</Notes>
  <HiddenSlides>6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Georgia</vt:lpstr>
      <vt:lpstr>Calibri</vt:lpstr>
      <vt:lpstr>Arial</vt:lpstr>
      <vt:lpstr>Constantia</vt:lpstr>
      <vt:lpstr>LEARN theme</vt:lpstr>
      <vt:lpstr>LEARN theme</vt:lpstr>
      <vt:lpstr>PowerPoint Presentation</vt:lpstr>
      <vt:lpstr>Sums of Jumanji</vt:lpstr>
      <vt:lpstr>Essential Question</vt:lpstr>
      <vt:lpstr>Lesson Objective</vt:lpstr>
      <vt:lpstr>Have you read the book or seen one of the Jumanji movies?</vt:lpstr>
      <vt:lpstr>What dangers would you experience in the jungle?</vt:lpstr>
      <vt:lpstr>Story time</vt:lpstr>
      <vt:lpstr>Think-Pair-Share</vt:lpstr>
      <vt:lpstr>Story time</vt:lpstr>
      <vt:lpstr>Think-Pair-Share</vt:lpstr>
      <vt:lpstr>PowerPoint Presentation</vt:lpstr>
      <vt:lpstr>Think-Pair-Share</vt:lpstr>
      <vt:lpstr>PowerPoint Presentation</vt:lpstr>
      <vt:lpstr>PowerPoint Presentation</vt:lpstr>
      <vt:lpstr>Think-Pair-Share</vt:lpstr>
      <vt:lpstr>Whole Class Discussion</vt:lpstr>
      <vt:lpstr>What is Sample Space?</vt:lpstr>
      <vt:lpstr>Sums of Jumanji </vt:lpstr>
      <vt:lpstr>Sums of Jumanji</vt:lpstr>
      <vt:lpstr>Making Predictions</vt:lpstr>
      <vt:lpstr>Class Discussion</vt:lpstr>
      <vt:lpstr>What other games or activities that might have a sample space, theoretical probability, and experimental probability?</vt:lpstr>
      <vt:lpstr>Using Games at Home</vt:lpstr>
      <vt:lpstr>Game Stations</vt:lpstr>
      <vt:lpstr>What Did I Learn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Gracia, Ann M.</cp:lastModifiedBy>
  <cp:revision>2</cp:revision>
  <dcterms:modified xsi:type="dcterms:W3CDTF">2025-01-22T18:04:03Z</dcterms:modified>
</cp:coreProperties>
</file>