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77" r:id="rId3"/>
    <p:sldId id="258" r:id="rId4"/>
    <p:sldId id="259" r:id="rId5"/>
    <p:sldId id="260" r:id="rId6"/>
    <p:sldId id="256" r:id="rId7"/>
    <p:sldId id="262" r:id="rId8"/>
    <p:sldId id="261" r:id="rId9"/>
    <p:sldId id="264" r:id="rId10"/>
    <p:sldId id="265" r:id="rId11"/>
    <p:sldId id="266" r:id="rId12"/>
    <p:sldId id="263" r:id="rId13"/>
    <p:sldId id="268" r:id="rId14"/>
    <p:sldId id="269" r:id="rId15"/>
    <p:sldId id="267" r:id="rId16"/>
    <p:sldId id="272" r:id="rId17"/>
    <p:sldId id="273" r:id="rId18"/>
    <p:sldId id="270" r:id="rId19"/>
    <p:sldId id="275" r:id="rId20"/>
    <p:sldId id="271" r:id="rId21"/>
    <p:sldId id="274" r:id="rId22"/>
  </p:sldIdLst>
  <p:sldSz cx="9601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0" autoAdjust="0"/>
    <p:restoredTop sz="94660"/>
  </p:normalViewPr>
  <p:slideViewPr>
    <p:cSldViewPr snapToGrid="0">
      <p:cViewPr>
        <p:scale>
          <a:sx n="202" d="100"/>
          <a:sy n="202" d="100"/>
        </p:scale>
        <p:origin x="372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5FC3C-6811-8640-A08C-83B6186B5755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43000"/>
            <a:ext cx="405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51D7C-2195-0B47-A5EB-BD25F0BA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5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8EFE-827C-4AE1-BB2F-A32472533B17}" type="datetimeFigureOut">
              <a:rPr lang="en-US" smtClean="0"/>
              <a:t>7/25/19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D8D8-A1E8-4B4B-87EF-09DAF325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k20center.ou.edu/strategy/d9908066f654727934df7bf4f506c28b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kineticwriter.me/2014/10/05/day-5-balance-the-season-of-writin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isnessofathat.blogspot.com/2012/05/linedancers-avoid-false-balanc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isnessofathat.blogspot.com/2012/05/linedancers-avoid-false-balanc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6FBC0-FD6C-AA43-91F1-ADCB4E71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58" y="0"/>
            <a:ext cx="9601200" cy="731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8A6E0-F93B-484F-9D37-CECFAFEFB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9" t="1" r="13023" b="-95"/>
          <a:stretch/>
        </p:blipFill>
        <p:spPr>
          <a:xfrm>
            <a:off x="-85458" y="8332"/>
            <a:ext cx="9686658" cy="73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2317962" y="3240226"/>
            <a:ext cx="569262" cy="830997"/>
            <a:chOff x="885779" y="6062006"/>
            <a:chExt cx="56926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10835" y="60620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677704" y="310054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5371093" y="3089019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227695" y="507343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515548" y="306504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77A085-A4BA-46E5-B823-74FAF89AC212}"/>
              </a:ext>
            </a:extLst>
          </p:cNvPr>
          <p:cNvSpPr/>
          <p:nvPr/>
        </p:nvSpPr>
        <p:spPr>
          <a:xfrm>
            <a:off x="7947759" y="3094523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154911-66A1-4B99-984A-ED0F97420A1C}"/>
              </a:ext>
            </a:extLst>
          </p:cNvPr>
          <p:cNvSpPr txBox="1"/>
          <p:nvPr/>
        </p:nvSpPr>
        <p:spPr>
          <a:xfrm>
            <a:off x="1377837" y="5411415"/>
            <a:ext cx="252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___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386132-19CD-4C55-B6FA-EC0FA5661576}"/>
              </a:ext>
            </a:extLst>
          </p:cNvPr>
          <p:cNvSpPr txBox="1"/>
          <p:nvPr/>
        </p:nvSpPr>
        <p:spPr>
          <a:xfrm>
            <a:off x="3696719" y="5411415"/>
            <a:ext cx="2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___ = ___</a:t>
            </a:r>
          </a:p>
        </p:txBody>
      </p:sp>
    </p:spTree>
    <p:extLst>
      <p:ext uri="{BB962C8B-B14F-4D97-AF65-F5344CB8AC3E}">
        <p14:creationId xmlns:p14="http://schemas.microsoft.com/office/powerpoint/2010/main" val="344562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AE58B-082A-4912-B443-67546AB450BB}"/>
              </a:ext>
            </a:extLst>
          </p:cNvPr>
          <p:cNvGrpSpPr/>
          <p:nvPr/>
        </p:nvGrpSpPr>
        <p:grpSpPr>
          <a:xfrm>
            <a:off x="3904367" y="3299280"/>
            <a:ext cx="569262" cy="830997"/>
            <a:chOff x="3006603" y="1071155"/>
            <a:chExt cx="569262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FA971C-4982-4460-9F92-0495D6561121}"/>
                </a:ext>
              </a:extLst>
            </p:cNvPr>
            <p:cNvSpPr/>
            <p:nvPr/>
          </p:nvSpPr>
          <p:spPr>
            <a:xfrm>
              <a:off x="3006603" y="119080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7C3980-A3E7-451C-8785-81F715C3DAE0}"/>
                </a:ext>
              </a:extLst>
            </p:cNvPr>
            <p:cNvSpPr/>
            <p:nvPr/>
          </p:nvSpPr>
          <p:spPr>
            <a:xfrm>
              <a:off x="3023373" y="1071155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D5188-3139-4DA6-B829-77D549AA4451}"/>
              </a:ext>
            </a:extLst>
          </p:cNvPr>
          <p:cNvGrpSpPr/>
          <p:nvPr/>
        </p:nvGrpSpPr>
        <p:grpSpPr>
          <a:xfrm>
            <a:off x="6343396" y="3362897"/>
            <a:ext cx="578303" cy="830997"/>
            <a:chOff x="129830" y="6055693"/>
            <a:chExt cx="5783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70EEE1-151B-45C2-BBB8-9A49A635FF5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944F5F-FF80-4AD0-95FB-677CE4B61FCF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2595744" y="308883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1431698" y="308210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97443" y="507343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242580" y="308883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12489-E209-487A-B224-0CE7593E196F}"/>
              </a:ext>
            </a:extLst>
          </p:cNvPr>
          <p:cNvGrpSpPr/>
          <p:nvPr/>
        </p:nvGrpSpPr>
        <p:grpSpPr>
          <a:xfrm>
            <a:off x="7219109" y="3362897"/>
            <a:ext cx="578303" cy="830997"/>
            <a:chOff x="129830" y="6055693"/>
            <a:chExt cx="578303" cy="83099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2E13E47-C162-42EF-89A6-3A906702787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29A0468-E3C4-4B06-85B6-DC36304AC295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6DF1E42-93F8-4456-AB62-26272E7CE989}"/>
              </a:ext>
            </a:extLst>
          </p:cNvPr>
          <p:cNvSpPr txBox="1"/>
          <p:nvPr/>
        </p:nvSpPr>
        <p:spPr>
          <a:xfrm>
            <a:off x="1377837" y="5411415"/>
            <a:ext cx="252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9BC729-BF0B-F641-950B-2E6FA465E13F}"/>
              </a:ext>
            </a:extLst>
          </p:cNvPr>
          <p:cNvSpPr txBox="1"/>
          <p:nvPr/>
        </p:nvSpPr>
        <p:spPr>
          <a:xfrm>
            <a:off x="3696719" y="5411415"/>
            <a:ext cx="2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___ = ___</a:t>
            </a:r>
          </a:p>
        </p:txBody>
      </p:sp>
    </p:spTree>
    <p:extLst>
      <p:ext uri="{BB962C8B-B14F-4D97-AF65-F5344CB8AC3E}">
        <p14:creationId xmlns:p14="http://schemas.microsoft.com/office/powerpoint/2010/main" val="95792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AE58B-082A-4912-B443-67546AB450BB}"/>
              </a:ext>
            </a:extLst>
          </p:cNvPr>
          <p:cNvGrpSpPr/>
          <p:nvPr/>
        </p:nvGrpSpPr>
        <p:grpSpPr>
          <a:xfrm>
            <a:off x="3053708" y="3140329"/>
            <a:ext cx="569262" cy="830997"/>
            <a:chOff x="3006603" y="1071155"/>
            <a:chExt cx="569262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FA971C-4982-4460-9F92-0495D6561121}"/>
                </a:ext>
              </a:extLst>
            </p:cNvPr>
            <p:cNvSpPr/>
            <p:nvPr/>
          </p:nvSpPr>
          <p:spPr>
            <a:xfrm>
              <a:off x="3006603" y="119080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7C3980-A3E7-451C-8785-81F715C3DAE0}"/>
                </a:ext>
              </a:extLst>
            </p:cNvPr>
            <p:cNvSpPr/>
            <p:nvPr/>
          </p:nvSpPr>
          <p:spPr>
            <a:xfrm>
              <a:off x="3023373" y="1071155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6186101" y="3140327"/>
            <a:ext cx="569262" cy="830997"/>
            <a:chOff x="885779" y="6062006"/>
            <a:chExt cx="56926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10835" y="60620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1577969" y="299514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7118265" y="2893577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166727" y="514965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296408" y="2987948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DCE4D8-62DE-461D-A33D-76F62394E1EA}"/>
              </a:ext>
            </a:extLst>
          </p:cNvPr>
          <p:cNvSpPr txBox="1"/>
          <p:nvPr/>
        </p:nvSpPr>
        <p:spPr>
          <a:xfrm>
            <a:off x="1377837" y="5411415"/>
            <a:ext cx="252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12CF63-D624-9F45-B945-874A61CD5A75}"/>
              </a:ext>
            </a:extLst>
          </p:cNvPr>
          <p:cNvSpPr txBox="1"/>
          <p:nvPr/>
        </p:nvSpPr>
        <p:spPr>
          <a:xfrm>
            <a:off x="3696719" y="5411415"/>
            <a:ext cx="2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___ = ___</a:t>
            </a:r>
          </a:p>
        </p:txBody>
      </p:sp>
    </p:spTree>
    <p:extLst>
      <p:ext uri="{BB962C8B-B14F-4D97-AF65-F5344CB8AC3E}">
        <p14:creationId xmlns:p14="http://schemas.microsoft.com/office/powerpoint/2010/main" val="286611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0996-FFBD-4446-AE0B-B24C78965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2798631"/>
            <a:ext cx="8161020" cy="1269701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Teacher" panose="00000400000000000000" pitchFamily="2" charset="0"/>
                <a:hlinkClick r:id="rId2"/>
              </a:rPr>
              <a:t>Pass the Problem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cTeacher" panose="000004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28AC7-D777-4311-BE4D-D3D216FCF28E}"/>
              </a:ext>
            </a:extLst>
          </p:cNvPr>
          <p:cNvSpPr/>
          <p:nvPr/>
        </p:nvSpPr>
        <p:spPr>
          <a:xfrm>
            <a:off x="76200" y="116541"/>
            <a:ext cx="9448800" cy="708211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0996-FFBD-4446-AE0B-B24C78965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19" y="288513"/>
            <a:ext cx="8161020" cy="1269701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Teacher" panose="00000400000000000000" pitchFamily="2" charset="0"/>
              </a:rPr>
              <a:t>Draw an Equation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28AC7-D777-4311-BE4D-D3D216FCF28E}"/>
              </a:ext>
            </a:extLst>
          </p:cNvPr>
          <p:cNvSpPr/>
          <p:nvPr/>
        </p:nvSpPr>
        <p:spPr>
          <a:xfrm>
            <a:off x="76200" y="116541"/>
            <a:ext cx="9448800" cy="708211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F550-B4D9-46F6-AC6F-729B3845BF20}"/>
              </a:ext>
            </a:extLst>
          </p:cNvPr>
          <p:cNvSpPr txBox="1"/>
          <p:nvPr/>
        </p:nvSpPr>
        <p:spPr>
          <a:xfrm>
            <a:off x="582706" y="2409861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cTeacher" panose="00000400000000000000" pitchFamily="2" charset="0"/>
              </a:rPr>
              <a:t>Camden had 9 gumballs. He got more from the gumball machine. He now has 29 gumballs. How many did he get from the gumball machine?</a:t>
            </a:r>
          </a:p>
        </p:txBody>
      </p:sp>
    </p:spTree>
    <p:extLst>
      <p:ext uri="{BB962C8B-B14F-4D97-AF65-F5344CB8AC3E}">
        <p14:creationId xmlns:p14="http://schemas.microsoft.com/office/powerpoint/2010/main" val="410818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CFB8D-C382-4F9E-A221-B74DF859A4C2}"/>
              </a:ext>
            </a:extLst>
          </p:cNvPr>
          <p:cNvGrpSpPr/>
          <p:nvPr/>
        </p:nvGrpSpPr>
        <p:grpSpPr>
          <a:xfrm>
            <a:off x="158055" y="4623202"/>
            <a:ext cx="569262" cy="830997"/>
            <a:chOff x="647458" y="1040819"/>
            <a:chExt cx="56926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8B2C3A-3E8F-4EA9-B0F1-783766A43E17}"/>
                </a:ext>
              </a:extLst>
            </p:cNvPr>
            <p:cNvSpPr/>
            <p:nvPr/>
          </p:nvSpPr>
          <p:spPr>
            <a:xfrm>
              <a:off x="647458" y="116047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F773FC-57BF-45C6-8CEB-E5CFA3F9E1B1}"/>
                </a:ext>
              </a:extLst>
            </p:cNvPr>
            <p:cNvSpPr/>
            <p:nvPr/>
          </p:nvSpPr>
          <p:spPr>
            <a:xfrm>
              <a:off x="647713" y="104081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B34A0-EF92-44E0-AC7E-FC56DC32F255}"/>
              </a:ext>
            </a:extLst>
          </p:cNvPr>
          <p:cNvGrpSpPr/>
          <p:nvPr/>
        </p:nvGrpSpPr>
        <p:grpSpPr>
          <a:xfrm>
            <a:off x="901181" y="4627837"/>
            <a:ext cx="569262" cy="830997"/>
            <a:chOff x="1302083" y="2738263"/>
            <a:chExt cx="569262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F8979B-C6B6-4FC5-9E1D-2264F0573C88}"/>
                </a:ext>
              </a:extLst>
            </p:cNvPr>
            <p:cNvSpPr/>
            <p:nvPr/>
          </p:nvSpPr>
          <p:spPr>
            <a:xfrm>
              <a:off x="1302083" y="285791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2117BE-61E4-4979-AAA1-5C4909AD0BC1}"/>
                </a:ext>
              </a:extLst>
            </p:cNvPr>
            <p:cNvSpPr/>
            <p:nvPr/>
          </p:nvSpPr>
          <p:spPr>
            <a:xfrm>
              <a:off x="1302083" y="273826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AE58B-082A-4912-B443-67546AB450BB}"/>
              </a:ext>
            </a:extLst>
          </p:cNvPr>
          <p:cNvGrpSpPr/>
          <p:nvPr/>
        </p:nvGrpSpPr>
        <p:grpSpPr>
          <a:xfrm>
            <a:off x="1627215" y="4643057"/>
            <a:ext cx="569262" cy="830997"/>
            <a:chOff x="3006603" y="1071155"/>
            <a:chExt cx="569262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FA971C-4982-4460-9F92-0495D6561121}"/>
                </a:ext>
              </a:extLst>
            </p:cNvPr>
            <p:cNvSpPr/>
            <p:nvPr/>
          </p:nvSpPr>
          <p:spPr>
            <a:xfrm>
              <a:off x="3006603" y="119080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7C3980-A3E7-451C-8785-81F715C3DAE0}"/>
                </a:ext>
              </a:extLst>
            </p:cNvPr>
            <p:cNvSpPr/>
            <p:nvPr/>
          </p:nvSpPr>
          <p:spPr>
            <a:xfrm>
              <a:off x="3023373" y="1071155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1F9C3-B746-4CB7-9769-3D1EDBD38510}"/>
              </a:ext>
            </a:extLst>
          </p:cNvPr>
          <p:cNvGrpSpPr/>
          <p:nvPr/>
        </p:nvGrpSpPr>
        <p:grpSpPr>
          <a:xfrm>
            <a:off x="2346724" y="4643057"/>
            <a:ext cx="569262" cy="830997"/>
            <a:chOff x="4358128" y="1530580"/>
            <a:chExt cx="56926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478BA-680F-41C3-9093-630156785863}"/>
                </a:ext>
              </a:extLst>
            </p:cNvPr>
            <p:cNvSpPr/>
            <p:nvPr/>
          </p:nvSpPr>
          <p:spPr>
            <a:xfrm>
              <a:off x="4358128" y="165023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AC5FD5-DC1A-489D-B005-D97524AC98B3}"/>
                </a:ext>
              </a:extLst>
            </p:cNvPr>
            <p:cNvSpPr/>
            <p:nvPr/>
          </p:nvSpPr>
          <p:spPr>
            <a:xfrm>
              <a:off x="4391667" y="1530580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89F815-7114-4955-B24F-A73786E29665}"/>
              </a:ext>
            </a:extLst>
          </p:cNvPr>
          <p:cNvGrpSpPr/>
          <p:nvPr/>
        </p:nvGrpSpPr>
        <p:grpSpPr>
          <a:xfrm>
            <a:off x="145987" y="5344349"/>
            <a:ext cx="569262" cy="830997"/>
            <a:chOff x="343183" y="1892489"/>
            <a:chExt cx="569262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7A54C4-4E78-488E-BAF5-A0629E794065}"/>
                </a:ext>
              </a:extLst>
            </p:cNvPr>
            <p:cNvSpPr/>
            <p:nvPr/>
          </p:nvSpPr>
          <p:spPr>
            <a:xfrm>
              <a:off x="343183" y="200326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06BEE9-8725-4522-80F1-D9E86317062C}"/>
                </a:ext>
              </a:extLst>
            </p:cNvPr>
            <p:cNvSpPr/>
            <p:nvPr/>
          </p:nvSpPr>
          <p:spPr>
            <a:xfrm>
              <a:off x="359952" y="189248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DF3B8D-54D9-468F-83D8-35A4E9B10EC8}"/>
              </a:ext>
            </a:extLst>
          </p:cNvPr>
          <p:cNvGrpSpPr/>
          <p:nvPr/>
        </p:nvGrpSpPr>
        <p:grpSpPr>
          <a:xfrm>
            <a:off x="884089" y="5338506"/>
            <a:ext cx="569585" cy="830997"/>
            <a:chOff x="884089" y="5338506"/>
            <a:chExt cx="569585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F30E34-D1E8-4197-8DE7-1803CEFDD6B1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5CACDE-050F-4EE8-AAC4-904066B480C4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485BB9-79FC-488E-BE5A-C8B9E2554CB7}"/>
              </a:ext>
            </a:extLst>
          </p:cNvPr>
          <p:cNvGrpSpPr/>
          <p:nvPr/>
        </p:nvGrpSpPr>
        <p:grpSpPr>
          <a:xfrm>
            <a:off x="2334732" y="5337161"/>
            <a:ext cx="569263" cy="830997"/>
            <a:chOff x="2738741" y="2300376"/>
            <a:chExt cx="569263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62F6C-7CF7-4CD9-9ECF-FA76DDA1B40D}"/>
                </a:ext>
              </a:extLst>
            </p:cNvPr>
            <p:cNvSpPr/>
            <p:nvPr/>
          </p:nvSpPr>
          <p:spPr>
            <a:xfrm>
              <a:off x="2738742" y="241741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8F4B0A-50A3-479B-AC9D-44FB786CC717}"/>
                </a:ext>
              </a:extLst>
            </p:cNvPr>
            <p:cNvSpPr/>
            <p:nvPr/>
          </p:nvSpPr>
          <p:spPr>
            <a:xfrm>
              <a:off x="2738741" y="230037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D5188-3139-4DA6-B829-77D549AA4451}"/>
              </a:ext>
            </a:extLst>
          </p:cNvPr>
          <p:cNvGrpSpPr/>
          <p:nvPr/>
        </p:nvGrpSpPr>
        <p:grpSpPr>
          <a:xfrm>
            <a:off x="129830" y="6055693"/>
            <a:ext cx="578303" cy="830997"/>
            <a:chOff x="129830" y="6055693"/>
            <a:chExt cx="5783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70EEE1-151B-45C2-BBB8-9A49A635FF5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944F5F-FF80-4AD0-95FB-677CE4B61FCF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885779" y="6062006"/>
            <a:ext cx="569262" cy="830997"/>
            <a:chOff x="885779" y="6062006"/>
            <a:chExt cx="56926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10835" y="60620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C183D0-1071-4CE9-B394-654AA4C7CD47}"/>
              </a:ext>
            </a:extLst>
          </p:cNvPr>
          <p:cNvGrpSpPr/>
          <p:nvPr/>
        </p:nvGrpSpPr>
        <p:grpSpPr>
          <a:xfrm>
            <a:off x="1600017" y="6059741"/>
            <a:ext cx="569262" cy="830997"/>
            <a:chOff x="1600017" y="6059741"/>
            <a:chExt cx="569262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854E50-9E48-440B-94CC-A6AA124C4E93}"/>
                </a:ext>
              </a:extLst>
            </p:cNvPr>
            <p:cNvSpPr/>
            <p:nvPr/>
          </p:nvSpPr>
          <p:spPr>
            <a:xfrm>
              <a:off x="1600017" y="6154727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2BE0FB-E690-41C9-8A97-8D46A3F64E0F}"/>
                </a:ext>
              </a:extLst>
            </p:cNvPr>
            <p:cNvSpPr/>
            <p:nvPr/>
          </p:nvSpPr>
          <p:spPr>
            <a:xfrm>
              <a:off x="1612011" y="6059741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C1AB2C-A7A2-41DF-AFA3-C31847C598BF}"/>
              </a:ext>
            </a:extLst>
          </p:cNvPr>
          <p:cNvGrpSpPr/>
          <p:nvPr/>
        </p:nvGrpSpPr>
        <p:grpSpPr>
          <a:xfrm>
            <a:off x="2239738" y="6117248"/>
            <a:ext cx="783635" cy="707886"/>
            <a:chOff x="2239738" y="6117248"/>
            <a:chExt cx="783635" cy="70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1FEDDD-E1A0-455B-B333-E7382D3C2072}"/>
                </a:ext>
              </a:extLst>
            </p:cNvPr>
            <p:cNvSpPr/>
            <p:nvPr/>
          </p:nvSpPr>
          <p:spPr>
            <a:xfrm>
              <a:off x="2346925" y="6154726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AC7C57-85F8-464E-9C12-6F2BAE3DA363}"/>
                </a:ext>
              </a:extLst>
            </p:cNvPr>
            <p:cNvSpPr/>
            <p:nvPr/>
          </p:nvSpPr>
          <p:spPr>
            <a:xfrm>
              <a:off x="2239738" y="6117248"/>
              <a:ext cx="78363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9FCCB2-3814-4E10-99E5-615147371A4A}"/>
              </a:ext>
            </a:extLst>
          </p:cNvPr>
          <p:cNvGrpSpPr/>
          <p:nvPr/>
        </p:nvGrpSpPr>
        <p:grpSpPr>
          <a:xfrm>
            <a:off x="1610445" y="5323729"/>
            <a:ext cx="569585" cy="830997"/>
            <a:chOff x="884089" y="5338506"/>
            <a:chExt cx="569585" cy="8309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6855FD-3DD8-429A-974B-CFD0D21DEA8A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90DF46-A001-4F44-8B28-201EDA73BEA9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003331" y="456182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6975657" y="453465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6586278" y="553304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8862EB98-DB25-4D02-B223-5E9C4218A61A}"/>
              </a:ext>
            </a:extLst>
          </p:cNvPr>
          <p:cNvSpPr/>
          <p:nvPr/>
        </p:nvSpPr>
        <p:spPr>
          <a:xfrm>
            <a:off x="7544603" y="548656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131D1CA-96B9-4614-B90E-831299793462}"/>
              </a:ext>
            </a:extLst>
          </p:cNvPr>
          <p:cNvSpPr/>
          <p:nvPr/>
        </p:nvSpPr>
        <p:spPr>
          <a:xfrm>
            <a:off x="8412076" y="5450589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7545356" y="471058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77A085-A4BA-46E5-B823-74FAF89AC212}"/>
              </a:ext>
            </a:extLst>
          </p:cNvPr>
          <p:cNvSpPr/>
          <p:nvPr/>
        </p:nvSpPr>
        <p:spPr>
          <a:xfrm>
            <a:off x="8456839" y="452278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D507C0F-7B60-4ED9-AE5B-E362FBD7429D}"/>
              </a:ext>
            </a:extLst>
          </p:cNvPr>
          <p:cNvSpPr/>
          <p:nvPr/>
        </p:nvSpPr>
        <p:spPr>
          <a:xfrm>
            <a:off x="7191332" y="6168158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401401E-110A-40CF-89A8-AF3FA1C2F537}"/>
              </a:ext>
            </a:extLst>
          </p:cNvPr>
          <p:cNvSpPr/>
          <p:nvPr/>
        </p:nvSpPr>
        <p:spPr>
          <a:xfrm>
            <a:off x="8423658" y="617534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5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0996-FFBD-4446-AE0B-B24C78965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19" y="288513"/>
            <a:ext cx="8161020" cy="1269701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Teacher" panose="00000400000000000000" pitchFamily="2" charset="0"/>
              </a:rPr>
              <a:t>Draw an Equation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28AC7-D777-4311-BE4D-D3D216FCF28E}"/>
              </a:ext>
            </a:extLst>
          </p:cNvPr>
          <p:cNvSpPr/>
          <p:nvPr/>
        </p:nvSpPr>
        <p:spPr>
          <a:xfrm>
            <a:off x="76200" y="116541"/>
            <a:ext cx="9448800" cy="708211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F550-B4D9-46F6-AC6F-729B3845BF20}"/>
              </a:ext>
            </a:extLst>
          </p:cNvPr>
          <p:cNvSpPr txBox="1"/>
          <p:nvPr/>
        </p:nvSpPr>
        <p:spPr>
          <a:xfrm>
            <a:off x="582706" y="2409861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cTeacher" panose="00000400000000000000" pitchFamily="2" charset="0"/>
              </a:rPr>
              <a:t>Mavis received 3 packages of bubbles for her birthday. Each package contains some bottles. She has 12 bottles. How many bottles were in each package?</a:t>
            </a:r>
          </a:p>
        </p:txBody>
      </p:sp>
    </p:spTree>
    <p:extLst>
      <p:ext uri="{BB962C8B-B14F-4D97-AF65-F5344CB8AC3E}">
        <p14:creationId xmlns:p14="http://schemas.microsoft.com/office/powerpoint/2010/main" val="381053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CFB8D-C382-4F9E-A221-B74DF859A4C2}"/>
              </a:ext>
            </a:extLst>
          </p:cNvPr>
          <p:cNvGrpSpPr/>
          <p:nvPr/>
        </p:nvGrpSpPr>
        <p:grpSpPr>
          <a:xfrm>
            <a:off x="158055" y="4623202"/>
            <a:ext cx="569262" cy="830997"/>
            <a:chOff x="647458" y="1040819"/>
            <a:chExt cx="56926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8B2C3A-3E8F-4EA9-B0F1-783766A43E17}"/>
                </a:ext>
              </a:extLst>
            </p:cNvPr>
            <p:cNvSpPr/>
            <p:nvPr/>
          </p:nvSpPr>
          <p:spPr>
            <a:xfrm>
              <a:off x="647458" y="116047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F773FC-57BF-45C6-8CEB-E5CFA3F9E1B1}"/>
                </a:ext>
              </a:extLst>
            </p:cNvPr>
            <p:cNvSpPr/>
            <p:nvPr/>
          </p:nvSpPr>
          <p:spPr>
            <a:xfrm>
              <a:off x="647713" y="104081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B34A0-EF92-44E0-AC7E-FC56DC32F255}"/>
              </a:ext>
            </a:extLst>
          </p:cNvPr>
          <p:cNvGrpSpPr/>
          <p:nvPr/>
        </p:nvGrpSpPr>
        <p:grpSpPr>
          <a:xfrm>
            <a:off x="901181" y="4627837"/>
            <a:ext cx="569262" cy="830997"/>
            <a:chOff x="1302083" y="2738263"/>
            <a:chExt cx="569262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F8979B-C6B6-4FC5-9E1D-2264F0573C88}"/>
                </a:ext>
              </a:extLst>
            </p:cNvPr>
            <p:cNvSpPr/>
            <p:nvPr/>
          </p:nvSpPr>
          <p:spPr>
            <a:xfrm>
              <a:off x="1302083" y="285791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2117BE-61E4-4979-AAA1-5C4909AD0BC1}"/>
                </a:ext>
              </a:extLst>
            </p:cNvPr>
            <p:cNvSpPr/>
            <p:nvPr/>
          </p:nvSpPr>
          <p:spPr>
            <a:xfrm>
              <a:off x="1302083" y="273826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AE58B-082A-4912-B443-67546AB450BB}"/>
              </a:ext>
            </a:extLst>
          </p:cNvPr>
          <p:cNvGrpSpPr/>
          <p:nvPr/>
        </p:nvGrpSpPr>
        <p:grpSpPr>
          <a:xfrm>
            <a:off x="1627215" y="4643057"/>
            <a:ext cx="569262" cy="830997"/>
            <a:chOff x="3006603" y="1071155"/>
            <a:chExt cx="569262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FA971C-4982-4460-9F92-0495D6561121}"/>
                </a:ext>
              </a:extLst>
            </p:cNvPr>
            <p:cNvSpPr/>
            <p:nvPr/>
          </p:nvSpPr>
          <p:spPr>
            <a:xfrm>
              <a:off x="3006603" y="119080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7C3980-A3E7-451C-8785-81F715C3DAE0}"/>
                </a:ext>
              </a:extLst>
            </p:cNvPr>
            <p:cNvSpPr/>
            <p:nvPr/>
          </p:nvSpPr>
          <p:spPr>
            <a:xfrm>
              <a:off x="3023373" y="1071155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1F9C3-B746-4CB7-9769-3D1EDBD38510}"/>
              </a:ext>
            </a:extLst>
          </p:cNvPr>
          <p:cNvGrpSpPr/>
          <p:nvPr/>
        </p:nvGrpSpPr>
        <p:grpSpPr>
          <a:xfrm>
            <a:off x="2346724" y="4643057"/>
            <a:ext cx="569262" cy="830997"/>
            <a:chOff x="4358128" y="1530580"/>
            <a:chExt cx="56926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478BA-680F-41C3-9093-630156785863}"/>
                </a:ext>
              </a:extLst>
            </p:cNvPr>
            <p:cNvSpPr/>
            <p:nvPr/>
          </p:nvSpPr>
          <p:spPr>
            <a:xfrm>
              <a:off x="4358128" y="165023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AC5FD5-DC1A-489D-B005-D97524AC98B3}"/>
                </a:ext>
              </a:extLst>
            </p:cNvPr>
            <p:cNvSpPr/>
            <p:nvPr/>
          </p:nvSpPr>
          <p:spPr>
            <a:xfrm>
              <a:off x="4391667" y="1530580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89F815-7114-4955-B24F-A73786E29665}"/>
              </a:ext>
            </a:extLst>
          </p:cNvPr>
          <p:cNvGrpSpPr/>
          <p:nvPr/>
        </p:nvGrpSpPr>
        <p:grpSpPr>
          <a:xfrm>
            <a:off x="145987" y="5344349"/>
            <a:ext cx="569262" cy="830997"/>
            <a:chOff x="343183" y="1892489"/>
            <a:chExt cx="569262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7A54C4-4E78-488E-BAF5-A0629E794065}"/>
                </a:ext>
              </a:extLst>
            </p:cNvPr>
            <p:cNvSpPr/>
            <p:nvPr/>
          </p:nvSpPr>
          <p:spPr>
            <a:xfrm>
              <a:off x="343183" y="200326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06BEE9-8725-4522-80F1-D9E86317062C}"/>
                </a:ext>
              </a:extLst>
            </p:cNvPr>
            <p:cNvSpPr/>
            <p:nvPr/>
          </p:nvSpPr>
          <p:spPr>
            <a:xfrm>
              <a:off x="359952" y="189248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DF3B8D-54D9-468F-83D8-35A4E9B10EC8}"/>
              </a:ext>
            </a:extLst>
          </p:cNvPr>
          <p:cNvGrpSpPr/>
          <p:nvPr/>
        </p:nvGrpSpPr>
        <p:grpSpPr>
          <a:xfrm>
            <a:off x="884089" y="5338506"/>
            <a:ext cx="569585" cy="830997"/>
            <a:chOff x="884089" y="5338506"/>
            <a:chExt cx="569585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F30E34-D1E8-4197-8DE7-1803CEFDD6B1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5CACDE-050F-4EE8-AAC4-904066B480C4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485BB9-79FC-488E-BE5A-C8B9E2554CB7}"/>
              </a:ext>
            </a:extLst>
          </p:cNvPr>
          <p:cNvGrpSpPr/>
          <p:nvPr/>
        </p:nvGrpSpPr>
        <p:grpSpPr>
          <a:xfrm>
            <a:off x="2334732" y="5337161"/>
            <a:ext cx="569263" cy="830997"/>
            <a:chOff x="2738741" y="2300376"/>
            <a:chExt cx="569263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62F6C-7CF7-4CD9-9ECF-FA76DDA1B40D}"/>
                </a:ext>
              </a:extLst>
            </p:cNvPr>
            <p:cNvSpPr/>
            <p:nvPr/>
          </p:nvSpPr>
          <p:spPr>
            <a:xfrm>
              <a:off x="2738742" y="241741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8F4B0A-50A3-479B-AC9D-44FB786CC717}"/>
                </a:ext>
              </a:extLst>
            </p:cNvPr>
            <p:cNvSpPr/>
            <p:nvPr/>
          </p:nvSpPr>
          <p:spPr>
            <a:xfrm>
              <a:off x="2738741" y="230037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D5188-3139-4DA6-B829-77D549AA4451}"/>
              </a:ext>
            </a:extLst>
          </p:cNvPr>
          <p:cNvGrpSpPr/>
          <p:nvPr/>
        </p:nvGrpSpPr>
        <p:grpSpPr>
          <a:xfrm>
            <a:off x="129830" y="6055693"/>
            <a:ext cx="578303" cy="830997"/>
            <a:chOff x="129830" y="6055693"/>
            <a:chExt cx="5783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70EEE1-151B-45C2-BBB8-9A49A635FF5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944F5F-FF80-4AD0-95FB-677CE4B61FCF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885779" y="6062006"/>
            <a:ext cx="569262" cy="830997"/>
            <a:chOff x="885779" y="6062006"/>
            <a:chExt cx="56926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10835" y="60620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C183D0-1071-4CE9-B394-654AA4C7CD47}"/>
              </a:ext>
            </a:extLst>
          </p:cNvPr>
          <p:cNvGrpSpPr/>
          <p:nvPr/>
        </p:nvGrpSpPr>
        <p:grpSpPr>
          <a:xfrm>
            <a:off x="1600017" y="6059741"/>
            <a:ext cx="569262" cy="830997"/>
            <a:chOff x="1600017" y="6059741"/>
            <a:chExt cx="569262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854E50-9E48-440B-94CC-A6AA124C4E93}"/>
                </a:ext>
              </a:extLst>
            </p:cNvPr>
            <p:cNvSpPr/>
            <p:nvPr/>
          </p:nvSpPr>
          <p:spPr>
            <a:xfrm>
              <a:off x="1600017" y="6154727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2BE0FB-E690-41C9-8A97-8D46A3F64E0F}"/>
                </a:ext>
              </a:extLst>
            </p:cNvPr>
            <p:cNvSpPr/>
            <p:nvPr/>
          </p:nvSpPr>
          <p:spPr>
            <a:xfrm>
              <a:off x="1612011" y="6059741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C1AB2C-A7A2-41DF-AFA3-C31847C598BF}"/>
              </a:ext>
            </a:extLst>
          </p:cNvPr>
          <p:cNvGrpSpPr/>
          <p:nvPr/>
        </p:nvGrpSpPr>
        <p:grpSpPr>
          <a:xfrm>
            <a:off x="2239738" y="6117248"/>
            <a:ext cx="783635" cy="707886"/>
            <a:chOff x="2239738" y="6117248"/>
            <a:chExt cx="783635" cy="70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1FEDDD-E1A0-455B-B333-E7382D3C2072}"/>
                </a:ext>
              </a:extLst>
            </p:cNvPr>
            <p:cNvSpPr/>
            <p:nvPr/>
          </p:nvSpPr>
          <p:spPr>
            <a:xfrm>
              <a:off x="2346925" y="6154726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AC7C57-85F8-464E-9C12-6F2BAE3DA363}"/>
                </a:ext>
              </a:extLst>
            </p:cNvPr>
            <p:cNvSpPr/>
            <p:nvPr/>
          </p:nvSpPr>
          <p:spPr>
            <a:xfrm>
              <a:off x="2239738" y="6117248"/>
              <a:ext cx="78363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9FCCB2-3814-4E10-99E5-615147371A4A}"/>
              </a:ext>
            </a:extLst>
          </p:cNvPr>
          <p:cNvGrpSpPr/>
          <p:nvPr/>
        </p:nvGrpSpPr>
        <p:grpSpPr>
          <a:xfrm>
            <a:off x="1610445" y="5323729"/>
            <a:ext cx="569585" cy="830997"/>
            <a:chOff x="884089" y="5338506"/>
            <a:chExt cx="569585" cy="8309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6855FD-3DD8-429A-974B-CFD0D21DEA8A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90DF46-A001-4F44-8B28-201EDA73BEA9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003331" y="456182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6975657" y="453465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6586278" y="553304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8862EB98-DB25-4D02-B223-5E9C4218A61A}"/>
              </a:ext>
            </a:extLst>
          </p:cNvPr>
          <p:cNvSpPr/>
          <p:nvPr/>
        </p:nvSpPr>
        <p:spPr>
          <a:xfrm>
            <a:off x="7544603" y="548656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131D1CA-96B9-4614-B90E-831299793462}"/>
              </a:ext>
            </a:extLst>
          </p:cNvPr>
          <p:cNvSpPr/>
          <p:nvPr/>
        </p:nvSpPr>
        <p:spPr>
          <a:xfrm>
            <a:off x="8412076" y="5450589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7545356" y="471058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77A085-A4BA-46E5-B823-74FAF89AC212}"/>
              </a:ext>
            </a:extLst>
          </p:cNvPr>
          <p:cNvSpPr/>
          <p:nvPr/>
        </p:nvSpPr>
        <p:spPr>
          <a:xfrm>
            <a:off x="8456839" y="452278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D507C0F-7B60-4ED9-AE5B-E362FBD7429D}"/>
              </a:ext>
            </a:extLst>
          </p:cNvPr>
          <p:cNvSpPr/>
          <p:nvPr/>
        </p:nvSpPr>
        <p:spPr>
          <a:xfrm>
            <a:off x="7191332" y="6168158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401401E-110A-40CF-89A8-AF3FA1C2F537}"/>
              </a:ext>
            </a:extLst>
          </p:cNvPr>
          <p:cNvSpPr/>
          <p:nvPr/>
        </p:nvSpPr>
        <p:spPr>
          <a:xfrm>
            <a:off x="8423658" y="617534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8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0996-FFBD-4446-AE0B-B24C78965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19" y="288513"/>
            <a:ext cx="8161020" cy="1269701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Teacher" panose="00000400000000000000" pitchFamily="2" charset="0"/>
              </a:rPr>
              <a:t>Draw an Equation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28AC7-D777-4311-BE4D-D3D216FCF28E}"/>
              </a:ext>
            </a:extLst>
          </p:cNvPr>
          <p:cNvSpPr/>
          <p:nvPr/>
        </p:nvSpPr>
        <p:spPr>
          <a:xfrm>
            <a:off x="76200" y="116541"/>
            <a:ext cx="9448800" cy="708211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F550-B4D9-46F6-AC6F-729B3845BF20}"/>
              </a:ext>
            </a:extLst>
          </p:cNvPr>
          <p:cNvSpPr txBox="1"/>
          <p:nvPr/>
        </p:nvSpPr>
        <p:spPr>
          <a:xfrm>
            <a:off x="582706" y="2409861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cTeacher" panose="00000400000000000000" pitchFamily="2" charset="0"/>
              </a:rPr>
              <a:t>Luke received 2 boxes of movies for Christmas. Each box has some movies in it. He has a total of 12 movies. How many movies are in each box?</a:t>
            </a:r>
          </a:p>
        </p:txBody>
      </p:sp>
    </p:spTree>
    <p:extLst>
      <p:ext uri="{BB962C8B-B14F-4D97-AF65-F5344CB8AC3E}">
        <p14:creationId xmlns:p14="http://schemas.microsoft.com/office/powerpoint/2010/main" val="151058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CFB8D-C382-4F9E-A221-B74DF859A4C2}"/>
              </a:ext>
            </a:extLst>
          </p:cNvPr>
          <p:cNvGrpSpPr/>
          <p:nvPr/>
        </p:nvGrpSpPr>
        <p:grpSpPr>
          <a:xfrm>
            <a:off x="158055" y="4623202"/>
            <a:ext cx="569262" cy="830997"/>
            <a:chOff x="647458" y="1040819"/>
            <a:chExt cx="56926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8B2C3A-3E8F-4EA9-B0F1-783766A43E17}"/>
                </a:ext>
              </a:extLst>
            </p:cNvPr>
            <p:cNvSpPr/>
            <p:nvPr/>
          </p:nvSpPr>
          <p:spPr>
            <a:xfrm>
              <a:off x="647458" y="116047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F773FC-57BF-45C6-8CEB-E5CFA3F9E1B1}"/>
                </a:ext>
              </a:extLst>
            </p:cNvPr>
            <p:cNvSpPr/>
            <p:nvPr/>
          </p:nvSpPr>
          <p:spPr>
            <a:xfrm>
              <a:off x="647713" y="104081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B34A0-EF92-44E0-AC7E-FC56DC32F255}"/>
              </a:ext>
            </a:extLst>
          </p:cNvPr>
          <p:cNvGrpSpPr/>
          <p:nvPr/>
        </p:nvGrpSpPr>
        <p:grpSpPr>
          <a:xfrm>
            <a:off x="901181" y="4627837"/>
            <a:ext cx="569262" cy="830997"/>
            <a:chOff x="1302083" y="2738263"/>
            <a:chExt cx="569262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F8979B-C6B6-4FC5-9E1D-2264F0573C88}"/>
                </a:ext>
              </a:extLst>
            </p:cNvPr>
            <p:cNvSpPr/>
            <p:nvPr/>
          </p:nvSpPr>
          <p:spPr>
            <a:xfrm>
              <a:off x="1302083" y="285791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2117BE-61E4-4979-AAA1-5C4909AD0BC1}"/>
                </a:ext>
              </a:extLst>
            </p:cNvPr>
            <p:cNvSpPr/>
            <p:nvPr/>
          </p:nvSpPr>
          <p:spPr>
            <a:xfrm>
              <a:off x="1302083" y="273826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AE58B-082A-4912-B443-67546AB450BB}"/>
              </a:ext>
            </a:extLst>
          </p:cNvPr>
          <p:cNvGrpSpPr/>
          <p:nvPr/>
        </p:nvGrpSpPr>
        <p:grpSpPr>
          <a:xfrm>
            <a:off x="1627215" y="4643057"/>
            <a:ext cx="569262" cy="830997"/>
            <a:chOff x="3006603" y="1071155"/>
            <a:chExt cx="569262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FA971C-4982-4460-9F92-0495D6561121}"/>
                </a:ext>
              </a:extLst>
            </p:cNvPr>
            <p:cNvSpPr/>
            <p:nvPr/>
          </p:nvSpPr>
          <p:spPr>
            <a:xfrm>
              <a:off x="3006603" y="119080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7C3980-A3E7-451C-8785-81F715C3DAE0}"/>
                </a:ext>
              </a:extLst>
            </p:cNvPr>
            <p:cNvSpPr/>
            <p:nvPr/>
          </p:nvSpPr>
          <p:spPr>
            <a:xfrm>
              <a:off x="3023373" y="1071155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1F9C3-B746-4CB7-9769-3D1EDBD38510}"/>
              </a:ext>
            </a:extLst>
          </p:cNvPr>
          <p:cNvGrpSpPr/>
          <p:nvPr/>
        </p:nvGrpSpPr>
        <p:grpSpPr>
          <a:xfrm>
            <a:off x="2346724" y="4643057"/>
            <a:ext cx="569262" cy="830997"/>
            <a:chOff x="4358128" y="1530580"/>
            <a:chExt cx="56926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478BA-680F-41C3-9093-630156785863}"/>
                </a:ext>
              </a:extLst>
            </p:cNvPr>
            <p:cNvSpPr/>
            <p:nvPr/>
          </p:nvSpPr>
          <p:spPr>
            <a:xfrm>
              <a:off x="4358128" y="165023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AC5FD5-DC1A-489D-B005-D97524AC98B3}"/>
                </a:ext>
              </a:extLst>
            </p:cNvPr>
            <p:cNvSpPr/>
            <p:nvPr/>
          </p:nvSpPr>
          <p:spPr>
            <a:xfrm>
              <a:off x="4391667" y="1530580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89F815-7114-4955-B24F-A73786E29665}"/>
              </a:ext>
            </a:extLst>
          </p:cNvPr>
          <p:cNvGrpSpPr/>
          <p:nvPr/>
        </p:nvGrpSpPr>
        <p:grpSpPr>
          <a:xfrm>
            <a:off x="145987" y="5344349"/>
            <a:ext cx="569262" cy="830997"/>
            <a:chOff x="343183" y="1892489"/>
            <a:chExt cx="569262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7A54C4-4E78-488E-BAF5-A0629E794065}"/>
                </a:ext>
              </a:extLst>
            </p:cNvPr>
            <p:cNvSpPr/>
            <p:nvPr/>
          </p:nvSpPr>
          <p:spPr>
            <a:xfrm>
              <a:off x="343183" y="200326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06BEE9-8725-4522-80F1-D9E86317062C}"/>
                </a:ext>
              </a:extLst>
            </p:cNvPr>
            <p:cNvSpPr/>
            <p:nvPr/>
          </p:nvSpPr>
          <p:spPr>
            <a:xfrm>
              <a:off x="359952" y="189248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DF3B8D-54D9-468F-83D8-35A4E9B10EC8}"/>
              </a:ext>
            </a:extLst>
          </p:cNvPr>
          <p:cNvGrpSpPr/>
          <p:nvPr/>
        </p:nvGrpSpPr>
        <p:grpSpPr>
          <a:xfrm>
            <a:off x="884089" y="5338506"/>
            <a:ext cx="569585" cy="830997"/>
            <a:chOff x="884089" y="5338506"/>
            <a:chExt cx="569585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F30E34-D1E8-4197-8DE7-1803CEFDD6B1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5CACDE-050F-4EE8-AAC4-904066B480C4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485BB9-79FC-488E-BE5A-C8B9E2554CB7}"/>
              </a:ext>
            </a:extLst>
          </p:cNvPr>
          <p:cNvGrpSpPr/>
          <p:nvPr/>
        </p:nvGrpSpPr>
        <p:grpSpPr>
          <a:xfrm>
            <a:off x="2334732" y="5337161"/>
            <a:ext cx="569263" cy="830997"/>
            <a:chOff x="2738741" y="2300376"/>
            <a:chExt cx="569263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62F6C-7CF7-4CD9-9ECF-FA76DDA1B40D}"/>
                </a:ext>
              </a:extLst>
            </p:cNvPr>
            <p:cNvSpPr/>
            <p:nvPr/>
          </p:nvSpPr>
          <p:spPr>
            <a:xfrm>
              <a:off x="2738742" y="241741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8F4B0A-50A3-479B-AC9D-44FB786CC717}"/>
                </a:ext>
              </a:extLst>
            </p:cNvPr>
            <p:cNvSpPr/>
            <p:nvPr/>
          </p:nvSpPr>
          <p:spPr>
            <a:xfrm>
              <a:off x="2738741" y="230037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D5188-3139-4DA6-B829-77D549AA4451}"/>
              </a:ext>
            </a:extLst>
          </p:cNvPr>
          <p:cNvGrpSpPr/>
          <p:nvPr/>
        </p:nvGrpSpPr>
        <p:grpSpPr>
          <a:xfrm>
            <a:off x="129830" y="6055693"/>
            <a:ext cx="578303" cy="830997"/>
            <a:chOff x="129830" y="6055693"/>
            <a:chExt cx="5783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70EEE1-151B-45C2-BBB8-9A49A635FF5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944F5F-FF80-4AD0-95FB-677CE4B61FCF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885779" y="6062006"/>
            <a:ext cx="569262" cy="830997"/>
            <a:chOff x="885779" y="6062006"/>
            <a:chExt cx="56926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10835" y="60620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C183D0-1071-4CE9-B394-654AA4C7CD47}"/>
              </a:ext>
            </a:extLst>
          </p:cNvPr>
          <p:cNvGrpSpPr/>
          <p:nvPr/>
        </p:nvGrpSpPr>
        <p:grpSpPr>
          <a:xfrm>
            <a:off x="1600017" y="6059741"/>
            <a:ext cx="569262" cy="830997"/>
            <a:chOff x="1600017" y="6059741"/>
            <a:chExt cx="569262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854E50-9E48-440B-94CC-A6AA124C4E93}"/>
                </a:ext>
              </a:extLst>
            </p:cNvPr>
            <p:cNvSpPr/>
            <p:nvPr/>
          </p:nvSpPr>
          <p:spPr>
            <a:xfrm>
              <a:off x="1600017" y="6154727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2BE0FB-E690-41C9-8A97-8D46A3F64E0F}"/>
                </a:ext>
              </a:extLst>
            </p:cNvPr>
            <p:cNvSpPr/>
            <p:nvPr/>
          </p:nvSpPr>
          <p:spPr>
            <a:xfrm>
              <a:off x="1612011" y="6059741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C1AB2C-A7A2-41DF-AFA3-C31847C598BF}"/>
              </a:ext>
            </a:extLst>
          </p:cNvPr>
          <p:cNvGrpSpPr/>
          <p:nvPr/>
        </p:nvGrpSpPr>
        <p:grpSpPr>
          <a:xfrm>
            <a:off x="2239738" y="6117248"/>
            <a:ext cx="783635" cy="707886"/>
            <a:chOff x="2239738" y="6117248"/>
            <a:chExt cx="783635" cy="70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1FEDDD-E1A0-455B-B333-E7382D3C2072}"/>
                </a:ext>
              </a:extLst>
            </p:cNvPr>
            <p:cNvSpPr/>
            <p:nvPr/>
          </p:nvSpPr>
          <p:spPr>
            <a:xfrm>
              <a:off x="2346925" y="6154726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AC7C57-85F8-464E-9C12-6F2BAE3DA363}"/>
                </a:ext>
              </a:extLst>
            </p:cNvPr>
            <p:cNvSpPr/>
            <p:nvPr/>
          </p:nvSpPr>
          <p:spPr>
            <a:xfrm>
              <a:off x="2239738" y="6117248"/>
              <a:ext cx="78363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9FCCB2-3814-4E10-99E5-615147371A4A}"/>
              </a:ext>
            </a:extLst>
          </p:cNvPr>
          <p:cNvGrpSpPr/>
          <p:nvPr/>
        </p:nvGrpSpPr>
        <p:grpSpPr>
          <a:xfrm>
            <a:off x="1610445" y="5323729"/>
            <a:ext cx="569585" cy="830997"/>
            <a:chOff x="884089" y="5338506"/>
            <a:chExt cx="569585" cy="8309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6855FD-3DD8-429A-974B-CFD0D21DEA8A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90DF46-A001-4F44-8B28-201EDA73BEA9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003331" y="456182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6975657" y="453465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6586278" y="553304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8862EB98-DB25-4D02-B223-5E9C4218A61A}"/>
              </a:ext>
            </a:extLst>
          </p:cNvPr>
          <p:cNvSpPr/>
          <p:nvPr/>
        </p:nvSpPr>
        <p:spPr>
          <a:xfrm>
            <a:off x="7544603" y="548656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131D1CA-96B9-4614-B90E-831299793462}"/>
              </a:ext>
            </a:extLst>
          </p:cNvPr>
          <p:cNvSpPr/>
          <p:nvPr/>
        </p:nvSpPr>
        <p:spPr>
          <a:xfrm>
            <a:off x="8412076" y="5450589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7545356" y="471058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77A085-A4BA-46E5-B823-74FAF89AC212}"/>
              </a:ext>
            </a:extLst>
          </p:cNvPr>
          <p:cNvSpPr/>
          <p:nvPr/>
        </p:nvSpPr>
        <p:spPr>
          <a:xfrm>
            <a:off x="8456839" y="452278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D507C0F-7B60-4ED9-AE5B-E362FBD7429D}"/>
              </a:ext>
            </a:extLst>
          </p:cNvPr>
          <p:cNvSpPr/>
          <p:nvPr/>
        </p:nvSpPr>
        <p:spPr>
          <a:xfrm>
            <a:off x="7191332" y="6168158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401401E-110A-40CF-89A8-AF3FA1C2F537}"/>
              </a:ext>
            </a:extLst>
          </p:cNvPr>
          <p:cNvSpPr/>
          <p:nvPr/>
        </p:nvSpPr>
        <p:spPr>
          <a:xfrm>
            <a:off x="8423658" y="617534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3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D0B4E0-6B54-F04F-A223-C68E35FED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58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0996-FFBD-4446-AE0B-B24C78965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19" y="288513"/>
            <a:ext cx="8161020" cy="1269701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Teacher" panose="00000400000000000000" pitchFamily="2" charset="0"/>
              </a:rPr>
              <a:t>Draw an Equation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28AC7-D777-4311-BE4D-D3D216FCF28E}"/>
              </a:ext>
            </a:extLst>
          </p:cNvPr>
          <p:cNvSpPr/>
          <p:nvPr/>
        </p:nvSpPr>
        <p:spPr>
          <a:xfrm>
            <a:off x="76200" y="116541"/>
            <a:ext cx="9448800" cy="7082118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F550-B4D9-46F6-AC6F-729B3845BF20}"/>
              </a:ext>
            </a:extLst>
          </p:cNvPr>
          <p:cNvSpPr txBox="1"/>
          <p:nvPr/>
        </p:nvSpPr>
        <p:spPr>
          <a:xfrm>
            <a:off x="582706" y="2409861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cTeacher" panose="00000400000000000000" pitchFamily="2" charset="0"/>
              </a:rPr>
              <a:t>Parker went to the store and purchased 2 packages of baseball cards to add to the 5 cards he had at home. Each package contained some cards. He now has 25 baseball cards. How many cards were in each package?</a:t>
            </a:r>
          </a:p>
        </p:txBody>
      </p:sp>
    </p:spTree>
    <p:extLst>
      <p:ext uri="{BB962C8B-B14F-4D97-AF65-F5344CB8AC3E}">
        <p14:creationId xmlns:p14="http://schemas.microsoft.com/office/powerpoint/2010/main" val="251085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CFB8D-C382-4F9E-A221-B74DF859A4C2}"/>
              </a:ext>
            </a:extLst>
          </p:cNvPr>
          <p:cNvGrpSpPr/>
          <p:nvPr/>
        </p:nvGrpSpPr>
        <p:grpSpPr>
          <a:xfrm>
            <a:off x="158055" y="4623202"/>
            <a:ext cx="569262" cy="830997"/>
            <a:chOff x="647458" y="1040819"/>
            <a:chExt cx="569262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8B2C3A-3E8F-4EA9-B0F1-783766A43E17}"/>
                </a:ext>
              </a:extLst>
            </p:cNvPr>
            <p:cNvSpPr/>
            <p:nvPr/>
          </p:nvSpPr>
          <p:spPr>
            <a:xfrm>
              <a:off x="647458" y="116047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F773FC-57BF-45C6-8CEB-E5CFA3F9E1B1}"/>
                </a:ext>
              </a:extLst>
            </p:cNvPr>
            <p:cNvSpPr/>
            <p:nvPr/>
          </p:nvSpPr>
          <p:spPr>
            <a:xfrm>
              <a:off x="647713" y="104081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B34A0-EF92-44E0-AC7E-FC56DC32F255}"/>
              </a:ext>
            </a:extLst>
          </p:cNvPr>
          <p:cNvGrpSpPr/>
          <p:nvPr/>
        </p:nvGrpSpPr>
        <p:grpSpPr>
          <a:xfrm>
            <a:off x="901181" y="4627837"/>
            <a:ext cx="569262" cy="830997"/>
            <a:chOff x="1302083" y="2738263"/>
            <a:chExt cx="569262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F8979B-C6B6-4FC5-9E1D-2264F0573C88}"/>
                </a:ext>
              </a:extLst>
            </p:cNvPr>
            <p:cNvSpPr/>
            <p:nvPr/>
          </p:nvSpPr>
          <p:spPr>
            <a:xfrm>
              <a:off x="1302083" y="285791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2117BE-61E4-4979-AAA1-5C4909AD0BC1}"/>
                </a:ext>
              </a:extLst>
            </p:cNvPr>
            <p:cNvSpPr/>
            <p:nvPr/>
          </p:nvSpPr>
          <p:spPr>
            <a:xfrm>
              <a:off x="1302083" y="273826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AE58B-082A-4912-B443-67546AB450BB}"/>
              </a:ext>
            </a:extLst>
          </p:cNvPr>
          <p:cNvGrpSpPr/>
          <p:nvPr/>
        </p:nvGrpSpPr>
        <p:grpSpPr>
          <a:xfrm>
            <a:off x="1627215" y="4643057"/>
            <a:ext cx="569262" cy="830997"/>
            <a:chOff x="3006603" y="1071155"/>
            <a:chExt cx="569262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FA971C-4982-4460-9F92-0495D6561121}"/>
                </a:ext>
              </a:extLst>
            </p:cNvPr>
            <p:cNvSpPr/>
            <p:nvPr/>
          </p:nvSpPr>
          <p:spPr>
            <a:xfrm>
              <a:off x="3006603" y="119080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7C3980-A3E7-451C-8785-81F715C3DAE0}"/>
                </a:ext>
              </a:extLst>
            </p:cNvPr>
            <p:cNvSpPr/>
            <p:nvPr/>
          </p:nvSpPr>
          <p:spPr>
            <a:xfrm>
              <a:off x="3023373" y="1071155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1F9C3-B746-4CB7-9769-3D1EDBD38510}"/>
              </a:ext>
            </a:extLst>
          </p:cNvPr>
          <p:cNvGrpSpPr/>
          <p:nvPr/>
        </p:nvGrpSpPr>
        <p:grpSpPr>
          <a:xfrm>
            <a:off x="2346724" y="4643057"/>
            <a:ext cx="569262" cy="830997"/>
            <a:chOff x="4358128" y="1530580"/>
            <a:chExt cx="56926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478BA-680F-41C3-9093-630156785863}"/>
                </a:ext>
              </a:extLst>
            </p:cNvPr>
            <p:cNvSpPr/>
            <p:nvPr/>
          </p:nvSpPr>
          <p:spPr>
            <a:xfrm>
              <a:off x="4358128" y="165023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AC5FD5-DC1A-489D-B005-D97524AC98B3}"/>
                </a:ext>
              </a:extLst>
            </p:cNvPr>
            <p:cNvSpPr/>
            <p:nvPr/>
          </p:nvSpPr>
          <p:spPr>
            <a:xfrm>
              <a:off x="4391667" y="1530580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89F815-7114-4955-B24F-A73786E29665}"/>
              </a:ext>
            </a:extLst>
          </p:cNvPr>
          <p:cNvGrpSpPr/>
          <p:nvPr/>
        </p:nvGrpSpPr>
        <p:grpSpPr>
          <a:xfrm>
            <a:off x="145987" y="5344349"/>
            <a:ext cx="569262" cy="830997"/>
            <a:chOff x="343183" y="1892489"/>
            <a:chExt cx="569262" cy="8309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7A54C4-4E78-488E-BAF5-A0629E794065}"/>
                </a:ext>
              </a:extLst>
            </p:cNvPr>
            <p:cNvSpPr/>
            <p:nvPr/>
          </p:nvSpPr>
          <p:spPr>
            <a:xfrm>
              <a:off x="343183" y="200326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06BEE9-8725-4522-80F1-D9E86317062C}"/>
                </a:ext>
              </a:extLst>
            </p:cNvPr>
            <p:cNvSpPr/>
            <p:nvPr/>
          </p:nvSpPr>
          <p:spPr>
            <a:xfrm>
              <a:off x="359952" y="1892489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DF3B8D-54D9-468F-83D8-35A4E9B10EC8}"/>
              </a:ext>
            </a:extLst>
          </p:cNvPr>
          <p:cNvGrpSpPr/>
          <p:nvPr/>
        </p:nvGrpSpPr>
        <p:grpSpPr>
          <a:xfrm>
            <a:off x="884089" y="5338506"/>
            <a:ext cx="569585" cy="830997"/>
            <a:chOff x="884089" y="5338506"/>
            <a:chExt cx="569585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F30E34-D1E8-4197-8DE7-1803CEFDD6B1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5CACDE-050F-4EE8-AAC4-904066B480C4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485BB9-79FC-488E-BE5A-C8B9E2554CB7}"/>
              </a:ext>
            </a:extLst>
          </p:cNvPr>
          <p:cNvGrpSpPr/>
          <p:nvPr/>
        </p:nvGrpSpPr>
        <p:grpSpPr>
          <a:xfrm>
            <a:off x="2334732" y="5337161"/>
            <a:ext cx="569263" cy="830997"/>
            <a:chOff x="2738741" y="2300376"/>
            <a:chExt cx="569263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62F6C-7CF7-4CD9-9ECF-FA76DDA1B40D}"/>
                </a:ext>
              </a:extLst>
            </p:cNvPr>
            <p:cNvSpPr/>
            <p:nvPr/>
          </p:nvSpPr>
          <p:spPr>
            <a:xfrm>
              <a:off x="2738742" y="2417414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8F4B0A-50A3-479B-AC9D-44FB786CC717}"/>
                </a:ext>
              </a:extLst>
            </p:cNvPr>
            <p:cNvSpPr/>
            <p:nvPr/>
          </p:nvSpPr>
          <p:spPr>
            <a:xfrm>
              <a:off x="2738741" y="230037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D5188-3139-4DA6-B829-77D549AA4451}"/>
              </a:ext>
            </a:extLst>
          </p:cNvPr>
          <p:cNvGrpSpPr/>
          <p:nvPr/>
        </p:nvGrpSpPr>
        <p:grpSpPr>
          <a:xfrm>
            <a:off x="129830" y="6055693"/>
            <a:ext cx="578303" cy="830997"/>
            <a:chOff x="129830" y="6055693"/>
            <a:chExt cx="5783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70EEE1-151B-45C2-BBB8-9A49A635FF5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944F5F-FF80-4AD0-95FB-677CE4B61FCF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885779" y="6062006"/>
            <a:ext cx="569262" cy="830997"/>
            <a:chOff x="885779" y="6062006"/>
            <a:chExt cx="569262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10835" y="60620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C183D0-1071-4CE9-B394-654AA4C7CD47}"/>
              </a:ext>
            </a:extLst>
          </p:cNvPr>
          <p:cNvGrpSpPr/>
          <p:nvPr/>
        </p:nvGrpSpPr>
        <p:grpSpPr>
          <a:xfrm>
            <a:off x="1600017" y="6059741"/>
            <a:ext cx="569262" cy="830997"/>
            <a:chOff x="1600017" y="6059741"/>
            <a:chExt cx="569262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854E50-9E48-440B-94CC-A6AA124C4E93}"/>
                </a:ext>
              </a:extLst>
            </p:cNvPr>
            <p:cNvSpPr/>
            <p:nvPr/>
          </p:nvSpPr>
          <p:spPr>
            <a:xfrm>
              <a:off x="1600017" y="6154727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2BE0FB-E690-41C9-8A97-8D46A3F64E0F}"/>
                </a:ext>
              </a:extLst>
            </p:cNvPr>
            <p:cNvSpPr/>
            <p:nvPr/>
          </p:nvSpPr>
          <p:spPr>
            <a:xfrm>
              <a:off x="1612011" y="6059741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C1AB2C-A7A2-41DF-AFA3-C31847C598BF}"/>
              </a:ext>
            </a:extLst>
          </p:cNvPr>
          <p:cNvGrpSpPr/>
          <p:nvPr/>
        </p:nvGrpSpPr>
        <p:grpSpPr>
          <a:xfrm>
            <a:off x="2239738" y="6117248"/>
            <a:ext cx="783635" cy="707886"/>
            <a:chOff x="2239738" y="6117248"/>
            <a:chExt cx="783635" cy="70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1FEDDD-E1A0-455B-B333-E7382D3C2072}"/>
                </a:ext>
              </a:extLst>
            </p:cNvPr>
            <p:cNvSpPr/>
            <p:nvPr/>
          </p:nvSpPr>
          <p:spPr>
            <a:xfrm>
              <a:off x="2346925" y="6154726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AC7C57-85F8-464E-9C12-6F2BAE3DA363}"/>
                </a:ext>
              </a:extLst>
            </p:cNvPr>
            <p:cNvSpPr/>
            <p:nvPr/>
          </p:nvSpPr>
          <p:spPr>
            <a:xfrm>
              <a:off x="2239738" y="6117248"/>
              <a:ext cx="78363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9FCCB2-3814-4E10-99E5-615147371A4A}"/>
              </a:ext>
            </a:extLst>
          </p:cNvPr>
          <p:cNvGrpSpPr/>
          <p:nvPr/>
        </p:nvGrpSpPr>
        <p:grpSpPr>
          <a:xfrm>
            <a:off x="1610445" y="5323729"/>
            <a:ext cx="569585" cy="830997"/>
            <a:chOff x="884089" y="5338506"/>
            <a:chExt cx="569585" cy="8309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6855FD-3DD8-429A-974B-CFD0D21DEA8A}"/>
                </a:ext>
              </a:extLst>
            </p:cNvPr>
            <p:cNvSpPr/>
            <p:nvPr/>
          </p:nvSpPr>
          <p:spPr>
            <a:xfrm>
              <a:off x="884089" y="5458161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90DF46-A001-4F44-8B28-201EDA73BEA9}"/>
                </a:ext>
              </a:extLst>
            </p:cNvPr>
            <p:cNvSpPr/>
            <p:nvPr/>
          </p:nvSpPr>
          <p:spPr>
            <a:xfrm>
              <a:off x="917951" y="5338506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003331" y="456182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6975657" y="453465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6586278" y="553304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8862EB98-DB25-4D02-B223-5E9C4218A61A}"/>
              </a:ext>
            </a:extLst>
          </p:cNvPr>
          <p:cNvSpPr/>
          <p:nvPr/>
        </p:nvSpPr>
        <p:spPr>
          <a:xfrm>
            <a:off x="7544603" y="548656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131D1CA-96B9-4614-B90E-831299793462}"/>
              </a:ext>
            </a:extLst>
          </p:cNvPr>
          <p:cNvSpPr/>
          <p:nvPr/>
        </p:nvSpPr>
        <p:spPr>
          <a:xfrm>
            <a:off x="8412076" y="5450589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7545356" y="471058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77A085-A4BA-46E5-B823-74FAF89AC212}"/>
              </a:ext>
            </a:extLst>
          </p:cNvPr>
          <p:cNvSpPr/>
          <p:nvPr/>
        </p:nvSpPr>
        <p:spPr>
          <a:xfrm>
            <a:off x="8456839" y="4522785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D507C0F-7B60-4ED9-AE5B-E362FBD7429D}"/>
              </a:ext>
            </a:extLst>
          </p:cNvPr>
          <p:cNvSpPr/>
          <p:nvPr/>
        </p:nvSpPr>
        <p:spPr>
          <a:xfrm>
            <a:off x="7191332" y="6168158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401401E-110A-40CF-89A8-AF3FA1C2F537}"/>
              </a:ext>
            </a:extLst>
          </p:cNvPr>
          <p:cNvSpPr/>
          <p:nvPr/>
        </p:nvSpPr>
        <p:spPr>
          <a:xfrm>
            <a:off x="8423658" y="6175346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A7B9DC-A33B-4F3E-8F73-1DE8C0FA5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19" r="1" b="1"/>
          <a:stretch/>
        </p:blipFill>
        <p:spPr>
          <a:xfrm>
            <a:off x="20" y="10"/>
            <a:ext cx="9601180" cy="73151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74818"/>
            <a:ext cx="9601200" cy="78565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ED501-EC5F-430F-93EB-0E3C63E9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51" y="5671722"/>
            <a:ext cx="8828604" cy="794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notice?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91448"/>
            <a:ext cx="96012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543842"/>
            <a:ext cx="96012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9F0E53-A83F-45D9-9FCF-AE7229B05E45}"/>
              </a:ext>
            </a:extLst>
          </p:cNvPr>
          <p:cNvSpPr txBox="1"/>
          <p:nvPr/>
        </p:nvSpPr>
        <p:spPr>
          <a:xfrm>
            <a:off x="7161109" y="71151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thekineticwriter.me/2014/10/05/day-5-balance-the-season-of-writ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9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5C743-B708-4CD4-A645-E7C1BC0AF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44" r="1" b="1"/>
          <a:stretch/>
        </p:blipFill>
        <p:spPr>
          <a:xfrm>
            <a:off x="20" y="10"/>
            <a:ext cx="9601180" cy="7315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74818"/>
            <a:ext cx="9601200" cy="78565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9DB0-22A8-4683-BFDA-401FBF13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51" y="5671722"/>
            <a:ext cx="8828604" cy="794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notice?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91448"/>
            <a:ext cx="96012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543842"/>
            <a:ext cx="96012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ACFAA73-F3BE-453C-803B-AAFDDDC0D199}"/>
              </a:ext>
            </a:extLst>
          </p:cNvPr>
          <p:cNvSpPr txBox="1"/>
          <p:nvPr/>
        </p:nvSpPr>
        <p:spPr>
          <a:xfrm>
            <a:off x="7141872" y="71151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isnessofathat.blogspot.com/2012/05/linedancers-avoid-false-balan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5C743-B708-4CD4-A645-E7C1BC0AF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44" r="1" b="1"/>
          <a:stretch/>
        </p:blipFill>
        <p:spPr>
          <a:xfrm>
            <a:off x="20" y="10"/>
            <a:ext cx="9601180" cy="7315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74818"/>
            <a:ext cx="9601200" cy="78565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9DB0-22A8-4683-BFDA-401FBF13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51" y="5671722"/>
            <a:ext cx="8828604" cy="794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make it balanced?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91448"/>
            <a:ext cx="96012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543842"/>
            <a:ext cx="96012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ACFAA73-F3BE-453C-803B-AAFDDDC0D199}"/>
              </a:ext>
            </a:extLst>
          </p:cNvPr>
          <p:cNvSpPr txBox="1"/>
          <p:nvPr/>
        </p:nvSpPr>
        <p:spPr>
          <a:xfrm>
            <a:off x="7141872" y="71151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isnessofathat.blogspot.com/2012/05/linedancers-avoid-false-balan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4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91FEDDD-E1A0-455B-B333-E7382D3C2072}"/>
              </a:ext>
            </a:extLst>
          </p:cNvPr>
          <p:cNvSpPr/>
          <p:nvPr/>
        </p:nvSpPr>
        <p:spPr>
          <a:xfrm>
            <a:off x="1460678" y="3038243"/>
            <a:ext cx="1137892" cy="1117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017331" y="309378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7453466" y="309079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3424E7-A8F6-4903-8263-0FC8794E8A0A}"/>
              </a:ext>
            </a:extLst>
          </p:cNvPr>
          <p:cNvSpPr/>
          <p:nvPr/>
        </p:nvSpPr>
        <p:spPr>
          <a:xfrm>
            <a:off x="1159206" y="-6221"/>
            <a:ext cx="7408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Could we give the s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quare </a:t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number value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414D645-541D-43BF-9DAB-7940DAB8DF76}"/>
              </a:ext>
            </a:extLst>
          </p:cNvPr>
          <p:cNvSpPr/>
          <p:nvPr/>
        </p:nvSpPr>
        <p:spPr>
          <a:xfrm>
            <a:off x="1033684" y="49749"/>
            <a:ext cx="740831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notice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this balance?</a:t>
            </a:r>
          </a:p>
        </p:txBody>
      </p:sp>
    </p:spTree>
    <p:extLst>
      <p:ext uri="{BB962C8B-B14F-4D97-AF65-F5344CB8AC3E}">
        <p14:creationId xmlns:p14="http://schemas.microsoft.com/office/powerpoint/2010/main" val="5540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017331" y="309378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7453466" y="3090794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6F3FC8-3E23-4BEA-8063-D409FCBA527E}"/>
              </a:ext>
            </a:extLst>
          </p:cNvPr>
          <p:cNvGrpSpPr/>
          <p:nvPr/>
        </p:nvGrpSpPr>
        <p:grpSpPr>
          <a:xfrm>
            <a:off x="1460678" y="3038243"/>
            <a:ext cx="1137892" cy="1119397"/>
            <a:chOff x="1460678" y="3038243"/>
            <a:chExt cx="1137892" cy="11193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1FEDDD-E1A0-455B-B333-E7382D3C2072}"/>
                </a:ext>
              </a:extLst>
            </p:cNvPr>
            <p:cNvSpPr/>
            <p:nvPr/>
          </p:nvSpPr>
          <p:spPr>
            <a:xfrm>
              <a:off x="1460678" y="3038243"/>
              <a:ext cx="1137892" cy="11178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3644C-9B27-4962-A65A-721E42191B1B}"/>
                </a:ext>
              </a:extLst>
            </p:cNvPr>
            <p:cNvSpPr/>
            <p:nvPr/>
          </p:nvSpPr>
          <p:spPr>
            <a:xfrm>
              <a:off x="1525715" y="3049644"/>
              <a:ext cx="104387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B576B44-9F29-40C2-9392-96A860CE97DF}"/>
              </a:ext>
            </a:extLst>
          </p:cNvPr>
          <p:cNvSpPr/>
          <p:nvPr/>
        </p:nvSpPr>
        <p:spPr>
          <a:xfrm>
            <a:off x="876412" y="172897"/>
            <a:ext cx="7522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would be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value of the triangles?</a:t>
            </a:r>
          </a:p>
        </p:txBody>
      </p:sp>
    </p:spTree>
    <p:extLst>
      <p:ext uri="{BB962C8B-B14F-4D97-AF65-F5344CB8AC3E}">
        <p14:creationId xmlns:p14="http://schemas.microsoft.com/office/powerpoint/2010/main" val="22358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3965D-45C7-4363-A24A-0D98B920FE5C}"/>
              </a:ext>
            </a:extLst>
          </p:cNvPr>
          <p:cNvGrpSpPr/>
          <p:nvPr/>
        </p:nvGrpSpPr>
        <p:grpSpPr>
          <a:xfrm>
            <a:off x="6792515" y="3070180"/>
            <a:ext cx="1137893" cy="1024548"/>
            <a:chOff x="885779" y="6156071"/>
            <a:chExt cx="569262" cy="6037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FA140-C415-4980-9297-60BE36A38F62}"/>
                </a:ext>
              </a:extLst>
            </p:cNvPr>
            <p:cNvSpPr/>
            <p:nvPr/>
          </p:nvSpPr>
          <p:spPr>
            <a:xfrm>
              <a:off x="885779" y="6168158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6E8213-7B78-474D-B22C-97740BDD3F9F}"/>
                </a:ext>
              </a:extLst>
            </p:cNvPr>
            <p:cNvSpPr/>
            <p:nvPr/>
          </p:nvSpPr>
          <p:spPr>
            <a:xfrm>
              <a:off x="906362" y="6156071"/>
              <a:ext cx="535723" cy="5985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2056597" y="3015528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131D1CA-96B9-4614-B90E-831299793462}"/>
              </a:ext>
            </a:extLst>
          </p:cNvPr>
          <p:cNvSpPr/>
          <p:nvPr/>
        </p:nvSpPr>
        <p:spPr>
          <a:xfrm>
            <a:off x="191441" y="507343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E57DCEF-A243-4E6D-B9FF-AA5D2C09DF06}"/>
              </a:ext>
            </a:extLst>
          </p:cNvPr>
          <p:cNvSpPr/>
          <p:nvPr/>
        </p:nvSpPr>
        <p:spPr>
          <a:xfrm>
            <a:off x="616865" y="3043169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403E7-B55A-43E4-83D4-C8A83D8AE1E9}"/>
              </a:ext>
            </a:extLst>
          </p:cNvPr>
          <p:cNvSpPr txBox="1"/>
          <p:nvPr/>
        </p:nvSpPr>
        <p:spPr>
          <a:xfrm>
            <a:off x="1377837" y="5411415"/>
            <a:ext cx="252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62CEA-8353-1146-A6CB-D7851751E09A}"/>
              </a:ext>
            </a:extLst>
          </p:cNvPr>
          <p:cNvSpPr txBox="1"/>
          <p:nvPr/>
        </p:nvSpPr>
        <p:spPr>
          <a:xfrm>
            <a:off x="3696719" y="5411415"/>
            <a:ext cx="2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___ = ___</a:t>
            </a:r>
          </a:p>
        </p:txBody>
      </p:sp>
    </p:spTree>
    <p:extLst>
      <p:ext uri="{BB962C8B-B14F-4D97-AF65-F5344CB8AC3E}">
        <p14:creationId xmlns:p14="http://schemas.microsoft.com/office/powerpoint/2010/main" val="208329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38B87A-9B93-4A69-B76A-DDCFC8B66B13}"/>
              </a:ext>
            </a:extLst>
          </p:cNvPr>
          <p:cNvGrpSpPr/>
          <p:nvPr/>
        </p:nvGrpSpPr>
        <p:grpSpPr>
          <a:xfrm>
            <a:off x="470647" y="3857356"/>
            <a:ext cx="8659906" cy="3457844"/>
            <a:chOff x="470647" y="3857356"/>
            <a:chExt cx="8659906" cy="34578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E6176-0A2C-4748-B229-BF2186F5D46E}"/>
                </a:ext>
              </a:extLst>
            </p:cNvPr>
            <p:cNvSpPr/>
            <p:nvPr/>
          </p:nvSpPr>
          <p:spPr>
            <a:xfrm>
              <a:off x="470647" y="4338918"/>
              <a:ext cx="8659906" cy="2151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FE62F4A-2AE0-4DE4-BE12-5A916660C4EC}"/>
                </a:ext>
              </a:extLst>
            </p:cNvPr>
            <p:cNvSpPr/>
            <p:nvPr/>
          </p:nvSpPr>
          <p:spPr>
            <a:xfrm>
              <a:off x="2569591" y="3857356"/>
              <a:ext cx="4462018" cy="345784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2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1F9C3-B746-4CB7-9769-3D1EDBD38510}"/>
              </a:ext>
            </a:extLst>
          </p:cNvPr>
          <p:cNvGrpSpPr/>
          <p:nvPr/>
        </p:nvGrpSpPr>
        <p:grpSpPr>
          <a:xfrm>
            <a:off x="3488431" y="3242101"/>
            <a:ext cx="569262" cy="830997"/>
            <a:chOff x="4358128" y="1530580"/>
            <a:chExt cx="56926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478BA-680F-41C3-9093-630156785863}"/>
                </a:ext>
              </a:extLst>
            </p:cNvPr>
            <p:cNvSpPr/>
            <p:nvPr/>
          </p:nvSpPr>
          <p:spPr>
            <a:xfrm>
              <a:off x="4358128" y="1650235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AC5FD5-DC1A-489D-B005-D97524AC98B3}"/>
                </a:ext>
              </a:extLst>
            </p:cNvPr>
            <p:cNvSpPr/>
            <p:nvPr/>
          </p:nvSpPr>
          <p:spPr>
            <a:xfrm>
              <a:off x="4391667" y="1530580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2D5188-3139-4DA6-B829-77D549AA4451}"/>
              </a:ext>
            </a:extLst>
          </p:cNvPr>
          <p:cNvGrpSpPr/>
          <p:nvPr/>
        </p:nvGrpSpPr>
        <p:grpSpPr>
          <a:xfrm>
            <a:off x="6453306" y="3242100"/>
            <a:ext cx="578303" cy="830997"/>
            <a:chOff x="129830" y="6055693"/>
            <a:chExt cx="578303" cy="830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70EEE1-151B-45C2-BBB8-9A49A635FF5C}"/>
                </a:ext>
              </a:extLst>
            </p:cNvPr>
            <p:cNvSpPr/>
            <p:nvPr/>
          </p:nvSpPr>
          <p:spPr>
            <a:xfrm>
              <a:off x="138871" y="6169503"/>
              <a:ext cx="569262" cy="5916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944F5F-FF80-4AD0-95FB-677CE4B61FCF}"/>
                </a:ext>
              </a:extLst>
            </p:cNvPr>
            <p:cNvSpPr/>
            <p:nvPr/>
          </p:nvSpPr>
          <p:spPr>
            <a:xfrm>
              <a:off x="129830" y="6055693"/>
              <a:ext cx="5357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0C9EEC6-4109-4197-8C51-FC305798C0B7}"/>
              </a:ext>
            </a:extLst>
          </p:cNvPr>
          <p:cNvSpPr/>
          <p:nvPr/>
        </p:nvSpPr>
        <p:spPr>
          <a:xfrm>
            <a:off x="616865" y="3028497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6F7F626-E431-4F64-82C4-AE4CF3FE8BC4}"/>
              </a:ext>
            </a:extLst>
          </p:cNvPr>
          <p:cNvSpPr/>
          <p:nvPr/>
        </p:nvSpPr>
        <p:spPr>
          <a:xfrm>
            <a:off x="1977424" y="302230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352D287-23AD-495E-8EF8-7762ED90412F}"/>
              </a:ext>
            </a:extLst>
          </p:cNvPr>
          <p:cNvSpPr/>
          <p:nvPr/>
        </p:nvSpPr>
        <p:spPr>
          <a:xfrm>
            <a:off x="257195" y="5149650"/>
            <a:ext cx="1137893" cy="1025696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25AA90-4E1A-4CEE-87F9-3675453C8997}"/>
              </a:ext>
            </a:extLst>
          </p:cNvPr>
          <p:cNvSpPr txBox="1"/>
          <p:nvPr/>
        </p:nvSpPr>
        <p:spPr>
          <a:xfrm>
            <a:off x="1377837" y="5411415"/>
            <a:ext cx="252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29548C-D464-C342-ADAC-A5C006650A3B}"/>
              </a:ext>
            </a:extLst>
          </p:cNvPr>
          <p:cNvSpPr txBox="1"/>
          <p:nvPr/>
        </p:nvSpPr>
        <p:spPr>
          <a:xfrm>
            <a:off x="3696719" y="5411415"/>
            <a:ext cx="2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___ = ___</a:t>
            </a:r>
          </a:p>
        </p:txBody>
      </p:sp>
    </p:spTree>
    <p:extLst>
      <p:ext uri="{BB962C8B-B14F-4D97-AF65-F5344CB8AC3E}">
        <p14:creationId xmlns:p14="http://schemas.microsoft.com/office/powerpoint/2010/main" val="115142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17725</TotalTime>
  <Words>292</Words>
  <Application>Microsoft Macintosh PowerPoint</Application>
  <PresentationFormat>Custom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AbcTeacher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What do you notice?</vt:lpstr>
      <vt:lpstr>What do you notice?</vt:lpstr>
      <vt:lpstr>How can we make it balanced?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 the Problem</vt:lpstr>
      <vt:lpstr>Draw an Equation</vt:lpstr>
      <vt:lpstr>PowerPoint Presentation</vt:lpstr>
      <vt:lpstr>Draw an Equation</vt:lpstr>
      <vt:lpstr>PowerPoint Presentation</vt:lpstr>
      <vt:lpstr>Draw an Equation</vt:lpstr>
      <vt:lpstr>PowerPoint Presentation</vt:lpstr>
      <vt:lpstr>Draw an 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Lyndsie Pearce</dc:creator>
  <cp:lastModifiedBy>Walters, Darrin J.</cp:lastModifiedBy>
  <cp:revision>22</cp:revision>
  <dcterms:created xsi:type="dcterms:W3CDTF">2019-02-06T17:12:04Z</dcterms:created>
  <dcterms:modified xsi:type="dcterms:W3CDTF">2019-07-25T20:07:19Z</dcterms:modified>
</cp:coreProperties>
</file>