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0" r:id="rId1"/>
  </p:sldMasterIdLst>
  <p:notesMasterIdLst>
    <p:notesMasterId r:id="rId15"/>
  </p:notes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2" r:id="rId11"/>
    <p:sldId id="270" r:id="rId12"/>
    <p:sldId id="261" r:id="rId13"/>
    <p:sldId id="271" r:id="rId14"/>
  </p:sldIdLst>
  <p:sldSz cx="9144000" cy="5143500" type="screen16x9"/>
  <p:notesSz cx="6858000" cy="9144000"/>
  <p:embeddedFontLst>
    <p:embeddedFont>
      <p:font typeface="Roboto Condensed" panose="02000000000000000000" pitchFamily="2" charset="0"/>
      <p:regular r:id="rId16"/>
      <p:bold r:id="rId17"/>
      <p:italic r:id="rId18"/>
      <p:boldItalic r:id="rId19"/>
    </p:embeddedFont>
    <p:embeddedFont>
      <p:font typeface="Roboto" panose="02000000000000000000" pitchFamily="2" charset="0"/>
      <p:regular r:id="rId20"/>
      <p:bold r:id="rId21"/>
      <p:italic r:id="rId22"/>
      <p:boldItalic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269" y="82"/>
      </p:cViewPr>
      <p:guideLst/>
    </p:cSldViewPr>
  </p:slideViewPr>
  <p:notesTextViewPr>
    <p:cViewPr>
      <p:scale>
        <a:sx n="1" d="1"/>
        <a:sy n="1" d="1"/>
      </p:scale>
      <p:origin x="0" y="-82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6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8.fntdata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7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6518841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Shape 42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0" name="Shape 4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88692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Shape 45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7" name="Shape 4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742796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Seal of the President of the United States. (2015). In Wikimedia Commons. </a:t>
            </a:r>
            <a:r>
              <a:rPr lang="en-US" sz="1100" b="0" i="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Retrieved from:  https://upload.wikimedia.org/wikipedia/commons/a/a7/USPresidentialSeal.jpg</a:t>
            </a:r>
          </a:p>
        </p:txBody>
      </p:sp>
    </p:spTree>
    <p:extLst>
      <p:ext uri="{BB962C8B-B14F-4D97-AF65-F5344CB8AC3E}">
        <p14:creationId xmlns:p14="http://schemas.microsoft.com/office/powerpoint/2010/main" val="138154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Logo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Shape 10"/>
          <p:cNvGrpSpPr/>
          <p:nvPr/>
        </p:nvGrpSpPr>
        <p:grpSpPr>
          <a:xfrm>
            <a:off x="0" y="2837700"/>
            <a:ext cx="3458700" cy="2305800"/>
            <a:chOff x="310150" y="-217625"/>
            <a:chExt cx="3458700" cy="2305800"/>
          </a:xfrm>
        </p:grpSpPr>
        <p:grpSp>
          <p:nvGrpSpPr>
            <p:cNvPr id="11" name="Shape 11"/>
            <p:cNvGrpSpPr/>
            <p:nvPr/>
          </p:nvGrpSpPr>
          <p:grpSpPr>
            <a:xfrm>
              <a:off x="310150" y="-217625"/>
              <a:ext cx="3458700" cy="2305800"/>
              <a:chOff x="3274650" y="-614875"/>
              <a:chExt cx="3458700" cy="2305800"/>
            </a:xfrm>
          </p:grpSpPr>
          <p:sp>
            <p:nvSpPr>
              <p:cNvPr id="12" name="Shape 12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3" name="Shape 13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4" name="Shape 14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5" name="Shape 15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6" name="Shape 16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7" name="Shape 17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18" name="Shape 18"/>
            <p:cNvGrpSpPr/>
            <p:nvPr/>
          </p:nvGrpSpPr>
          <p:grpSpPr>
            <a:xfrm>
              <a:off x="310150" y="-217625"/>
              <a:ext cx="3458700" cy="2305800"/>
              <a:chOff x="3274650" y="-614875"/>
              <a:chExt cx="3458700" cy="2305800"/>
            </a:xfrm>
          </p:grpSpPr>
          <p:sp>
            <p:nvSpPr>
              <p:cNvPr id="19" name="Shape 19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0" name="Shape 20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1" name="Shape 21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2" name="Shape 22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3" name="Shape 23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4" name="Shape 24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  <p:grpSp>
        <p:nvGrpSpPr>
          <p:cNvPr id="25" name="Shape 25"/>
          <p:cNvGrpSpPr/>
          <p:nvPr/>
        </p:nvGrpSpPr>
        <p:grpSpPr>
          <a:xfrm rot="10800000">
            <a:off x="5685300" y="0"/>
            <a:ext cx="3458700" cy="2305800"/>
            <a:chOff x="803750" y="-275225"/>
            <a:chExt cx="3458700" cy="2305800"/>
          </a:xfrm>
        </p:grpSpPr>
        <p:grpSp>
          <p:nvGrpSpPr>
            <p:cNvPr id="26" name="Shape 26"/>
            <p:cNvGrpSpPr/>
            <p:nvPr/>
          </p:nvGrpSpPr>
          <p:grpSpPr>
            <a:xfrm>
              <a:off x="803750" y="-275225"/>
              <a:ext cx="3458700" cy="2305800"/>
              <a:chOff x="3274650" y="-614875"/>
              <a:chExt cx="3458700" cy="2305800"/>
            </a:xfrm>
          </p:grpSpPr>
          <p:sp>
            <p:nvSpPr>
              <p:cNvPr id="27" name="Shape 27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8" name="Shape 28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9" name="Shape 29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0" name="Shape 30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1" name="Shape 31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2" name="Shape 32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33" name="Shape 33"/>
            <p:cNvGrpSpPr/>
            <p:nvPr/>
          </p:nvGrpSpPr>
          <p:grpSpPr>
            <a:xfrm>
              <a:off x="803750" y="-275225"/>
              <a:ext cx="3458700" cy="2305800"/>
              <a:chOff x="3274650" y="-614875"/>
              <a:chExt cx="3458700" cy="2305800"/>
            </a:xfrm>
          </p:grpSpPr>
          <p:sp>
            <p:nvSpPr>
              <p:cNvPr id="34" name="Shape 34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5" name="Shape 35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6" name="Shape 36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7" name="Shape 37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8" name="Shape 38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9" name="Shape 39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  <p:pic>
        <p:nvPicPr>
          <p:cNvPr id="40" name="Shape 40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218150" y="2017600"/>
            <a:ext cx="4707699" cy="11082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body blue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214"/>
          <p:cNvSpPr/>
          <p:nvPr/>
        </p:nvSpPr>
        <p:spPr>
          <a:xfrm>
            <a:off x="0" y="4958225"/>
            <a:ext cx="9144000" cy="185400"/>
          </a:xfrm>
          <a:prstGeom prst="rect">
            <a:avLst/>
          </a:prstGeom>
          <a:solidFill>
            <a:srgbClr val="1A2836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215" name="Shape 215"/>
          <p:cNvGrpSpPr/>
          <p:nvPr/>
        </p:nvGrpSpPr>
        <p:grpSpPr>
          <a:xfrm flipH="1">
            <a:off x="5685300" y="2837825"/>
            <a:ext cx="3458700" cy="2305800"/>
            <a:chOff x="803750" y="-275225"/>
            <a:chExt cx="3458700" cy="2305800"/>
          </a:xfrm>
        </p:grpSpPr>
        <p:grpSp>
          <p:nvGrpSpPr>
            <p:cNvPr id="216" name="Shape 216"/>
            <p:cNvGrpSpPr/>
            <p:nvPr/>
          </p:nvGrpSpPr>
          <p:grpSpPr>
            <a:xfrm>
              <a:off x="803750" y="-275225"/>
              <a:ext cx="3458700" cy="2305800"/>
              <a:chOff x="3274650" y="-614875"/>
              <a:chExt cx="3458700" cy="2305800"/>
            </a:xfrm>
          </p:grpSpPr>
          <p:sp>
            <p:nvSpPr>
              <p:cNvPr id="217" name="Shape 217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18" name="Shape 218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19" name="Shape 219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20" name="Shape 220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21" name="Shape 221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22" name="Shape 222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223" name="Shape 223"/>
            <p:cNvGrpSpPr/>
            <p:nvPr/>
          </p:nvGrpSpPr>
          <p:grpSpPr>
            <a:xfrm>
              <a:off x="803750" y="-275225"/>
              <a:ext cx="3458700" cy="2305800"/>
              <a:chOff x="3274650" y="-614875"/>
              <a:chExt cx="3458700" cy="2305800"/>
            </a:xfrm>
          </p:grpSpPr>
          <p:sp>
            <p:nvSpPr>
              <p:cNvPr id="224" name="Shape 224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25" name="Shape 225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26" name="Shape 226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27" name="Shape 227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28" name="Shape 228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29" name="Shape 229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  <p:sp>
        <p:nvSpPr>
          <p:cNvPr id="230" name="Shape 23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Clr>
                <a:srgbClr val="1A2836"/>
              </a:buClr>
              <a:defRPr>
                <a:solidFill>
                  <a:srgbClr val="1A2836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1" name="Shape 23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2" name="Shape 23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rgbClr val="F3F3F3"/>
                </a:solidFill>
              </a:rPr>
              <a:t>‹#›</a:t>
            </a:fld>
            <a:endParaRPr lang="en">
              <a:solidFill>
                <a:srgbClr val="F3F3F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body yellow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/>
          <p:nvPr/>
        </p:nvSpPr>
        <p:spPr>
          <a:xfrm>
            <a:off x="0" y="4958225"/>
            <a:ext cx="9144000" cy="185400"/>
          </a:xfrm>
          <a:prstGeom prst="rect">
            <a:avLst/>
          </a:prstGeom>
          <a:solidFill>
            <a:srgbClr val="9A8219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235" name="Shape 235"/>
          <p:cNvGrpSpPr/>
          <p:nvPr/>
        </p:nvGrpSpPr>
        <p:grpSpPr>
          <a:xfrm rot="10800000" flipH="1">
            <a:off x="5685300" y="2837700"/>
            <a:ext cx="3458700" cy="2305800"/>
            <a:chOff x="5685300" y="0"/>
            <a:chExt cx="3458700" cy="2305800"/>
          </a:xfrm>
        </p:grpSpPr>
        <p:grpSp>
          <p:nvGrpSpPr>
            <p:cNvPr id="236" name="Shape 236"/>
            <p:cNvGrpSpPr/>
            <p:nvPr/>
          </p:nvGrpSpPr>
          <p:grpSpPr>
            <a:xfrm rot="10800000">
              <a:off x="5685300" y="0"/>
              <a:ext cx="3458700" cy="2305800"/>
              <a:chOff x="3274650" y="-614875"/>
              <a:chExt cx="3458700" cy="2305800"/>
            </a:xfrm>
          </p:grpSpPr>
          <p:sp>
            <p:nvSpPr>
              <p:cNvPr id="237" name="Shape 237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38" name="Shape 238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39" name="Shape 239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40" name="Shape 240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41" name="Shape 241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42" name="Shape 242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243" name="Shape 243"/>
            <p:cNvGrpSpPr/>
            <p:nvPr/>
          </p:nvGrpSpPr>
          <p:grpSpPr>
            <a:xfrm rot="10800000">
              <a:off x="5685300" y="0"/>
              <a:ext cx="3458700" cy="2305800"/>
              <a:chOff x="3274650" y="-614875"/>
              <a:chExt cx="3458700" cy="2305800"/>
            </a:xfrm>
          </p:grpSpPr>
          <p:sp>
            <p:nvSpPr>
              <p:cNvPr id="244" name="Shape 244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45" name="Shape 245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46" name="Shape 246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47" name="Shape 247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48" name="Shape 248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49" name="Shape 249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  <p:sp>
        <p:nvSpPr>
          <p:cNvPr id="250" name="Shape 25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Clr>
                <a:srgbClr val="9A8219"/>
              </a:buClr>
              <a:defRPr>
                <a:solidFill>
                  <a:srgbClr val="9A8219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51" name="Shape 25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52" name="Shape 25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rgbClr val="434343"/>
                </a:solidFill>
              </a:rPr>
              <a:t>‹#›</a:t>
            </a:fld>
            <a:endParaRPr lang="en">
              <a:solidFill>
                <a:srgbClr val="43434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55" name="Shape 25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56" name="Shape 256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57" name="Shape 25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  <p:sp>
        <p:nvSpPr>
          <p:cNvPr id="258" name="Shape 258"/>
          <p:cNvSpPr/>
          <p:nvPr/>
        </p:nvSpPr>
        <p:spPr>
          <a:xfrm rot="10800000">
            <a:off x="0" y="0"/>
            <a:ext cx="9144000" cy="185400"/>
          </a:xfrm>
          <a:prstGeom prst="rect">
            <a:avLst/>
          </a:prstGeom>
          <a:solidFill>
            <a:srgbClr val="383838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259" name="Shape 259"/>
          <p:cNvGrpSpPr/>
          <p:nvPr/>
        </p:nvGrpSpPr>
        <p:grpSpPr>
          <a:xfrm>
            <a:off x="5685300" y="125"/>
            <a:ext cx="3458700" cy="2305800"/>
            <a:chOff x="5685300" y="0"/>
            <a:chExt cx="3458700" cy="2305800"/>
          </a:xfrm>
        </p:grpSpPr>
        <p:grpSp>
          <p:nvGrpSpPr>
            <p:cNvPr id="260" name="Shape 260"/>
            <p:cNvGrpSpPr/>
            <p:nvPr/>
          </p:nvGrpSpPr>
          <p:grpSpPr>
            <a:xfrm rot="10800000">
              <a:off x="5685300" y="0"/>
              <a:ext cx="3458700" cy="2305800"/>
              <a:chOff x="3274650" y="-614875"/>
              <a:chExt cx="3458700" cy="2305800"/>
            </a:xfrm>
          </p:grpSpPr>
          <p:sp>
            <p:nvSpPr>
              <p:cNvPr id="261" name="Shape 261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62" name="Shape 262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63" name="Shape 263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64" name="Shape 264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65" name="Shape 265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66" name="Shape 266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267" name="Shape 267"/>
            <p:cNvGrpSpPr/>
            <p:nvPr/>
          </p:nvGrpSpPr>
          <p:grpSpPr>
            <a:xfrm rot="10800000">
              <a:off x="5685300" y="0"/>
              <a:ext cx="3458700" cy="2305800"/>
              <a:chOff x="3274650" y="-614875"/>
              <a:chExt cx="3458700" cy="2305800"/>
            </a:xfrm>
          </p:grpSpPr>
          <p:sp>
            <p:nvSpPr>
              <p:cNvPr id="268" name="Shape 268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1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69" name="Shape 269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88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70" name="Shape 270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37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71" name="Shape 271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2730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72" name="Shape 272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1269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73" name="Shape 273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4192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bg>
      <p:bgPr>
        <a:solidFill>
          <a:srgbClr val="383838"/>
        </a:solidFill>
        <a:effectLst/>
      </p:bgPr>
    </p:bg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5" name="Shape 275"/>
          <p:cNvGrpSpPr/>
          <p:nvPr/>
        </p:nvGrpSpPr>
        <p:grpSpPr>
          <a:xfrm rot="10800000">
            <a:off x="5685300" y="0"/>
            <a:ext cx="3458700" cy="2305800"/>
            <a:chOff x="3274650" y="-614875"/>
            <a:chExt cx="3458700" cy="2305800"/>
          </a:xfrm>
        </p:grpSpPr>
        <p:sp>
          <p:nvSpPr>
            <p:cNvPr id="276" name="Shape 276"/>
            <p:cNvSpPr/>
            <p:nvPr/>
          </p:nvSpPr>
          <p:spPr>
            <a:xfrm rot="5400000">
              <a:off x="4427550" y="538025"/>
              <a:ext cx="1152900" cy="1152900"/>
            </a:xfrm>
            <a:prstGeom prst="rtTriangle">
              <a:avLst/>
            </a:prstGeom>
            <a:solidFill>
              <a:srgbClr val="FFFFFF">
                <a:alpha val="1654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77" name="Shape 277"/>
            <p:cNvSpPr/>
            <p:nvPr/>
          </p:nvSpPr>
          <p:spPr>
            <a:xfrm rot="-5400000">
              <a:off x="4427550" y="538025"/>
              <a:ext cx="1152900" cy="1152900"/>
            </a:xfrm>
            <a:prstGeom prst="rtTriangle">
              <a:avLst/>
            </a:prstGeom>
            <a:solidFill>
              <a:srgbClr val="FFFFFF">
                <a:alpha val="4885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78" name="Shape 278"/>
            <p:cNvSpPr/>
            <p:nvPr/>
          </p:nvSpPr>
          <p:spPr>
            <a:xfrm>
              <a:off x="5580450" y="538025"/>
              <a:ext cx="1152900" cy="1152900"/>
            </a:xfrm>
            <a:prstGeom prst="rtTriangle">
              <a:avLst/>
            </a:prstGeom>
            <a:solidFill>
              <a:srgbClr val="000000">
                <a:alpha val="3037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79" name="Shape 279"/>
            <p:cNvSpPr/>
            <p:nvPr/>
          </p:nvSpPr>
          <p:spPr>
            <a:xfrm>
              <a:off x="3274650" y="-614875"/>
              <a:ext cx="1152900" cy="1152900"/>
            </a:xfrm>
            <a:prstGeom prst="rtTriangle">
              <a:avLst/>
            </a:prstGeom>
            <a:solidFill>
              <a:srgbClr val="FFFFFF">
                <a:alpha val="2730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80" name="Shape 280"/>
            <p:cNvSpPr/>
            <p:nvPr/>
          </p:nvSpPr>
          <p:spPr>
            <a:xfrm>
              <a:off x="3274650" y="538025"/>
              <a:ext cx="1152900" cy="1152900"/>
            </a:xfrm>
            <a:prstGeom prst="rtTriangle">
              <a:avLst/>
            </a:prstGeom>
            <a:solidFill>
              <a:srgbClr val="000000">
                <a:alpha val="1269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81" name="Shape 281"/>
            <p:cNvSpPr/>
            <p:nvPr/>
          </p:nvSpPr>
          <p:spPr>
            <a:xfrm rot="10800000">
              <a:off x="3274650" y="538025"/>
              <a:ext cx="1152900" cy="1152900"/>
            </a:xfrm>
            <a:prstGeom prst="rtTriangle">
              <a:avLst/>
            </a:prstGeom>
            <a:solidFill>
              <a:srgbClr val="000000">
                <a:alpha val="4192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282" name="Shape 282"/>
          <p:cNvGrpSpPr/>
          <p:nvPr/>
        </p:nvGrpSpPr>
        <p:grpSpPr>
          <a:xfrm>
            <a:off x="-157" y="3772619"/>
            <a:ext cx="2056197" cy="1370798"/>
            <a:chOff x="3274650" y="-614875"/>
            <a:chExt cx="3458700" cy="2305800"/>
          </a:xfrm>
        </p:grpSpPr>
        <p:sp>
          <p:nvSpPr>
            <p:cNvPr id="283" name="Shape 283"/>
            <p:cNvSpPr/>
            <p:nvPr/>
          </p:nvSpPr>
          <p:spPr>
            <a:xfrm rot="5400000">
              <a:off x="4427550" y="538025"/>
              <a:ext cx="1152900" cy="1152900"/>
            </a:xfrm>
            <a:prstGeom prst="rtTriangle">
              <a:avLst/>
            </a:prstGeom>
            <a:solidFill>
              <a:srgbClr val="FFFFFF">
                <a:alpha val="1654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84" name="Shape 284"/>
            <p:cNvSpPr/>
            <p:nvPr/>
          </p:nvSpPr>
          <p:spPr>
            <a:xfrm rot="-5400000">
              <a:off x="4427550" y="538025"/>
              <a:ext cx="1152900" cy="1152900"/>
            </a:xfrm>
            <a:prstGeom prst="rtTriangle">
              <a:avLst/>
            </a:prstGeom>
            <a:solidFill>
              <a:srgbClr val="FFFFFF">
                <a:alpha val="4885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85" name="Shape 285"/>
            <p:cNvSpPr/>
            <p:nvPr/>
          </p:nvSpPr>
          <p:spPr>
            <a:xfrm>
              <a:off x="5580450" y="538025"/>
              <a:ext cx="1152900" cy="1152900"/>
            </a:xfrm>
            <a:prstGeom prst="rtTriangle">
              <a:avLst/>
            </a:prstGeom>
            <a:solidFill>
              <a:srgbClr val="000000">
                <a:alpha val="3037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86" name="Shape 286"/>
            <p:cNvSpPr/>
            <p:nvPr/>
          </p:nvSpPr>
          <p:spPr>
            <a:xfrm>
              <a:off x="3274650" y="-614875"/>
              <a:ext cx="1152900" cy="1152900"/>
            </a:xfrm>
            <a:prstGeom prst="rtTriangle">
              <a:avLst/>
            </a:prstGeom>
            <a:solidFill>
              <a:srgbClr val="FFFFFF">
                <a:alpha val="2730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87" name="Shape 287"/>
            <p:cNvSpPr/>
            <p:nvPr/>
          </p:nvSpPr>
          <p:spPr>
            <a:xfrm>
              <a:off x="3274650" y="538025"/>
              <a:ext cx="1152900" cy="1152900"/>
            </a:xfrm>
            <a:prstGeom prst="rtTriangle">
              <a:avLst/>
            </a:prstGeom>
            <a:solidFill>
              <a:srgbClr val="000000">
                <a:alpha val="1269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88" name="Shape 288"/>
            <p:cNvSpPr/>
            <p:nvPr/>
          </p:nvSpPr>
          <p:spPr>
            <a:xfrm rot="10800000">
              <a:off x="3274650" y="538025"/>
              <a:ext cx="1152900" cy="1152900"/>
            </a:xfrm>
            <a:prstGeom prst="rtTriangle">
              <a:avLst/>
            </a:prstGeom>
            <a:solidFill>
              <a:srgbClr val="000000">
                <a:alpha val="4192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289" name="Shape 289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290" name="Shape 29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 red">
    <p:bg>
      <p:bgPr>
        <a:solidFill>
          <a:srgbClr val="6B1214"/>
        </a:solidFill>
        <a:effectLst/>
      </p:bgPr>
    </p:bg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Shape 292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1pPr>
            <a:lvl2pPr lvl="1" rtl="0">
              <a:spcBef>
                <a:spcPts val="0"/>
              </a:spcBef>
              <a:buSzPct val="100000"/>
              <a:defRPr sz="4800"/>
            </a:lvl2pPr>
            <a:lvl3pPr lvl="2" rtl="0">
              <a:spcBef>
                <a:spcPts val="0"/>
              </a:spcBef>
              <a:buSzPct val="100000"/>
              <a:defRPr sz="4800"/>
            </a:lvl3pPr>
            <a:lvl4pPr lvl="3" rtl="0">
              <a:spcBef>
                <a:spcPts val="0"/>
              </a:spcBef>
              <a:buSzPct val="100000"/>
              <a:defRPr sz="4800"/>
            </a:lvl4pPr>
            <a:lvl5pPr lvl="4" rtl="0">
              <a:spcBef>
                <a:spcPts val="0"/>
              </a:spcBef>
              <a:buSzPct val="100000"/>
              <a:defRPr sz="4800"/>
            </a:lvl5pPr>
            <a:lvl6pPr lvl="5" rtl="0">
              <a:spcBef>
                <a:spcPts val="0"/>
              </a:spcBef>
              <a:buSzPct val="100000"/>
              <a:defRPr sz="4800"/>
            </a:lvl6pPr>
            <a:lvl7pPr lvl="6" rtl="0">
              <a:spcBef>
                <a:spcPts val="0"/>
              </a:spcBef>
              <a:buSzPct val="100000"/>
              <a:defRPr sz="4800"/>
            </a:lvl7pPr>
            <a:lvl8pPr lvl="7" rtl="0">
              <a:spcBef>
                <a:spcPts val="0"/>
              </a:spcBef>
              <a:buSzPct val="100000"/>
              <a:defRPr sz="4800"/>
            </a:lvl8pPr>
            <a:lvl9pPr lvl="8" rtl="0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293" name="Shape 29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  <p:grpSp>
        <p:nvGrpSpPr>
          <p:cNvPr id="294" name="Shape 294"/>
          <p:cNvGrpSpPr/>
          <p:nvPr/>
        </p:nvGrpSpPr>
        <p:grpSpPr>
          <a:xfrm rot="10800000">
            <a:off x="5685300" y="0"/>
            <a:ext cx="3458700" cy="2305800"/>
            <a:chOff x="310150" y="-217625"/>
            <a:chExt cx="3458700" cy="2305800"/>
          </a:xfrm>
        </p:grpSpPr>
        <p:grpSp>
          <p:nvGrpSpPr>
            <p:cNvPr id="295" name="Shape 295"/>
            <p:cNvGrpSpPr/>
            <p:nvPr/>
          </p:nvGrpSpPr>
          <p:grpSpPr>
            <a:xfrm>
              <a:off x="310150" y="-217625"/>
              <a:ext cx="3458700" cy="2305800"/>
              <a:chOff x="3274650" y="-614875"/>
              <a:chExt cx="3458700" cy="2305800"/>
            </a:xfrm>
          </p:grpSpPr>
          <p:sp>
            <p:nvSpPr>
              <p:cNvPr id="296" name="Shape 296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97" name="Shape 297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98" name="Shape 298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99" name="Shape 299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00" name="Shape 300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01" name="Shape 301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302" name="Shape 302"/>
            <p:cNvGrpSpPr/>
            <p:nvPr/>
          </p:nvGrpSpPr>
          <p:grpSpPr>
            <a:xfrm>
              <a:off x="310150" y="-217625"/>
              <a:ext cx="3458700" cy="2305800"/>
              <a:chOff x="3274650" y="-614875"/>
              <a:chExt cx="3458700" cy="2305800"/>
            </a:xfrm>
          </p:grpSpPr>
          <p:sp>
            <p:nvSpPr>
              <p:cNvPr id="303" name="Shape 303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04" name="Shape 304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05" name="Shape 305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06" name="Shape 306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07" name="Shape 307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08" name="Shape 308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  <p:grpSp>
        <p:nvGrpSpPr>
          <p:cNvPr id="309" name="Shape 309"/>
          <p:cNvGrpSpPr/>
          <p:nvPr/>
        </p:nvGrpSpPr>
        <p:grpSpPr>
          <a:xfrm>
            <a:off x="846" y="3751278"/>
            <a:ext cx="2075219" cy="1383480"/>
            <a:chOff x="310150" y="-217625"/>
            <a:chExt cx="3458700" cy="2305800"/>
          </a:xfrm>
        </p:grpSpPr>
        <p:grpSp>
          <p:nvGrpSpPr>
            <p:cNvPr id="310" name="Shape 310"/>
            <p:cNvGrpSpPr/>
            <p:nvPr/>
          </p:nvGrpSpPr>
          <p:grpSpPr>
            <a:xfrm>
              <a:off x="310150" y="-217625"/>
              <a:ext cx="3458700" cy="2305800"/>
              <a:chOff x="3274650" y="-614875"/>
              <a:chExt cx="3458700" cy="2305800"/>
            </a:xfrm>
          </p:grpSpPr>
          <p:sp>
            <p:nvSpPr>
              <p:cNvPr id="311" name="Shape 311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12" name="Shape 312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13" name="Shape 313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14" name="Shape 314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15" name="Shape 315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16" name="Shape 316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317" name="Shape 317"/>
            <p:cNvGrpSpPr/>
            <p:nvPr/>
          </p:nvGrpSpPr>
          <p:grpSpPr>
            <a:xfrm>
              <a:off x="310150" y="-217625"/>
              <a:ext cx="3458700" cy="2305800"/>
              <a:chOff x="3274650" y="-614875"/>
              <a:chExt cx="3458700" cy="2305800"/>
            </a:xfrm>
          </p:grpSpPr>
          <p:sp>
            <p:nvSpPr>
              <p:cNvPr id="318" name="Shape 318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19" name="Shape 319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20" name="Shape 320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21" name="Shape 321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22" name="Shape 322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23" name="Shape 323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 blue">
    <p:bg>
      <p:bgPr>
        <a:solidFill>
          <a:srgbClr val="1A2836"/>
        </a:solidFill>
        <a:effectLst/>
      </p:bgPr>
    </p:bg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Shape 325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1pPr>
            <a:lvl2pPr lvl="1" rtl="0">
              <a:spcBef>
                <a:spcPts val="0"/>
              </a:spcBef>
              <a:buSzPct val="100000"/>
              <a:defRPr sz="4800"/>
            </a:lvl2pPr>
            <a:lvl3pPr lvl="2" rtl="0">
              <a:spcBef>
                <a:spcPts val="0"/>
              </a:spcBef>
              <a:buSzPct val="100000"/>
              <a:defRPr sz="4800"/>
            </a:lvl3pPr>
            <a:lvl4pPr lvl="3" rtl="0">
              <a:spcBef>
                <a:spcPts val="0"/>
              </a:spcBef>
              <a:buSzPct val="100000"/>
              <a:defRPr sz="4800"/>
            </a:lvl4pPr>
            <a:lvl5pPr lvl="4" rtl="0">
              <a:spcBef>
                <a:spcPts val="0"/>
              </a:spcBef>
              <a:buSzPct val="100000"/>
              <a:defRPr sz="4800"/>
            </a:lvl5pPr>
            <a:lvl6pPr lvl="5" rtl="0">
              <a:spcBef>
                <a:spcPts val="0"/>
              </a:spcBef>
              <a:buSzPct val="100000"/>
              <a:defRPr sz="4800"/>
            </a:lvl6pPr>
            <a:lvl7pPr lvl="6" rtl="0">
              <a:spcBef>
                <a:spcPts val="0"/>
              </a:spcBef>
              <a:buSzPct val="100000"/>
              <a:defRPr sz="4800"/>
            </a:lvl7pPr>
            <a:lvl8pPr lvl="7" rtl="0">
              <a:spcBef>
                <a:spcPts val="0"/>
              </a:spcBef>
              <a:buSzPct val="100000"/>
              <a:defRPr sz="4800"/>
            </a:lvl8pPr>
            <a:lvl9pPr lvl="8" rtl="0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26" name="Shape 326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  <p:grpSp>
        <p:nvGrpSpPr>
          <p:cNvPr id="327" name="Shape 327"/>
          <p:cNvGrpSpPr/>
          <p:nvPr/>
        </p:nvGrpSpPr>
        <p:grpSpPr>
          <a:xfrm rot="10800000">
            <a:off x="5685300" y="0"/>
            <a:ext cx="3458700" cy="2305800"/>
            <a:chOff x="803750" y="-275225"/>
            <a:chExt cx="3458700" cy="2305800"/>
          </a:xfrm>
        </p:grpSpPr>
        <p:grpSp>
          <p:nvGrpSpPr>
            <p:cNvPr id="328" name="Shape 328"/>
            <p:cNvGrpSpPr/>
            <p:nvPr/>
          </p:nvGrpSpPr>
          <p:grpSpPr>
            <a:xfrm>
              <a:off x="803750" y="-275225"/>
              <a:ext cx="3458700" cy="2305800"/>
              <a:chOff x="3274650" y="-614875"/>
              <a:chExt cx="3458700" cy="2305800"/>
            </a:xfrm>
          </p:grpSpPr>
          <p:sp>
            <p:nvSpPr>
              <p:cNvPr id="329" name="Shape 329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30" name="Shape 330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31" name="Shape 331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32" name="Shape 332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33" name="Shape 333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34" name="Shape 334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335" name="Shape 335"/>
            <p:cNvGrpSpPr/>
            <p:nvPr/>
          </p:nvGrpSpPr>
          <p:grpSpPr>
            <a:xfrm>
              <a:off x="803750" y="-275225"/>
              <a:ext cx="3458700" cy="2305800"/>
              <a:chOff x="3274650" y="-614875"/>
              <a:chExt cx="3458700" cy="2305800"/>
            </a:xfrm>
          </p:grpSpPr>
          <p:sp>
            <p:nvSpPr>
              <p:cNvPr id="336" name="Shape 336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37" name="Shape 337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38" name="Shape 338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39" name="Shape 339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40" name="Shape 340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41" name="Shape 341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  <p:grpSp>
        <p:nvGrpSpPr>
          <p:cNvPr id="342" name="Shape 342"/>
          <p:cNvGrpSpPr/>
          <p:nvPr/>
        </p:nvGrpSpPr>
        <p:grpSpPr>
          <a:xfrm>
            <a:off x="804" y="3757353"/>
            <a:ext cx="2065881" cy="1377254"/>
            <a:chOff x="803750" y="-275225"/>
            <a:chExt cx="3458700" cy="2305800"/>
          </a:xfrm>
        </p:grpSpPr>
        <p:grpSp>
          <p:nvGrpSpPr>
            <p:cNvPr id="343" name="Shape 343"/>
            <p:cNvGrpSpPr/>
            <p:nvPr/>
          </p:nvGrpSpPr>
          <p:grpSpPr>
            <a:xfrm>
              <a:off x="803750" y="-275225"/>
              <a:ext cx="3458700" cy="2305800"/>
              <a:chOff x="3274650" y="-614875"/>
              <a:chExt cx="3458700" cy="2305800"/>
            </a:xfrm>
          </p:grpSpPr>
          <p:sp>
            <p:nvSpPr>
              <p:cNvPr id="344" name="Shape 344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45" name="Shape 345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46" name="Shape 346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47" name="Shape 347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48" name="Shape 348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49" name="Shape 349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350" name="Shape 350"/>
            <p:cNvGrpSpPr/>
            <p:nvPr/>
          </p:nvGrpSpPr>
          <p:grpSpPr>
            <a:xfrm>
              <a:off x="803750" y="-275225"/>
              <a:ext cx="3458700" cy="2305800"/>
              <a:chOff x="3274650" y="-614875"/>
              <a:chExt cx="3458700" cy="2305800"/>
            </a:xfrm>
          </p:grpSpPr>
          <p:sp>
            <p:nvSpPr>
              <p:cNvPr id="351" name="Shape 351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52" name="Shape 352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53" name="Shape 353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54" name="Shape 354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55" name="Shape 355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56" name="Shape 356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Shape 405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06" name="Shape 406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Shape 408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09" name="Shape 409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10" name="Shape 41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  <p:grpSp>
        <p:nvGrpSpPr>
          <p:cNvPr id="411" name="Shape 411"/>
          <p:cNvGrpSpPr/>
          <p:nvPr/>
        </p:nvGrpSpPr>
        <p:grpSpPr>
          <a:xfrm>
            <a:off x="5685300" y="125"/>
            <a:ext cx="3458700" cy="2305800"/>
            <a:chOff x="5685300" y="0"/>
            <a:chExt cx="3458700" cy="2305800"/>
          </a:xfrm>
        </p:grpSpPr>
        <p:grpSp>
          <p:nvGrpSpPr>
            <p:cNvPr id="412" name="Shape 412"/>
            <p:cNvGrpSpPr/>
            <p:nvPr/>
          </p:nvGrpSpPr>
          <p:grpSpPr>
            <a:xfrm rot="10800000">
              <a:off x="5685300" y="0"/>
              <a:ext cx="3458700" cy="2305800"/>
              <a:chOff x="3274650" y="-614875"/>
              <a:chExt cx="3458700" cy="2305800"/>
            </a:xfrm>
          </p:grpSpPr>
          <p:sp>
            <p:nvSpPr>
              <p:cNvPr id="413" name="Shape 413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414" name="Shape 414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415" name="Shape 415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416" name="Shape 416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417" name="Shape 417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418" name="Shape 418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419" name="Shape 419"/>
            <p:cNvGrpSpPr/>
            <p:nvPr/>
          </p:nvGrpSpPr>
          <p:grpSpPr>
            <a:xfrm rot="10800000">
              <a:off x="5685300" y="0"/>
              <a:ext cx="3458700" cy="2305800"/>
              <a:chOff x="3274650" y="-614875"/>
              <a:chExt cx="3458700" cy="2305800"/>
            </a:xfrm>
          </p:grpSpPr>
          <p:sp>
            <p:nvSpPr>
              <p:cNvPr id="420" name="Shape 420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1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421" name="Shape 421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88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422" name="Shape 422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37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423" name="Shape 423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2730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424" name="Shape 424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1269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425" name="Shape 425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4192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Shape 42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 gray">
    <p:bg>
      <p:bgPr>
        <a:solidFill>
          <a:srgbClr val="434343"/>
        </a:solidFill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Clr>
                <a:srgbClr val="FFFFFF"/>
              </a:buClr>
              <a:buSzPct val="100000"/>
              <a:defRPr sz="5200">
                <a:solidFill>
                  <a:srgbClr val="FFFFFF"/>
                </a:solidFill>
              </a:defRPr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ct val="100000"/>
              <a:buNone/>
              <a:defRPr sz="2800">
                <a:solidFill>
                  <a:srgbClr val="B7B7B7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  <p:grpSp>
        <p:nvGrpSpPr>
          <p:cNvPr id="45" name="Shape 45"/>
          <p:cNvGrpSpPr/>
          <p:nvPr/>
        </p:nvGrpSpPr>
        <p:grpSpPr>
          <a:xfrm rot="10800000">
            <a:off x="5685300" y="0"/>
            <a:ext cx="3458700" cy="2305800"/>
            <a:chOff x="3274650" y="-614875"/>
            <a:chExt cx="3458700" cy="2305800"/>
          </a:xfrm>
        </p:grpSpPr>
        <p:sp>
          <p:nvSpPr>
            <p:cNvPr id="46" name="Shape 46"/>
            <p:cNvSpPr/>
            <p:nvPr/>
          </p:nvSpPr>
          <p:spPr>
            <a:xfrm rot="5400000">
              <a:off x="4427550" y="538025"/>
              <a:ext cx="1152900" cy="1152900"/>
            </a:xfrm>
            <a:prstGeom prst="rtTriangle">
              <a:avLst/>
            </a:prstGeom>
            <a:solidFill>
              <a:srgbClr val="FFFFFF">
                <a:alpha val="1654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7" name="Shape 47"/>
            <p:cNvSpPr/>
            <p:nvPr/>
          </p:nvSpPr>
          <p:spPr>
            <a:xfrm rot="-5400000">
              <a:off x="4427550" y="538025"/>
              <a:ext cx="1152900" cy="1152900"/>
            </a:xfrm>
            <a:prstGeom prst="rtTriangle">
              <a:avLst/>
            </a:prstGeom>
            <a:solidFill>
              <a:srgbClr val="FFFFFF">
                <a:alpha val="4885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8" name="Shape 48"/>
            <p:cNvSpPr/>
            <p:nvPr/>
          </p:nvSpPr>
          <p:spPr>
            <a:xfrm>
              <a:off x="5580450" y="538025"/>
              <a:ext cx="1152900" cy="1152900"/>
            </a:xfrm>
            <a:prstGeom prst="rtTriangle">
              <a:avLst/>
            </a:prstGeom>
            <a:solidFill>
              <a:srgbClr val="000000">
                <a:alpha val="3037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9" name="Shape 49"/>
            <p:cNvSpPr/>
            <p:nvPr/>
          </p:nvSpPr>
          <p:spPr>
            <a:xfrm>
              <a:off x="3274650" y="-614875"/>
              <a:ext cx="1152900" cy="1152900"/>
            </a:xfrm>
            <a:prstGeom prst="rtTriangle">
              <a:avLst/>
            </a:prstGeom>
            <a:solidFill>
              <a:srgbClr val="FFFFFF">
                <a:alpha val="2730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0" name="Shape 50"/>
            <p:cNvSpPr/>
            <p:nvPr/>
          </p:nvSpPr>
          <p:spPr>
            <a:xfrm>
              <a:off x="3274650" y="538025"/>
              <a:ext cx="1152900" cy="1152900"/>
            </a:xfrm>
            <a:prstGeom prst="rtTriangle">
              <a:avLst/>
            </a:prstGeom>
            <a:solidFill>
              <a:srgbClr val="000000">
                <a:alpha val="1269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1" name="Shape 51"/>
            <p:cNvSpPr/>
            <p:nvPr/>
          </p:nvSpPr>
          <p:spPr>
            <a:xfrm rot="10800000">
              <a:off x="3274650" y="538025"/>
              <a:ext cx="1152900" cy="1152900"/>
            </a:xfrm>
            <a:prstGeom prst="rtTriangle">
              <a:avLst/>
            </a:prstGeom>
            <a:solidFill>
              <a:srgbClr val="000000">
                <a:alpha val="4192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slide blue">
    <p:bg>
      <p:bgPr>
        <a:solidFill>
          <a:srgbClr val="1A2836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 rtl="0">
              <a:spcBef>
                <a:spcPts val="0"/>
              </a:spcBef>
              <a:buClr>
                <a:srgbClr val="FFFFFF"/>
              </a:buClr>
              <a:buSzPct val="100000"/>
              <a:defRPr sz="5200">
                <a:solidFill>
                  <a:srgbClr val="FFFFFF"/>
                </a:solidFill>
              </a:defRPr>
            </a:lvl1pPr>
            <a:lvl2pPr lvl="1" algn="ctr" rtl="0">
              <a:spcBef>
                <a:spcPts val="0"/>
              </a:spcBef>
              <a:buSzPct val="100000"/>
              <a:defRPr sz="5200"/>
            </a:lvl2pPr>
            <a:lvl3pPr lvl="2" algn="ctr" rtl="0">
              <a:spcBef>
                <a:spcPts val="0"/>
              </a:spcBef>
              <a:buSzPct val="100000"/>
              <a:defRPr sz="5200"/>
            </a:lvl3pPr>
            <a:lvl4pPr lvl="3" algn="ctr" rtl="0">
              <a:spcBef>
                <a:spcPts val="0"/>
              </a:spcBef>
              <a:buSzPct val="100000"/>
              <a:defRPr sz="5200"/>
            </a:lvl4pPr>
            <a:lvl5pPr lvl="4" algn="ctr" rtl="0">
              <a:spcBef>
                <a:spcPts val="0"/>
              </a:spcBef>
              <a:buSzPct val="100000"/>
              <a:defRPr sz="5200"/>
            </a:lvl5pPr>
            <a:lvl6pPr lvl="5" algn="ctr" rtl="0">
              <a:spcBef>
                <a:spcPts val="0"/>
              </a:spcBef>
              <a:buSzPct val="100000"/>
              <a:defRPr sz="5200"/>
            </a:lvl6pPr>
            <a:lvl7pPr lvl="6" algn="ctr" rtl="0">
              <a:spcBef>
                <a:spcPts val="0"/>
              </a:spcBef>
              <a:buSzPct val="100000"/>
              <a:defRPr sz="5200"/>
            </a:lvl7pPr>
            <a:lvl8pPr lvl="7" algn="ctr" rtl="0">
              <a:spcBef>
                <a:spcPts val="0"/>
              </a:spcBef>
              <a:buSzPct val="100000"/>
              <a:defRPr sz="5200"/>
            </a:lvl8pPr>
            <a:lvl9pPr lvl="8" algn="ctr" rtl="0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ct val="100000"/>
              <a:buNone/>
              <a:defRPr sz="2800">
                <a:solidFill>
                  <a:srgbClr val="B7B7B7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  <p:grpSp>
        <p:nvGrpSpPr>
          <p:cNvPr id="75" name="Shape 75"/>
          <p:cNvGrpSpPr/>
          <p:nvPr/>
        </p:nvGrpSpPr>
        <p:grpSpPr>
          <a:xfrm rot="10800000">
            <a:off x="5685300" y="0"/>
            <a:ext cx="3458700" cy="2305800"/>
            <a:chOff x="803750" y="-275225"/>
            <a:chExt cx="3458700" cy="2305800"/>
          </a:xfrm>
        </p:grpSpPr>
        <p:grpSp>
          <p:nvGrpSpPr>
            <p:cNvPr id="76" name="Shape 76"/>
            <p:cNvGrpSpPr/>
            <p:nvPr/>
          </p:nvGrpSpPr>
          <p:grpSpPr>
            <a:xfrm>
              <a:off x="803750" y="-275225"/>
              <a:ext cx="3458700" cy="2305800"/>
              <a:chOff x="3274650" y="-614875"/>
              <a:chExt cx="3458700" cy="2305800"/>
            </a:xfrm>
          </p:grpSpPr>
          <p:sp>
            <p:nvSpPr>
              <p:cNvPr id="77" name="Shape 77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78" name="Shape 78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79" name="Shape 79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80" name="Shape 80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81" name="Shape 81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82" name="Shape 82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83" name="Shape 83"/>
            <p:cNvGrpSpPr/>
            <p:nvPr/>
          </p:nvGrpSpPr>
          <p:grpSpPr>
            <a:xfrm>
              <a:off x="803750" y="-275225"/>
              <a:ext cx="3458700" cy="2305800"/>
              <a:chOff x="3274650" y="-614875"/>
              <a:chExt cx="3458700" cy="2305800"/>
            </a:xfrm>
          </p:grpSpPr>
          <p:sp>
            <p:nvSpPr>
              <p:cNvPr id="84" name="Shape 84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85" name="Shape 85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86" name="Shape 86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87" name="Shape 87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88" name="Shape 88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89" name="Shape 89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slide yellow">
    <p:bg>
      <p:bgPr>
        <a:solidFill>
          <a:srgbClr val="9A8219"/>
        </a:solidFill>
        <a:effectLst/>
      </p:bgPr>
    </p:bg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 rtl="0">
              <a:spcBef>
                <a:spcPts val="0"/>
              </a:spcBef>
              <a:buClr>
                <a:srgbClr val="FFFFFF"/>
              </a:buClr>
              <a:buSzPct val="100000"/>
              <a:defRPr sz="5200">
                <a:solidFill>
                  <a:srgbClr val="FFFFFF"/>
                </a:solidFill>
              </a:defRPr>
            </a:lvl1pPr>
            <a:lvl2pPr lvl="1" algn="ctr" rtl="0">
              <a:spcBef>
                <a:spcPts val="0"/>
              </a:spcBef>
              <a:buSzPct val="100000"/>
              <a:defRPr sz="5200"/>
            </a:lvl2pPr>
            <a:lvl3pPr lvl="2" algn="ctr" rtl="0">
              <a:spcBef>
                <a:spcPts val="0"/>
              </a:spcBef>
              <a:buSzPct val="100000"/>
              <a:defRPr sz="5200"/>
            </a:lvl3pPr>
            <a:lvl4pPr lvl="3" algn="ctr" rtl="0">
              <a:spcBef>
                <a:spcPts val="0"/>
              </a:spcBef>
              <a:buSzPct val="100000"/>
              <a:defRPr sz="5200"/>
            </a:lvl4pPr>
            <a:lvl5pPr lvl="4" algn="ctr" rtl="0">
              <a:spcBef>
                <a:spcPts val="0"/>
              </a:spcBef>
              <a:buSzPct val="100000"/>
              <a:defRPr sz="5200"/>
            </a:lvl5pPr>
            <a:lvl6pPr lvl="5" algn="ctr" rtl="0">
              <a:spcBef>
                <a:spcPts val="0"/>
              </a:spcBef>
              <a:buSzPct val="100000"/>
              <a:defRPr sz="5200"/>
            </a:lvl6pPr>
            <a:lvl7pPr lvl="6" algn="ctr" rtl="0">
              <a:spcBef>
                <a:spcPts val="0"/>
              </a:spcBef>
              <a:buSzPct val="100000"/>
              <a:defRPr sz="5200"/>
            </a:lvl7pPr>
            <a:lvl8pPr lvl="7" algn="ctr" rtl="0">
              <a:spcBef>
                <a:spcPts val="0"/>
              </a:spcBef>
              <a:buSzPct val="100000"/>
              <a:defRPr sz="5200"/>
            </a:lvl8pPr>
            <a:lvl9pPr lvl="8" algn="ctr" rtl="0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EFEF"/>
              </a:buClr>
              <a:buSzPct val="100000"/>
              <a:buNone/>
              <a:defRPr sz="2800">
                <a:solidFill>
                  <a:srgbClr val="EFEFEF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  <p:grpSp>
        <p:nvGrpSpPr>
          <p:cNvPr id="94" name="Shape 94"/>
          <p:cNvGrpSpPr/>
          <p:nvPr/>
        </p:nvGrpSpPr>
        <p:grpSpPr>
          <a:xfrm>
            <a:off x="5685300" y="0"/>
            <a:ext cx="3458700" cy="2305800"/>
            <a:chOff x="5685300" y="0"/>
            <a:chExt cx="3458700" cy="2305800"/>
          </a:xfrm>
        </p:grpSpPr>
        <p:grpSp>
          <p:nvGrpSpPr>
            <p:cNvPr id="95" name="Shape 95"/>
            <p:cNvGrpSpPr/>
            <p:nvPr/>
          </p:nvGrpSpPr>
          <p:grpSpPr>
            <a:xfrm rot="10800000">
              <a:off x="5685300" y="0"/>
              <a:ext cx="3458700" cy="2305800"/>
              <a:chOff x="3274650" y="-614875"/>
              <a:chExt cx="3458700" cy="2305800"/>
            </a:xfrm>
          </p:grpSpPr>
          <p:sp>
            <p:nvSpPr>
              <p:cNvPr id="96" name="Shape 96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97" name="Shape 97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98" name="Shape 98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99" name="Shape 99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00" name="Shape 100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01" name="Shape 101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102" name="Shape 102"/>
            <p:cNvGrpSpPr/>
            <p:nvPr/>
          </p:nvGrpSpPr>
          <p:grpSpPr>
            <a:xfrm rot="10800000">
              <a:off x="5685300" y="0"/>
              <a:ext cx="3458700" cy="2305800"/>
              <a:chOff x="3274650" y="-614875"/>
              <a:chExt cx="3458700" cy="2305800"/>
            </a:xfrm>
          </p:grpSpPr>
          <p:sp>
            <p:nvSpPr>
              <p:cNvPr id="103" name="Shape 103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04" name="Shape 104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05" name="Shape 105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06" name="Shape 106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07" name="Shape 107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08" name="Shape 108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bg>
      <p:bgPr>
        <a:solidFill>
          <a:srgbClr val="434343"/>
        </a:solidFill>
        <a:effectLst/>
      </p:bgPr>
    </p:bg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rgbClr val="FFFFFF"/>
              </a:buClr>
              <a:buSzPct val="100000"/>
              <a:defRPr sz="3600">
                <a:solidFill>
                  <a:srgbClr val="FFFFFF"/>
                </a:solidFill>
              </a:defRPr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11" name="Shape 11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  <p:grpSp>
        <p:nvGrpSpPr>
          <p:cNvPr id="112" name="Shape 112"/>
          <p:cNvGrpSpPr/>
          <p:nvPr/>
        </p:nvGrpSpPr>
        <p:grpSpPr>
          <a:xfrm rot="10800000">
            <a:off x="5685300" y="0"/>
            <a:ext cx="3458700" cy="2305800"/>
            <a:chOff x="3274650" y="-614875"/>
            <a:chExt cx="3458700" cy="2305800"/>
          </a:xfrm>
        </p:grpSpPr>
        <p:sp>
          <p:nvSpPr>
            <p:cNvPr id="113" name="Shape 113"/>
            <p:cNvSpPr/>
            <p:nvPr/>
          </p:nvSpPr>
          <p:spPr>
            <a:xfrm rot="5400000">
              <a:off x="4427550" y="538025"/>
              <a:ext cx="1152900" cy="1152900"/>
            </a:xfrm>
            <a:prstGeom prst="rtTriangle">
              <a:avLst/>
            </a:prstGeom>
            <a:solidFill>
              <a:srgbClr val="FFFFFF">
                <a:alpha val="1654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4" name="Shape 114"/>
            <p:cNvSpPr/>
            <p:nvPr/>
          </p:nvSpPr>
          <p:spPr>
            <a:xfrm rot="-5400000">
              <a:off x="4427550" y="538025"/>
              <a:ext cx="1152900" cy="1152900"/>
            </a:xfrm>
            <a:prstGeom prst="rtTriangle">
              <a:avLst/>
            </a:prstGeom>
            <a:solidFill>
              <a:srgbClr val="FFFFFF">
                <a:alpha val="4885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5" name="Shape 115"/>
            <p:cNvSpPr/>
            <p:nvPr/>
          </p:nvSpPr>
          <p:spPr>
            <a:xfrm>
              <a:off x="5580450" y="538025"/>
              <a:ext cx="1152900" cy="1152900"/>
            </a:xfrm>
            <a:prstGeom prst="rtTriangle">
              <a:avLst/>
            </a:prstGeom>
            <a:solidFill>
              <a:srgbClr val="000000">
                <a:alpha val="3037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6" name="Shape 116"/>
            <p:cNvSpPr/>
            <p:nvPr/>
          </p:nvSpPr>
          <p:spPr>
            <a:xfrm>
              <a:off x="3274650" y="-614875"/>
              <a:ext cx="1152900" cy="1152900"/>
            </a:xfrm>
            <a:prstGeom prst="rtTriangle">
              <a:avLst/>
            </a:prstGeom>
            <a:solidFill>
              <a:srgbClr val="FFFFFF">
                <a:alpha val="2730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7" name="Shape 117"/>
            <p:cNvSpPr/>
            <p:nvPr/>
          </p:nvSpPr>
          <p:spPr>
            <a:xfrm>
              <a:off x="3274650" y="538025"/>
              <a:ext cx="1152900" cy="1152900"/>
            </a:xfrm>
            <a:prstGeom prst="rtTriangle">
              <a:avLst/>
            </a:prstGeom>
            <a:solidFill>
              <a:srgbClr val="000000">
                <a:alpha val="1269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8" name="Shape 118"/>
            <p:cNvSpPr/>
            <p:nvPr/>
          </p:nvSpPr>
          <p:spPr>
            <a:xfrm rot="10800000">
              <a:off x="3274650" y="538025"/>
              <a:ext cx="1152900" cy="1152900"/>
            </a:xfrm>
            <a:prstGeom prst="rtTriangle">
              <a:avLst/>
            </a:prstGeom>
            <a:solidFill>
              <a:srgbClr val="000000">
                <a:alpha val="4192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header red">
    <p:bg>
      <p:bgPr>
        <a:solidFill>
          <a:srgbClr val="6B1214"/>
        </a:soli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buClr>
                <a:srgbClr val="FFFFFF"/>
              </a:buClr>
              <a:buSzPct val="100000"/>
              <a:defRPr sz="3600">
                <a:solidFill>
                  <a:srgbClr val="FFFFFF"/>
                </a:solidFill>
              </a:defRPr>
            </a:lvl1pPr>
            <a:lvl2pPr lvl="1" algn="ctr" rtl="0">
              <a:spcBef>
                <a:spcPts val="0"/>
              </a:spcBef>
              <a:buSzPct val="100000"/>
              <a:defRPr sz="3600"/>
            </a:lvl2pPr>
            <a:lvl3pPr lvl="2" algn="ctr" rtl="0">
              <a:spcBef>
                <a:spcPts val="0"/>
              </a:spcBef>
              <a:buSzPct val="100000"/>
              <a:defRPr sz="3600"/>
            </a:lvl3pPr>
            <a:lvl4pPr lvl="3" algn="ctr" rtl="0">
              <a:spcBef>
                <a:spcPts val="0"/>
              </a:spcBef>
              <a:buSzPct val="100000"/>
              <a:defRPr sz="3600"/>
            </a:lvl4pPr>
            <a:lvl5pPr lvl="4" algn="ctr" rtl="0">
              <a:spcBef>
                <a:spcPts val="0"/>
              </a:spcBef>
              <a:buSzPct val="100000"/>
              <a:defRPr sz="3600"/>
            </a:lvl5pPr>
            <a:lvl6pPr lvl="5" algn="ctr" rtl="0">
              <a:spcBef>
                <a:spcPts val="0"/>
              </a:spcBef>
              <a:buSzPct val="100000"/>
              <a:defRPr sz="3600"/>
            </a:lvl6pPr>
            <a:lvl7pPr lvl="6" algn="ctr" rtl="0">
              <a:spcBef>
                <a:spcPts val="0"/>
              </a:spcBef>
              <a:buSzPct val="100000"/>
              <a:defRPr sz="3600"/>
            </a:lvl7pPr>
            <a:lvl8pPr lvl="7" algn="ctr" rtl="0">
              <a:spcBef>
                <a:spcPts val="0"/>
              </a:spcBef>
              <a:buSzPct val="100000"/>
              <a:defRPr sz="3600"/>
            </a:lvl8pPr>
            <a:lvl9pPr lvl="8" algn="ctr" rtl="0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21" name="Shape 12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  <p:grpSp>
        <p:nvGrpSpPr>
          <p:cNvPr id="122" name="Shape 122"/>
          <p:cNvGrpSpPr/>
          <p:nvPr/>
        </p:nvGrpSpPr>
        <p:grpSpPr>
          <a:xfrm rot="10800000">
            <a:off x="5685300" y="0"/>
            <a:ext cx="3458700" cy="2305800"/>
            <a:chOff x="310150" y="-217625"/>
            <a:chExt cx="3458700" cy="2305800"/>
          </a:xfrm>
        </p:grpSpPr>
        <p:grpSp>
          <p:nvGrpSpPr>
            <p:cNvPr id="123" name="Shape 123"/>
            <p:cNvGrpSpPr/>
            <p:nvPr/>
          </p:nvGrpSpPr>
          <p:grpSpPr>
            <a:xfrm>
              <a:off x="310150" y="-217625"/>
              <a:ext cx="3458700" cy="2305800"/>
              <a:chOff x="3274650" y="-614875"/>
              <a:chExt cx="3458700" cy="2305800"/>
            </a:xfrm>
          </p:grpSpPr>
          <p:sp>
            <p:nvSpPr>
              <p:cNvPr id="124" name="Shape 124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25" name="Shape 125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26" name="Shape 126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27" name="Shape 127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28" name="Shape 128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29" name="Shape 129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130" name="Shape 130"/>
            <p:cNvGrpSpPr/>
            <p:nvPr/>
          </p:nvGrpSpPr>
          <p:grpSpPr>
            <a:xfrm>
              <a:off x="310150" y="-217625"/>
              <a:ext cx="3458700" cy="2305800"/>
              <a:chOff x="3274650" y="-614875"/>
              <a:chExt cx="3458700" cy="2305800"/>
            </a:xfrm>
          </p:grpSpPr>
          <p:sp>
            <p:nvSpPr>
              <p:cNvPr id="131" name="Shape 131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32" name="Shape 132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33" name="Shape 133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34" name="Shape 134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35" name="Shape 135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36" name="Shape 136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header yellow">
    <p:bg>
      <p:bgPr>
        <a:solidFill>
          <a:srgbClr val="9A8219"/>
        </a:solidFill>
        <a:effectLst/>
      </p:bgPr>
    </p:bg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buClr>
                <a:srgbClr val="FFFFFF"/>
              </a:buClr>
              <a:buSzPct val="100000"/>
              <a:defRPr sz="3600">
                <a:solidFill>
                  <a:srgbClr val="FFFFFF"/>
                </a:solidFill>
              </a:defRPr>
            </a:lvl1pPr>
            <a:lvl2pPr lvl="1" algn="ctr" rtl="0">
              <a:spcBef>
                <a:spcPts val="0"/>
              </a:spcBef>
              <a:buSzPct val="100000"/>
              <a:defRPr sz="3600"/>
            </a:lvl2pPr>
            <a:lvl3pPr lvl="2" algn="ctr" rtl="0">
              <a:spcBef>
                <a:spcPts val="0"/>
              </a:spcBef>
              <a:buSzPct val="100000"/>
              <a:defRPr sz="3600"/>
            </a:lvl3pPr>
            <a:lvl4pPr lvl="3" algn="ctr" rtl="0">
              <a:spcBef>
                <a:spcPts val="0"/>
              </a:spcBef>
              <a:buSzPct val="100000"/>
              <a:defRPr sz="3600"/>
            </a:lvl4pPr>
            <a:lvl5pPr lvl="4" algn="ctr" rtl="0">
              <a:spcBef>
                <a:spcPts val="0"/>
              </a:spcBef>
              <a:buSzPct val="100000"/>
              <a:defRPr sz="3600"/>
            </a:lvl5pPr>
            <a:lvl6pPr lvl="5" algn="ctr" rtl="0">
              <a:spcBef>
                <a:spcPts val="0"/>
              </a:spcBef>
              <a:buSzPct val="100000"/>
              <a:defRPr sz="3600"/>
            </a:lvl6pPr>
            <a:lvl7pPr lvl="6" algn="ctr" rtl="0">
              <a:spcBef>
                <a:spcPts val="0"/>
              </a:spcBef>
              <a:buSzPct val="100000"/>
              <a:defRPr sz="3600"/>
            </a:lvl7pPr>
            <a:lvl8pPr lvl="7" algn="ctr" rtl="0">
              <a:spcBef>
                <a:spcPts val="0"/>
              </a:spcBef>
              <a:buSzPct val="100000"/>
              <a:defRPr sz="3600"/>
            </a:lvl8pPr>
            <a:lvl9pPr lvl="8" algn="ctr" rtl="0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7" name="Shape 15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  <p:grpSp>
        <p:nvGrpSpPr>
          <p:cNvPr id="158" name="Shape 158"/>
          <p:cNvGrpSpPr/>
          <p:nvPr/>
        </p:nvGrpSpPr>
        <p:grpSpPr>
          <a:xfrm>
            <a:off x="5685300" y="0"/>
            <a:ext cx="3458700" cy="2305800"/>
            <a:chOff x="5685300" y="0"/>
            <a:chExt cx="3458700" cy="2305800"/>
          </a:xfrm>
        </p:grpSpPr>
        <p:grpSp>
          <p:nvGrpSpPr>
            <p:cNvPr id="159" name="Shape 159"/>
            <p:cNvGrpSpPr/>
            <p:nvPr/>
          </p:nvGrpSpPr>
          <p:grpSpPr>
            <a:xfrm rot="10800000">
              <a:off x="5685300" y="0"/>
              <a:ext cx="3458700" cy="2305800"/>
              <a:chOff x="3274650" y="-614875"/>
              <a:chExt cx="3458700" cy="2305800"/>
            </a:xfrm>
          </p:grpSpPr>
          <p:sp>
            <p:nvSpPr>
              <p:cNvPr id="160" name="Shape 160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61" name="Shape 161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62" name="Shape 162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63" name="Shape 163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64" name="Shape 164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65" name="Shape 165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166" name="Shape 166"/>
            <p:cNvGrpSpPr/>
            <p:nvPr/>
          </p:nvGrpSpPr>
          <p:grpSpPr>
            <a:xfrm rot="10800000">
              <a:off x="5685300" y="0"/>
              <a:ext cx="3458700" cy="2305800"/>
              <a:chOff x="3274650" y="-614875"/>
              <a:chExt cx="3458700" cy="2305800"/>
            </a:xfrm>
          </p:grpSpPr>
          <p:sp>
            <p:nvSpPr>
              <p:cNvPr id="167" name="Shape 167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68" name="Shape 168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69" name="Shape 169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70" name="Shape 170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71" name="Shape 171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72" name="Shape 172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/>
          <p:nvPr/>
        </p:nvSpPr>
        <p:spPr>
          <a:xfrm>
            <a:off x="0" y="4958225"/>
            <a:ext cx="9144000" cy="185400"/>
          </a:xfrm>
          <a:prstGeom prst="rect">
            <a:avLst/>
          </a:prstGeom>
          <a:solidFill>
            <a:srgbClr val="383838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175" name="Shape 175"/>
          <p:cNvGrpSpPr/>
          <p:nvPr/>
        </p:nvGrpSpPr>
        <p:grpSpPr>
          <a:xfrm rot="10800000" flipH="1">
            <a:off x="5685300" y="2837700"/>
            <a:ext cx="3458700" cy="2305800"/>
            <a:chOff x="5685300" y="0"/>
            <a:chExt cx="3458700" cy="2305800"/>
          </a:xfrm>
        </p:grpSpPr>
        <p:grpSp>
          <p:nvGrpSpPr>
            <p:cNvPr id="176" name="Shape 176"/>
            <p:cNvGrpSpPr/>
            <p:nvPr/>
          </p:nvGrpSpPr>
          <p:grpSpPr>
            <a:xfrm rot="10800000">
              <a:off x="5685300" y="0"/>
              <a:ext cx="3458700" cy="2305800"/>
              <a:chOff x="3274650" y="-614875"/>
              <a:chExt cx="3458700" cy="2305800"/>
            </a:xfrm>
          </p:grpSpPr>
          <p:sp>
            <p:nvSpPr>
              <p:cNvPr id="177" name="Shape 177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78" name="Shape 178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79" name="Shape 179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80" name="Shape 180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81" name="Shape 181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82" name="Shape 182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183" name="Shape 183"/>
            <p:cNvGrpSpPr/>
            <p:nvPr/>
          </p:nvGrpSpPr>
          <p:grpSpPr>
            <a:xfrm rot="10800000">
              <a:off x="5685300" y="0"/>
              <a:ext cx="3458700" cy="2305800"/>
              <a:chOff x="3274650" y="-614875"/>
              <a:chExt cx="3458700" cy="2305800"/>
            </a:xfrm>
          </p:grpSpPr>
          <p:sp>
            <p:nvSpPr>
              <p:cNvPr id="184" name="Shape 184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1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85" name="Shape 185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88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86" name="Shape 186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37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87" name="Shape 187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2730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88" name="Shape 188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1269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89" name="Shape 189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4192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  <p:sp>
        <p:nvSpPr>
          <p:cNvPr id="190" name="Shape 19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1" name="Shape 19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2" name="Shape 19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rgbClr val="F3F3F3"/>
                </a:solidFill>
              </a:rPr>
              <a:t>‹#›</a:t>
            </a:fld>
            <a:endParaRPr lang="en">
              <a:solidFill>
                <a:srgbClr val="F3F3F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body red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/>
          <p:nvPr/>
        </p:nvSpPr>
        <p:spPr>
          <a:xfrm>
            <a:off x="0" y="4958225"/>
            <a:ext cx="9144000" cy="185400"/>
          </a:xfrm>
          <a:prstGeom prst="rect">
            <a:avLst/>
          </a:prstGeom>
          <a:solidFill>
            <a:srgbClr val="6B121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195" name="Shape 195"/>
          <p:cNvGrpSpPr/>
          <p:nvPr/>
        </p:nvGrpSpPr>
        <p:grpSpPr>
          <a:xfrm flipH="1">
            <a:off x="5685300" y="2837700"/>
            <a:ext cx="3458700" cy="2305800"/>
            <a:chOff x="310150" y="-217625"/>
            <a:chExt cx="3458700" cy="2305800"/>
          </a:xfrm>
        </p:grpSpPr>
        <p:grpSp>
          <p:nvGrpSpPr>
            <p:cNvPr id="196" name="Shape 196"/>
            <p:cNvGrpSpPr/>
            <p:nvPr/>
          </p:nvGrpSpPr>
          <p:grpSpPr>
            <a:xfrm>
              <a:off x="310150" y="-217625"/>
              <a:ext cx="3458700" cy="2305800"/>
              <a:chOff x="3274650" y="-614875"/>
              <a:chExt cx="3458700" cy="2305800"/>
            </a:xfrm>
          </p:grpSpPr>
          <p:sp>
            <p:nvSpPr>
              <p:cNvPr id="197" name="Shape 197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98" name="Shape 198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99" name="Shape 199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00" name="Shape 200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01" name="Shape 201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02" name="Shape 202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203" name="Shape 203"/>
            <p:cNvGrpSpPr/>
            <p:nvPr/>
          </p:nvGrpSpPr>
          <p:grpSpPr>
            <a:xfrm>
              <a:off x="310150" y="-217625"/>
              <a:ext cx="3458700" cy="2305800"/>
              <a:chOff x="3274650" y="-614875"/>
              <a:chExt cx="3458700" cy="2305800"/>
            </a:xfrm>
          </p:grpSpPr>
          <p:sp>
            <p:nvSpPr>
              <p:cNvPr id="204" name="Shape 204"/>
              <p:cNvSpPr/>
              <p:nvPr/>
            </p:nvSpPr>
            <p:spPr>
              <a:xfrm rot="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539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05" name="Shape 205"/>
              <p:cNvSpPr/>
              <p:nvPr/>
            </p:nvSpPr>
            <p:spPr>
              <a:xfrm rot="-5400000">
                <a:off x="44275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06" name="Shape 206"/>
              <p:cNvSpPr/>
              <p:nvPr/>
            </p:nvSpPr>
            <p:spPr>
              <a:xfrm>
                <a:off x="55804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627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07" name="Shape 207"/>
              <p:cNvSpPr/>
              <p:nvPr/>
            </p:nvSpPr>
            <p:spPr>
              <a:xfrm>
                <a:off x="3274650" y="-61487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5654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08" name="Shape 208"/>
              <p:cNvSpPr/>
              <p:nvPr/>
            </p:nvSpPr>
            <p:spPr>
              <a:xfrm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FFFFFF">
                  <a:alpha val="423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09" name="Shape 209"/>
              <p:cNvSpPr/>
              <p:nvPr/>
            </p:nvSpPr>
            <p:spPr>
              <a:xfrm rot="10800000">
                <a:off x="3274650" y="538025"/>
                <a:ext cx="1152900" cy="1152900"/>
              </a:xfrm>
              <a:prstGeom prst="rtTriangle">
                <a:avLst/>
              </a:prstGeom>
              <a:solidFill>
                <a:srgbClr val="000000">
                  <a:alpha val="31150"/>
                </a:srgbClr>
              </a:solidFill>
              <a:ln>
                <a:noFill/>
              </a:ln>
            </p:spPr>
            <p:txBody>
              <a:bodyPr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  <p:sp>
        <p:nvSpPr>
          <p:cNvPr id="210" name="Shape 2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Clr>
                <a:srgbClr val="971D20"/>
              </a:buClr>
              <a:defRPr>
                <a:solidFill>
                  <a:srgbClr val="971D20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1" name="Shape 21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2" name="Shape 21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rgbClr val="F3F3F3"/>
                </a:solidFill>
              </a:rPr>
              <a:t>‹#›</a:t>
            </a:fld>
            <a:endParaRPr lang="en">
              <a:solidFill>
                <a:srgbClr val="F3F3F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buChar char="￮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buChar char="￮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buChar char="￮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buChar char="￮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buChar char="￮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buChar char="￮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buChar char="￮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buChar char="￮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7" r:id="rId16"/>
    <p:sldLayoutId id="2147483668" r:id="rId17"/>
    <p:sldLayoutId id="2147483669" r:id="rId1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1101" y="402609"/>
            <a:ext cx="3651562" cy="523220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A </a:t>
            </a:r>
            <a:r>
              <a:rPr lang="en-US" b="1" dirty="0" smtClean="0"/>
              <a:t>U.S. </a:t>
            </a:r>
            <a:r>
              <a:rPr lang="en-US" b="1" dirty="0" smtClean="0"/>
              <a:t>GOVERNMENT LESSON  </a:t>
            </a:r>
          </a:p>
          <a:p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800351" y="3323230"/>
            <a:ext cx="56364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/>
              <a:t>What are the qualifications to be </a:t>
            </a:r>
            <a:r>
              <a:rPr lang="en-US" i="1" dirty="0" smtClean="0"/>
              <a:t>president </a:t>
            </a:r>
            <a:r>
              <a:rPr lang="en-US" i="1" dirty="0"/>
              <a:t>of the </a:t>
            </a:r>
            <a:r>
              <a:rPr lang="en-US" i="1" dirty="0" smtClean="0"/>
              <a:t>United States? </a:t>
            </a:r>
            <a:r>
              <a:rPr lang="en-US" i="1" dirty="0"/>
              <a:t> </a:t>
            </a:r>
            <a:endParaRPr lang="en-US" i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 smtClean="0"/>
              <a:t>What </a:t>
            </a:r>
            <a:r>
              <a:rPr lang="en-US" i="1" dirty="0"/>
              <a:t>are the  powers of the </a:t>
            </a:r>
            <a:r>
              <a:rPr lang="en-US" i="1" dirty="0" smtClean="0"/>
              <a:t>president</a:t>
            </a:r>
            <a:r>
              <a:rPr lang="en-US" i="1" dirty="0"/>
              <a:t>?</a:t>
            </a:r>
            <a:endParaRPr lang="en-US" dirty="0"/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10" y="445025"/>
            <a:ext cx="8743590" cy="572700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Would these promises violate the Constitution?</a:t>
            </a:r>
            <a:br>
              <a:rPr lang="en-US" dirty="0" smtClean="0">
                <a:solidFill>
                  <a:srgbClr val="C00000"/>
                </a:solidFill>
              </a:rPr>
            </a:b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398" y="1152475"/>
            <a:ext cx="3999900" cy="3416400"/>
          </a:xfrm>
        </p:spPr>
        <p:txBody>
          <a:bodyPr/>
          <a:lstStyle/>
          <a:p>
            <a:pPr>
              <a:buNone/>
            </a:pPr>
            <a:r>
              <a:rPr lang="en-US" sz="1600" dirty="0">
                <a:solidFill>
                  <a:srgbClr val="C00000"/>
                </a:solidFill>
              </a:rPr>
              <a:t>Strip </a:t>
            </a:r>
            <a:r>
              <a:rPr lang="en-US" sz="1600" dirty="0" smtClean="0">
                <a:solidFill>
                  <a:srgbClr val="C00000"/>
                </a:solidFill>
              </a:rPr>
              <a:t>U.S. </a:t>
            </a:r>
            <a:r>
              <a:rPr lang="en-US" sz="1600" dirty="0">
                <a:solidFill>
                  <a:srgbClr val="C00000"/>
                </a:solidFill>
              </a:rPr>
              <a:t>citizens of their citizenship if they burn the American flag.</a:t>
            </a:r>
          </a:p>
          <a:p>
            <a:pPr>
              <a:buNone/>
            </a:pPr>
            <a:r>
              <a:rPr lang="en-US" sz="1600" dirty="0">
                <a:solidFill>
                  <a:srgbClr val="C00000"/>
                </a:solidFill>
              </a:rPr>
              <a:t>Build a wall between Mexico and the </a:t>
            </a:r>
            <a:r>
              <a:rPr lang="en-US" sz="1600" dirty="0" smtClean="0">
                <a:solidFill>
                  <a:srgbClr val="C00000"/>
                </a:solidFill>
              </a:rPr>
              <a:t>United States </a:t>
            </a:r>
            <a:r>
              <a:rPr lang="en-US" sz="1600" dirty="0">
                <a:solidFill>
                  <a:srgbClr val="C00000"/>
                </a:solidFill>
              </a:rPr>
              <a:t>border to stop illegal immigration</a:t>
            </a:r>
            <a:r>
              <a:rPr lang="en-US" sz="1600" dirty="0" smtClean="0">
                <a:solidFill>
                  <a:srgbClr val="C00000"/>
                </a:solidFill>
              </a:rPr>
              <a:t>.          </a:t>
            </a:r>
            <a:endParaRPr lang="en-US" sz="1600" dirty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sz="1600" dirty="0">
                <a:solidFill>
                  <a:srgbClr val="C00000"/>
                </a:solidFill>
              </a:rPr>
              <a:t>Ban foreign Muslims from entering the </a:t>
            </a:r>
            <a:r>
              <a:rPr lang="en-US" sz="1600" dirty="0" smtClean="0">
                <a:solidFill>
                  <a:srgbClr val="C00000"/>
                </a:solidFill>
              </a:rPr>
              <a:t>United States.</a:t>
            </a:r>
            <a:endParaRPr lang="en-US" sz="1600" dirty="0" smtClean="0"/>
          </a:p>
          <a:p>
            <a:pPr>
              <a:buNone/>
            </a:pPr>
            <a:r>
              <a:rPr lang="en-US" sz="1600" dirty="0" smtClean="0">
                <a:solidFill>
                  <a:srgbClr val="C00000"/>
                </a:solidFill>
              </a:rPr>
              <a:t>Control </a:t>
            </a:r>
            <a:r>
              <a:rPr lang="en-US" sz="1600" dirty="0">
                <a:solidFill>
                  <a:srgbClr val="C00000"/>
                </a:solidFill>
              </a:rPr>
              <a:t>parts of the </a:t>
            </a:r>
            <a:r>
              <a:rPr lang="en-US" sz="1600" dirty="0" smtClean="0">
                <a:solidFill>
                  <a:srgbClr val="C00000"/>
                </a:solidFill>
              </a:rPr>
              <a:t>Internet </a:t>
            </a:r>
            <a:r>
              <a:rPr lang="en-US" sz="1600" dirty="0">
                <a:solidFill>
                  <a:srgbClr val="C00000"/>
                </a:solidFill>
              </a:rPr>
              <a:t>that recruit Americans to ISIS.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4832400" y="1282129"/>
            <a:ext cx="3999900" cy="34164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This has already been protected by the First Amendment and upheld by court cases.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Might be protected by First </a:t>
            </a:r>
            <a:r>
              <a:rPr lang="en-US" dirty="0" smtClean="0"/>
              <a:t>Amendment (freedom </a:t>
            </a:r>
            <a:r>
              <a:rPr lang="en-US" dirty="0" smtClean="0"/>
              <a:t>of </a:t>
            </a:r>
            <a:r>
              <a:rPr lang="en-US" dirty="0" smtClean="0"/>
              <a:t>religion) </a:t>
            </a:r>
            <a:r>
              <a:rPr lang="en-US" dirty="0" smtClean="0"/>
              <a:t>and by existing immigration laws.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Might be protected by the First </a:t>
            </a:r>
            <a:r>
              <a:rPr lang="en-US" dirty="0" smtClean="0"/>
              <a:t>Amendment (freedom </a:t>
            </a:r>
            <a:r>
              <a:rPr lang="en-US" dirty="0" smtClean="0"/>
              <a:t>of the </a:t>
            </a:r>
            <a:r>
              <a:rPr lang="en-US" dirty="0" smtClean="0"/>
              <a:t>speech) </a:t>
            </a:r>
            <a:r>
              <a:rPr lang="en-US" dirty="0" smtClean="0"/>
              <a:t>and </a:t>
            </a:r>
            <a:r>
              <a:rPr lang="en-US" dirty="0" smtClean="0"/>
              <a:t>press, or media.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>
            <a:off x="4039191" y="1533040"/>
            <a:ext cx="743803" cy="109182"/>
          </a:xfrm>
          <a:prstGeom prst="rightArrow">
            <a:avLst/>
          </a:prstGeom>
          <a:solidFill>
            <a:srgbClr val="0070C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4039191" y="3006206"/>
            <a:ext cx="743803" cy="109182"/>
          </a:xfrm>
          <a:prstGeom prst="rightArrow">
            <a:avLst/>
          </a:prstGeom>
          <a:solidFill>
            <a:srgbClr val="0070C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4028955" y="3880444"/>
            <a:ext cx="743803" cy="109182"/>
          </a:xfrm>
          <a:prstGeom prst="rightArrow">
            <a:avLst/>
          </a:prstGeom>
          <a:solidFill>
            <a:srgbClr val="0070C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2055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386" y="632780"/>
            <a:ext cx="3999900" cy="3416400"/>
          </a:xfrm>
          <a:ln w="19050">
            <a:solidFill>
              <a:srgbClr val="C00000"/>
            </a:solidFill>
          </a:ln>
        </p:spPr>
        <p:txBody>
          <a:bodyPr/>
          <a:lstStyle/>
          <a:p>
            <a:pPr>
              <a:buNone/>
            </a:pPr>
            <a:r>
              <a:rPr lang="en-US" sz="1600" i="1" dirty="0" smtClean="0">
                <a:solidFill>
                  <a:srgbClr val="C00000"/>
                </a:solidFill>
              </a:rPr>
              <a:t>Constitutional Qualifications of the President: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/>
              <a:t>Must be at least 35 years old.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/>
              <a:t>Must be a </a:t>
            </a:r>
            <a:r>
              <a:rPr lang="en-US" dirty="0" smtClean="0"/>
              <a:t>United States </a:t>
            </a:r>
            <a:r>
              <a:rPr lang="en-US" dirty="0" smtClean="0"/>
              <a:t>resident for at least 14 years.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/>
              <a:t>Must be a </a:t>
            </a:r>
            <a:r>
              <a:rPr lang="en-US" dirty="0" smtClean="0"/>
              <a:t>United States </a:t>
            </a:r>
            <a:r>
              <a:rPr lang="en-US" dirty="0" smtClean="0"/>
              <a:t>citizen.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4285286" y="1409033"/>
            <a:ext cx="3999900" cy="3648741"/>
          </a:xfrm>
          <a:ln w="19050">
            <a:solidFill>
              <a:srgbClr val="C00000"/>
            </a:solidFill>
          </a:ln>
        </p:spPr>
        <p:txBody>
          <a:bodyPr/>
          <a:lstStyle/>
          <a:p>
            <a:pPr>
              <a:buNone/>
            </a:pPr>
            <a:r>
              <a:rPr lang="en-US" sz="1600" i="1" dirty="0" smtClean="0">
                <a:solidFill>
                  <a:srgbClr val="C00000"/>
                </a:solidFill>
              </a:rPr>
              <a:t>Constitutional powers of the President:</a:t>
            </a:r>
          </a:p>
          <a:p>
            <a:pPr marL="342900" indent="-342900">
              <a:buAutoNum type="arabicPeriod"/>
            </a:pPr>
            <a:r>
              <a:rPr lang="en-US" dirty="0" smtClean="0"/>
              <a:t>Commander and Chief of the military</a:t>
            </a:r>
          </a:p>
          <a:p>
            <a:pPr marL="342900" indent="-342900">
              <a:buAutoNum type="arabicPeriod"/>
            </a:pPr>
            <a:r>
              <a:rPr lang="en-US" dirty="0" smtClean="0"/>
              <a:t>Can appoint Supreme Court judges, foreign ministers and ambassadors, and heads to federal agencies.</a:t>
            </a:r>
          </a:p>
          <a:p>
            <a:pPr marL="342900" indent="-342900">
              <a:buAutoNum type="arabicPeriod"/>
            </a:pPr>
            <a:r>
              <a:rPr lang="en-US" dirty="0" smtClean="0"/>
              <a:t>Make treaties with other countries.</a:t>
            </a:r>
          </a:p>
          <a:p>
            <a:pPr marL="342900" indent="-342900">
              <a:buAutoNum type="arabicPeriod"/>
            </a:pPr>
            <a:r>
              <a:rPr lang="en-US" dirty="0" smtClean="0"/>
              <a:t>Can grant pardons or reprieves to prisoners.</a:t>
            </a:r>
          </a:p>
          <a:p>
            <a:pPr marL="342900" indent="-342900">
              <a:buAutoNum type="arabicPeriod"/>
            </a:pPr>
            <a:r>
              <a:rPr lang="en-US" dirty="0" smtClean="0"/>
              <a:t>Must report </a:t>
            </a:r>
            <a:r>
              <a:rPr lang="en-US" dirty="0" smtClean="0"/>
              <a:t>annual progress to Congress.</a:t>
            </a:r>
            <a:endParaRPr lang="en-US" dirty="0" smtClean="0"/>
          </a:p>
          <a:p>
            <a:pPr marL="342900" indent="-342900">
              <a:buAutoNum type="arabicPeriod"/>
            </a:pPr>
            <a:endParaRPr lang="en-US" dirty="0" smtClean="0"/>
          </a:p>
          <a:p>
            <a:pPr marL="342900" indent="-34290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5557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Shape 45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 smtClean="0"/>
              <a:t>Color, Symbol and Image (CSI) Activity</a:t>
            </a:r>
            <a:endParaRPr dirty="0"/>
          </a:p>
        </p:txBody>
      </p:sp>
      <p:sp>
        <p:nvSpPr>
          <p:cNvPr id="460" name="Shape 46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>
                <a:solidFill>
                  <a:srgbClr val="C00000"/>
                </a:solidFill>
              </a:rPr>
              <a:t>What are the qualifications to be </a:t>
            </a:r>
            <a:r>
              <a:rPr lang="en-US" i="1" dirty="0" smtClean="0">
                <a:solidFill>
                  <a:srgbClr val="C00000"/>
                </a:solidFill>
              </a:rPr>
              <a:t>president </a:t>
            </a:r>
            <a:r>
              <a:rPr lang="en-US" i="1" dirty="0">
                <a:solidFill>
                  <a:srgbClr val="C00000"/>
                </a:solidFill>
              </a:rPr>
              <a:t>of the </a:t>
            </a:r>
            <a:r>
              <a:rPr lang="en-US" i="1" dirty="0" smtClean="0">
                <a:solidFill>
                  <a:srgbClr val="C00000"/>
                </a:solidFill>
              </a:rPr>
              <a:t>United States? </a:t>
            </a:r>
            <a:r>
              <a:rPr lang="en-US" i="1" dirty="0">
                <a:solidFill>
                  <a:srgbClr val="C00000"/>
                </a:solidFill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>
                <a:solidFill>
                  <a:srgbClr val="C00000"/>
                </a:solidFill>
              </a:rPr>
              <a:t>What are </a:t>
            </a:r>
            <a:r>
              <a:rPr lang="en-US" i="1" dirty="0" smtClean="0">
                <a:solidFill>
                  <a:srgbClr val="C00000"/>
                </a:solidFill>
              </a:rPr>
              <a:t>the</a:t>
            </a:r>
            <a:r>
              <a:rPr lang="en-US" i="1" dirty="0">
                <a:solidFill>
                  <a:srgbClr val="C00000"/>
                </a:solidFill>
              </a:rPr>
              <a:t> powers of the </a:t>
            </a:r>
            <a:r>
              <a:rPr lang="en-US" i="1" dirty="0" smtClean="0">
                <a:solidFill>
                  <a:srgbClr val="C00000"/>
                </a:solidFill>
              </a:rPr>
              <a:t>president?</a:t>
            </a:r>
            <a:endParaRPr lang="en-US" dirty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i="1" dirty="0" smtClean="0">
                <a:solidFill>
                  <a:schemeClr val="tx1"/>
                </a:solidFill>
              </a:rPr>
              <a:t>On your handout, create a </a:t>
            </a:r>
            <a:r>
              <a:rPr lang="en-US" i="1" dirty="0" smtClean="0">
                <a:solidFill>
                  <a:schemeClr val="tx1"/>
                </a:solidFill>
              </a:rPr>
              <a:t>color</a:t>
            </a:r>
            <a:r>
              <a:rPr lang="en-US" i="1" dirty="0" smtClean="0">
                <a:solidFill>
                  <a:schemeClr val="tx1"/>
                </a:solidFill>
              </a:rPr>
              <a:t>, a </a:t>
            </a:r>
            <a:r>
              <a:rPr lang="en-US" i="1" dirty="0" smtClean="0">
                <a:solidFill>
                  <a:schemeClr val="tx1"/>
                </a:solidFill>
              </a:rPr>
              <a:t>symbol</a:t>
            </a:r>
            <a:r>
              <a:rPr lang="en-US" i="1" dirty="0" smtClean="0">
                <a:solidFill>
                  <a:schemeClr val="tx1"/>
                </a:solidFill>
              </a:rPr>
              <a:t>, and an </a:t>
            </a:r>
            <a:r>
              <a:rPr lang="en-US" i="1" dirty="0" smtClean="0">
                <a:solidFill>
                  <a:schemeClr val="tx1"/>
                </a:solidFill>
              </a:rPr>
              <a:t>image </a:t>
            </a:r>
            <a:r>
              <a:rPr lang="en-US" i="1" dirty="0" smtClean="0">
                <a:solidFill>
                  <a:schemeClr val="tx1"/>
                </a:solidFill>
              </a:rPr>
              <a:t>that represents the qualifications and the powers of the president.</a:t>
            </a:r>
          </a:p>
          <a:p>
            <a:pPr>
              <a:buNone/>
            </a:pPr>
            <a:r>
              <a:rPr lang="en-US" i="1" dirty="0" smtClean="0">
                <a:solidFill>
                  <a:schemeClr val="tx1"/>
                </a:solidFill>
              </a:rPr>
              <a:t>Explain your reasoning for your choices.</a:t>
            </a:r>
          </a:p>
        </p:txBody>
      </p:sp>
    </p:spTree>
  </p:cSld>
  <p:clrMapOvr>
    <a:masterClrMapping/>
  </p:clrMapOvr>
  <p:transition spd="slow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Compare and Contrast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sz="2000" i="1" dirty="0" smtClean="0"/>
              <a:t>How does your </a:t>
            </a:r>
            <a:r>
              <a:rPr lang="en-US" sz="2000" i="1" dirty="0" smtClean="0"/>
              <a:t>color</a:t>
            </a:r>
            <a:r>
              <a:rPr lang="en-US" sz="2000" i="1" dirty="0" smtClean="0"/>
              <a:t>, </a:t>
            </a:r>
            <a:r>
              <a:rPr lang="en-US" sz="2000" i="1" dirty="0" smtClean="0"/>
              <a:t>symbol</a:t>
            </a:r>
            <a:r>
              <a:rPr lang="en-US" sz="2000" i="1" dirty="0" smtClean="0"/>
              <a:t>, and </a:t>
            </a:r>
            <a:r>
              <a:rPr lang="en-US" sz="2000" i="1" dirty="0" smtClean="0"/>
              <a:t>image </a:t>
            </a:r>
            <a:r>
              <a:rPr lang="en-US" sz="2000" i="1" dirty="0" smtClean="0"/>
              <a:t>compare to the official seal of the </a:t>
            </a:r>
            <a:r>
              <a:rPr lang="en-US" sz="2000" i="1" dirty="0" smtClean="0"/>
              <a:t>president</a:t>
            </a:r>
            <a:r>
              <a:rPr lang="en-US" sz="2000" i="1" dirty="0" smtClean="0"/>
              <a:t>?</a:t>
            </a:r>
            <a:endParaRPr lang="en-US" sz="2000" i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2400" y="1152475"/>
            <a:ext cx="3362325" cy="3381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639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qualifications make a good </a:t>
            </a:r>
            <a:r>
              <a:rPr lang="en-US" dirty="0" smtClean="0"/>
              <a:t>president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Think about the qualities that might be needed for the presidency.</a:t>
            </a:r>
          </a:p>
          <a:p>
            <a:pPr>
              <a:buNone/>
            </a:pPr>
            <a:r>
              <a:rPr lang="en-US" dirty="0" smtClean="0"/>
              <a:t>Be prepared to discuss and explain your answer.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4221" y="2598908"/>
            <a:ext cx="2092859" cy="2104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2186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Constitutional Qualifications of the President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The </a:t>
            </a:r>
            <a:r>
              <a:rPr lang="en-US" dirty="0" smtClean="0"/>
              <a:t>constitution </a:t>
            </a:r>
            <a:r>
              <a:rPr lang="en-US" dirty="0" smtClean="0"/>
              <a:t>states these requirements to be </a:t>
            </a:r>
            <a:r>
              <a:rPr lang="en-US" dirty="0" smtClean="0"/>
              <a:t>president</a:t>
            </a:r>
            <a:r>
              <a:rPr lang="en-US" dirty="0" smtClean="0"/>
              <a:t>:</a:t>
            </a:r>
          </a:p>
          <a:p>
            <a:pPr marL="285750" indent="-285750"/>
            <a:r>
              <a:rPr lang="en-US" dirty="0" smtClean="0"/>
              <a:t>Must be at least 35 years </a:t>
            </a:r>
            <a:r>
              <a:rPr lang="en-US" dirty="0" smtClean="0"/>
              <a:t>old.</a:t>
            </a:r>
            <a:endParaRPr lang="en-US" dirty="0" smtClean="0"/>
          </a:p>
          <a:p>
            <a:pPr marL="285750" indent="-285750"/>
            <a:r>
              <a:rPr lang="en-US" dirty="0" smtClean="0"/>
              <a:t>Must be a </a:t>
            </a:r>
            <a:r>
              <a:rPr lang="en-US" dirty="0" smtClean="0"/>
              <a:t>United States </a:t>
            </a:r>
            <a:r>
              <a:rPr lang="en-US" dirty="0" smtClean="0"/>
              <a:t>citizen.</a:t>
            </a:r>
          </a:p>
          <a:p>
            <a:pPr marL="285750" indent="-285750"/>
            <a:r>
              <a:rPr lang="en-US" dirty="0" smtClean="0"/>
              <a:t>Must have been a </a:t>
            </a:r>
            <a:r>
              <a:rPr lang="en-US" dirty="0" smtClean="0"/>
              <a:t>United States </a:t>
            </a:r>
            <a:r>
              <a:rPr lang="en-US" dirty="0" smtClean="0"/>
              <a:t>resident for at least 14 years.</a:t>
            </a:r>
          </a:p>
          <a:p>
            <a:pPr marL="285750" indent="-28575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520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Qualifications to be President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ln>
            <a:solidFill>
              <a:srgbClr val="C00000"/>
            </a:solidFill>
          </a:ln>
        </p:spPr>
        <p:txBody>
          <a:bodyPr/>
          <a:lstStyle/>
          <a:p>
            <a:pPr>
              <a:buNone/>
            </a:pPr>
            <a:r>
              <a:rPr lang="en-US" b="1" dirty="0" smtClean="0"/>
              <a:t>Constitutional Qualifications:</a:t>
            </a:r>
          </a:p>
          <a:p>
            <a:pPr marL="285750" indent="-285750"/>
            <a:r>
              <a:rPr lang="en-US" dirty="0"/>
              <a:t>Must be at least 35 years </a:t>
            </a:r>
            <a:r>
              <a:rPr lang="en-US" dirty="0" smtClean="0"/>
              <a:t>old.</a:t>
            </a:r>
            <a:endParaRPr lang="en-US" dirty="0"/>
          </a:p>
          <a:p>
            <a:pPr marL="285750" indent="-285750"/>
            <a:r>
              <a:rPr lang="en-US" dirty="0"/>
              <a:t>Must be a </a:t>
            </a:r>
            <a:r>
              <a:rPr lang="en-US" dirty="0" smtClean="0"/>
              <a:t>United States </a:t>
            </a:r>
            <a:r>
              <a:rPr lang="en-US" dirty="0"/>
              <a:t>citizen.</a:t>
            </a:r>
          </a:p>
          <a:p>
            <a:pPr marL="285750" indent="-285750"/>
            <a:r>
              <a:rPr lang="en-US" dirty="0"/>
              <a:t>Must have </a:t>
            </a:r>
            <a:r>
              <a:rPr lang="en-US" dirty="0" smtClean="0"/>
              <a:t>been a </a:t>
            </a:r>
            <a:r>
              <a:rPr lang="en-US" dirty="0" smtClean="0"/>
              <a:t>United States </a:t>
            </a:r>
            <a:r>
              <a:rPr lang="en-US" dirty="0"/>
              <a:t>resident for at least 14 years.</a:t>
            </a:r>
          </a:p>
          <a:p>
            <a:pPr>
              <a:buNone/>
            </a:pPr>
            <a:endParaRPr lang="en-US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4503479" y="1166884"/>
            <a:ext cx="3999900" cy="3416400"/>
          </a:xfrm>
          <a:ln>
            <a:solidFill>
              <a:srgbClr val="C00000"/>
            </a:solidFill>
          </a:ln>
        </p:spPr>
        <p:txBody>
          <a:bodyPr/>
          <a:lstStyle/>
          <a:p>
            <a:pPr>
              <a:buNone/>
            </a:pPr>
            <a:r>
              <a:rPr lang="en-US" b="1" dirty="0" smtClean="0"/>
              <a:t>Questions:</a:t>
            </a:r>
          </a:p>
          <a:p>
            <a:pPr>
              <a:buNone/>
            </a:pPr>
            <a:r>
              <a:rPr lang="en-US" dirty="0" smtClean="0"/>
              <a:t>1. Why </a:t>
            </a:r>
            <a:r>
              <a:rPr lang="en-US" dirty="0"/>
              <a:t>do you believe the framers chose these particular qualifications for the </a:t>
            </a:r>
            <a:r>
              <a:rPr lang="en-US" dirty="0" smtClean="0"/>
              <a:t>presidency</a:t>
            </a:r>
            <a:r>
              <a:rPr lang="en-US" dirty="0"/>
              <a:t>?</a:t>
            </a:r>
          </a:p>
          <a:p>
            <a:pPr>
              <a:buNone/>
            </a:pPr>
            <a:r>
              <a:rPr lang="en-US" dirty="0" smtClean="0"/>
              <a:t>2. In </a:t>
            </a:r>
            <a:r>
              <a:rPr lang="en-US" dirty="0"/>
              <a:t>looking at the qualifications, what seemed most important to the framers?</a:t>
            </a:r>
          </a:p>
          <a:p>
            <a:pPr>
              <a:buNone/>
            </a:pPr>
            <a:r>
              <a:rPr lang="en-US" dirty="0" smtClean="0"/>
              <a:t>3. In </a:t>
            </a:r>
            <a:r>
              <a:rPr lang="en-US" dirty="0"/>
              <a:t>comparing these </a:t>
            </a:r>
            <a:r>
              <a:rPr lang="en-US" dirty="0" smtClean="0"/>
              <a:t>constitutional </a:t>
            </a:r>
            <a:r>
              <a:rPr lang="en-US" dirty="0"/>
              <a:t>qualifications with those listed on the board, what </a:t>
            </a:r>
            <a:r>
              <a:rPr lang="en-US" dirty="0" smtClean="0"/>
              <a:t>is different?</a:t>
            </a:r>
            <a:r>
              <a:rPr lang="en-US" dirty="0"/>
              <a:t> 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4. Why </a:t>
            </a:r>
            <a:r>
              <a:rPr lang="en-US" dirty="0"/>
              <a:t>do you think the framers did NOT include certain qualifications?</a:t>
            </a:r>
          </a:p>
          <a:p>
            <a:pPr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36870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00" y="445025"/>
            <a:ext cx="8520600" cy="89039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are the </a:t>
            </a:r>
            <a:r>
              <a:rPr lang="en-US" dirty="0" smtClean="0"/>
              <a:t>Powers </a:t>
            </a:r>
            <a:r>
              <a:rPr lang="en-US" dirty="0" smtClean="0"/>
              <a:t>of the </a:t>
            </a:r>
            <a:r>
              <a:rPr lang="en-US" dirty="0"/>
              <a:t>P</a:t>
            </a:r>
            <a:r>
              <a:rPr lang="en-US" dirty="0" smtClean="0"/>
              <a:t>resident</a:t>
            </a:r>
            <a:r>
              <a:rPr lang="en-US" dirty="0" smtClean="0"/>
              <a:t>? </a:t>
            </a:r>
            <a:br>
              <a:rPr lang="en-US" dirty="0" smtClean="0"/>
            </a:br>
            <a:r>
              <a:rPr lang="en-US" dirty="0" smtClean="0"/>
              <a:t>Justified List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1395876"/>
            <a:ext cx="8217938" cy="3416400"/>
          </a:xfrm>
        </p:spPr>
        <p:txBody>
          <a:bodyPr/>
          <a:lstStyle/>
          <a:p>
            <a:pPr marL="342900" indent="-342900">
              <a:buAutoNum type="arabicPeriod"/>
            </a:pPr>
            <a:r>
              <a:rPr lang="en-US" dirty="0" smtClean="0"/>
              <a:t>Look at the list of promises that President-Elect Trump </a:t>
            </a:r>
            <a:r>
              <a:rPr lang="en-US" dirty="0" smtClean="0"/>
              <a:t>proposed </a:t>
            </a:r>
            <a:r>
              <a:rPr lang="en-US" dirty="0" smtClean="0"/>
              <a:t>during his campaign.</a:t>
            </a:r>
          </a:p>
          <a:p>
            <a:pPr marL="342900" indent="-342900">
              <a:buAutoNum type="arabicPeriod"/>
            </a:pPr>
            <a:r>
              <a:rPr lang="en-US" b="1" dirty="0" smtClean="0"/>
              <a:t>Before reading</a:t>
            </a:r>
            <a:r>
              <a:rPr lang="en-US" dirty="0" smtClean="0"/>
              <a:t>: </a:t>
            </a:r>
            <a:r>
              <a:rPr lang="en-US" dirty="0" smtClean="0"/>
              <a:t>Check </a:t>
            </a:r>
            <a:r>
              <a:rPr lang="en-US" dirty="0" smtClean="0"/>
              <a:t>ONLY activities that you believe are supported by the </a:t>
            </a:r>
            <a:r>
              <a:rPr lang="en-US" dirty="0" smtClean="0"/>
              <a:t>constitution. Some are. Some </a:t>
            </a:r>
            <a:r>
              <a:rPr lang="en-US" dirty="0" smtClean="0"/>
              <a:t>are not.</a:t>
            </a:r>
          </a:p>
          <a:p>
            <a:pPr marL="342900" indent="-342900">
              <a:buAutoNum type="arabicPeriod"/>
            </a:pPr>
            <a:r>
              <a:rPr lang="en-US" b="1" dirty="0" smtClean="0"/>
              <a:t>During reading: </a:t>
            </a:r>
            <a:r>
              <a:rPr lang="en-US" dirty="0" smtClean="0"/>
              <a:t>Read </a:t>
            </a:r>
            <a:r>
              <a:rPr lang="en-US" dirty="0" smtClean="0"/>
              <a:t>about </a:t>
            </a:r>
            <a:r>
              <a:rPr lang="en-US" dirty="0" smtClean="0"/>
              <a:t>executive </a:t>
            </a:r>
            <a:r>
              <a:rPr lang="en-US" dirty="0" smtClean="0"/>
              <a:t>powers in the </a:t>
            </a:r>
            <a:r>
              <a:rPr lang="en-US" dirty="0" smtClean="0"/>
              <a:t>constitution. Change </a:t>
            </a:r>
            <a:r>
              <a:rPr lang="en-US" dirty="0" smtClean="0"/>
              <a:t>your answers as you determine what activities are supported by the </a:t>
            </a:r>
            <a:r>
              <a:rPr lang="en-US" dirty="0"/>
              <a:t>c</a:t>
            </a:r>
            <a:r>
              <a:rPr lang="en-US" dirty="0" smtClean="0"/>
              <a:t>onstitution. Write </a:t>
            </a:r>
            <a:r>
              <a:rPr lang="en-US" dirty="0" smtClean="0"/>
              <a:t>down proof for what you checked.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622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What are the Powers of the President? Justified List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The following statements ARE supported by the </a:t>
            </a:r>
            <a:r>
              <a:rPr lang="en-US" dirty="0" smtClean="0">
                <a:solidFill>
                  <a:srgbClr val="FF0000"/>
                </a:solidFill>
              </a:rPr>
              <a:t>constitution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</a:p>
          <a:p>
            <a:pPr>
              <a:buNone/>
            </a:pPr>
            <a:r>
              <a:rPr lang="en-US" sz="1600" dirty="0" smtClean="0"/>
              <a:t>2. Nominate a Supreme Court Judge to replace Antony Scalia. </a:t>
            </a:r>
            <a:r>
              <a:rPr lang="en-US" sz="1600" dirty="0" smtClean="0">
                <a:solidFill>
                  <a:srgbClr val="FF0000"/>
                </a:solidFill>
              </a:rPr>
              <a:t>(Article II, Section 2)</a:t>
            </a:r>
          </a:p>
          <a:p>
            <a:pPr lvl="0">
              <a:buNone/>
            </a:pPr>
            <a:r>
              <a:rPr lang="en-US" sz="1600" dirty="0" smtClean="0"/>
              <a:t>5. </a:t>
            </a:r>
            <a:r>
              <a:rPr lang="en-US" sz="1600" dirty="0"/>
              <a:t>Appoint people he trusts for the head of federal agencies. </a:t>
            </a:r>
            <a:r>
              <a:rPr lang="en-US" sz="1600" dirty="0" smtClean="0">
                <a:solidFill>
                  <a:srgbClr val="FF0000"/>
                </a:solidFill>
              </a:rPr>
              <a:t>(</a:t>
            </a:r>
            <a:r>
              <a:rPr lang="en-US" sz="1600" dirty="0">
                <a:solidFill>
                  <a:srgbClr val="FF0000"/>
                </a:solidFill>
              </a:rPr>
              <a:t>Article </a:t>
            </a:r>
            <a:r>
              <a:rPr lang="en-US" sz="1600" dirty="0" smtClean="0">
                <a:solidFill>
                  <a:srgbClr val="FF0000"/>
                </a:solidFill>
              </a:rPr>
              <a:t>II, </a:t>
            </a:r>
            <a:r>
              <a:rPr lang="en-US" sz="1600" dirty="0">
                <a:solidFill>
                  <a:srgbClr val="FF0000"/>
                </a:solidFill>
              </a:rPr>
              <a:t>Section 2</a:t>
            </a:r>
            <a:r>
              <a:rPr lang="en-US" sz="1600" dirty="0" smtClean="0">
                <a:solidFill>
                  <a:srgbClr val="FF0000"/>
                </a:solidFill>
              </a:rPr>
              <a:t>).</a:t>
            </a:r>
            <a:endParaRPr lang="en-US" sz="1600" dirty="0">
              <a:solidFill>
                <a:srgbClr val="FF0000"/>
              </a:solidFill>
            </a:endParaRPr>
          </a:p>
          <a:p>
            <a:pPr lvl="0">
              <a:buNone/>
            </a:pPr>
            <a:r>
              <a:rPr lang="en-US" sz="1600" dirty="0" smtClean="0"/>
              <a:t>8. </a:t>
            </a:r>
            <a:r>
              <a:rPr lang="en-US" sz="1600" dirty="0"/>
              <a:t>Make new economic treaties with other countries. </a:t>
            </a:r>
            <a:r>
              <a:rPr lang="en-US" sz="1600" i="1" dirty="0" smtClean="0"/>
              <a:t> </a:t>
            </a:r>
            <a:r>
              <a:rPr lang="en-US" sz="1600" dirty="0">
                <a:solidFill>
                  <a:srgbClr val="FF0000"/>
                </a:solidFill>
              </a:rPr>
              <a:t>(Article II, Section 2).</a:t>
            </a:r>
          </a:p>
          <a:p>
            <a:pPr lvl="0">
              <a:buNone/>
            </a:pPr>
            <a:r>
              <a:rPr lang="en-US" sz="1600" dirty="0" smtClean="0"/>
              <a:t>9. Not </a:t>
            </a:r>
            <a:r>
              <a:rPr lang="en-US" sz="1600" dirty="0"/>
              <a:t>take his salary or a vacation during his presidency.  </a:t>
            </a:r>
            <a:r>
              <a:rPr lang="en-US" sz="1600" i="1" dirty="0" smtClean="0"/>
              <a:t> </a:t>
            </a:r>
            <a:r>
              <a:rPr lang="en-US" sz="1600" dirty="0">
                <a:solidFill>
                  <a:srgbClr val="FF0000"/>
                </a:solidFill>
              </a:rPr>
              <a:t>(Article II, Section 1).</a:t>
            </a:r>
          </a:p>
          <a:p>
            <a:pPr lvl="0">
              <a:buNone/>
            </a:pPr>
            <a:r>
              <a:rPr lang="en-US" sz="1600" dirty="0" smtClean="0"/>
              <a:t>10. Increase </a:t>
            </a:r>
            <a:r>
              <a:rPr lang="en-US" sz="1600" dirty="0"/>
              <a:t>and strengthen the military as a world power. </a:t>
            </a:r>
            <a:r>
              <a:rPr lang="en-US" sz="1600" i="1" dirty="0" smtClean="0"/>
              <a:t> </a:t>
            </a:r>
            <a:r>
              <a:rPr lang="en-US" sz="1600" dirty="0" smtClean="0">
                <a:solidFill>
                  <a:srgbClr val="FF0000"/>
                </a:solidFill>
              </a:rPr>
              <a:t>(</a:t>
            </a:r>
            <a:r>
              <a:rPr lang="en-US" sz="1600" dirty="0">
                <a:solidFill>
                  <a:srgbClr val="FF0000"/>
                </a:solidFill>
              </a:rPr>
              <a:t>Article II, Section 2).</a:t>
            </a:r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892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73" y="172705"/>
            <a:ext cx="8520600" cy="572700"/>
          </a:xfrm>
        </p:spPr>
        <p:txBody>
          <a:bodyPr/>
          <a:lstStyle/>
          <a:p>
            <a:pPr algn="ctr"/>
            <a:r>
              <a:rPr lang="en-US" dirty="0" smtClean="0"/>
              <a:t>Executive Orders Over the Years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1138066"/>
            <a:ext cx="2220991" cy="3430809"/>
          </a:xfrm>
          <a:ln>
            <a:solidFill>
              <a:srgbClr val="C00000"/>
            </a:solidFill>
          </a:ln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tx1"/>
                </a:solidFill>
              </a:rPr>
              <a:t>All presidents have issued </a:t>
            </a:r>
            <a:r>
              <a:rPr lang="en-US" dirty="0" smtClean="0">
                <a:solidFill>
                  <a:schemeClr val="tx1"/>
                </a:solidFill>
              </a:rPr>
              <a:t>executive </a:t>
            </a:r>
            <a:r>
              <a:rPr lang="en-US" dirty="0">
                <a:solidFill>
                  <a:schemeClr val="tx1"/>
                </a:solidFill>
              </a:rPr>
              <a:t>o</a:t>
            </a:r>
            <a:r>
              <a:rPr lang="en-US" dirty="0" smtClean="0">
                <a:solidFill>
                  <a:schemeClr val="tx1"/>
                </a:solidFill>
              </a:rPr>
              <a:t>rders </a:t>
            </a:r>
            <a:r>
              <a:rPr lang="en-US" dirty="0" smtClean="0">
                <a:solidFill>
                  <a:schemeClr val="tx1"/>
                </a:solidFill>
              </a:rPr>
              <a:t>since the time of George Washington.</a:t>
            </a:r>
          </a:p>
          <a:p>
            <a:pPr>
              <a:buNone/>
            </a:pPr>
            <a:endParaRPr lang="en-US" dirty="0">
              <a:solidFill>
                <a:srgbClr val="C0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4483" y="911034"/>
            <a:ext cx="5457770" cy="4058216"/>
          </a:xfrm>
          <a:prstGeom prst="rect">
            <a:avLst/>
          </a:prstGeom>
          <a:ln>
            <a:solidFill>
              <a:srgbClr val="C00000"/>
            </a:solidFill>
          </a:ln>
        </p:spPr>
      </p:pic>
    </p:spTree>
    <p:extLst>
      <p:ext uri="{BB962C8B-B14F-4D97-AF65-F5344CB8AC3E}">
        <p14:creationId xmlns:p14="http://schemas.microsoft.com/office/powerpoint/2010/main" val="839371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about Executive Orders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4572000" y="1173462"/>
            <a:ext cx="3999900" cy="34164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1. What </a:t>
            </a:r>
            <a:r>
              <a:rPr lang="en-US" dirty="0"/>
              <a:t>are some of the reasons </a:t>
            </a:r>
            <a:r>
              <a:rPr lang="en-US" dirty="0" smtClean="0"/>
              <a:t>that past </a:t>
            </a:r>
            <a:r>
              <a:rPr lang="en-US" dirty="0" smtClean="0"/>
              <a:t>presidents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/>
              <a:t>chose to use </a:t>
            </a:r>
            <a:r>
              <a:rPr lang="en-US" dirty="0" smtClean="0"/>
              <a:t>executive orders?</a:t>
            </a:r>
            <a:r>
              <a:rPr lang="en-US" dirty="0"/>
              <a:t> </a:t>
            </a:r>
          </a:p>
          <a:p>
            <a:pPr>
              <a:buNone/>
            </a:pPr>
            <a:r>
              <a:rPr lang="en-US" dirty="0" smtClean="0"/>
              <a:t>2. Who </a:t>
            </a:r>
            <a:r>
              <a:rPr lang="en-US" dirty="0"/>
              <a:t>has issued the most </a:t>
            </a:r>
            <a:r>
              <a:rPr lang="en-US" dirty="0" smtClean="0"/>
              <a:t>executive </a:t>
            </a:r>
            <a:r>
              <a:rPr lang="en-US" dirty="0"/>
              <a:t>o</a:t>
            </a:r>
            <a:r>
              <a:rPr lang="en-US" dirty="0" smtClean="0"/>
              <a:t>rders</a:t>
            </a:r>
            <a:r>
              <a:rPr lang="en-US" dirty="0"/>
              <a:t>? </a:t>
            </a:r>
            <a:r>
              <a:rPr lang="en-US" dirty="0" smtClean="0"/>
              <a:t>Why </a:t>
            </a:r>
            <a:r>
              <a:rPr lang="en-US" dirty="0"/>
              <a:t>do you think this </a:t>
            </a:r>
            <a:r>
              <a:rPr lang="en-US" dirty="0" smtClean="0"/>
              <a:t>president </a:t>
            </a:r>
            <a:r>
              <a:rPr lang="en-US" dirty="0"/>
              <a:t>has the most orders?  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3. When might </a:t>
            </a:r>
            <a:r>
              <a:rPr lang="en-US" dirty="0"/>
              <a:t>an </a:t>
            </a:r>
            <a:r>
              <a:rPr lang="en-US" dirty="0" smtClean="0"/>
              <a:t>executive </a:t>
            </a:r>
            <a:r>
              <a:rPr lang="en-US" dirty="0"/>
              <a:t>o</a:t>
            </a:r>
            <a:r>
              <a:rPr lang="en-US" dirty="0" smtClean="0"/>
              <a:t>rder </a:t>
            </a:r>
            <a:r>
              <a:rPr lang="en-US" dirty="0"/>
              <a:t>be rescinded or eliminated? 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115" y="1152475"/>
            <a:ext cx="4161069" cy="3319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2443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President-Elect Donald Trump Campaign Promises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The following campaign promises are NOT directly supported by the </a:t>
            </a:r>
            <a:r>
              <a:rPr lang="en-US" dirty="0" smtClean="0"/>
              <a:t>constitution. </a:t>
            </a:r>
            <a:r>
              <a:rPr lang="en-US" dirty="0" smtClean="0"/>
              <a:t>Do they merit an </a:t>
            </a:r>
            <a:r>
              <a:rPr lang="en-US" dirty="0" smtClean="0"/>
              <a:t>executive </a:t>
            </a:r>
            <a:r>
              <a:rPr lang="en-US" dirty="0"/>
              <a:t>o</a:t>
            </a:r>
            <a:r>
              <a:rPr lang="en-US" dirty="0" smtClean="0"/>
              <a:t>rder</a:t>
            </a:r>
            <a:r>
              <a:rPr lang="en-US" dirty="0" smtClean="0"/>
              <a:t>?</a:t>
            </a:r>
          </a:p>
          <a:p>
            <a:pPr marL="285750" indent="-285750"/>
            <a:r>
              <a:rPr lang="en-US" dirty="0" smtClean="0"/>
              <a:t>Strip </a:t>
            </a:r>
            <a:r>
              <a:rPr lang="en-US" dirty="0" smtClean="0"/>
              <a:t>U.S. </a:t>
            </a:r>
            <a:r>
              <a:rPr lang="en-US" dirty="0" smtClean="0"/>
              <a:t>citizens of their citizenship if they burn the American flag.</a:t>
            </a:r>
          </a:p>
          <a:p>
            <a:pPr marL="285750" indent="-285750"/>
            <a:r>
              <a:rPr lang="en-US" dirty="0" smtClean="0"/>
              <a:t>Build a wall between Mexico and the </a:t>
            </a:r>
            <a:r>
              <a:rPr lang="en-US" dirty="0" smtClean="0"/>
              <a:t>United States </a:t>
            </a:r>
            <a:r>
              <a:rPr lang="en-US" dirty="0" smtClean="0"/>
              <a:t>border to stop illegal immigration.</a:t>
            </a:r>
          </a:p>
          <a:p>
            <a:pPr marL="285750" indent="-285750"/>
            <a:r>
              <a:rPr lang="en-US" dirty="0" smtClean="0"/>
              <a:t>Ban foreign Muslims from entering the </a:t>
            </a:r>
            <a:r>
              <a:rPr lang="en-US" dirty="0" smtClean="0"/>
              <a:t>United States.</a:t>
            </a:r>
            <a:endParaRPr lang="en-US" dirty="0" smtClean="0"/>
          </a:p>
          <a:p>
            <a:pPr marL="285750" indent="-285750"/>
            <a:r>
              <a:rPr lang="en-US" dirty="0" smtClean="0"/>
              <a:t>Control parts of the </a:t>
            </a:r>
            <a:r>
              <a:rPr lang="en-US" dirty="0" smtClean="0"/>
              <a:t>Internet </a:t>
            </a:r>
            <a:r>
              <a:rPr lang="en-US" dirty="0" smtClean="0"/>
              <a:t>that recruit Americans to ISIS.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244501"/>
      </p:ext>
    </p:extLst>
  </p:cSld>
  <p:clrMapOvr>
    <a:masterClrMapping/>
  </p:clrMapOvr>
</p:sld>
</file>

<file path=ppt/theme/theme1.xml><?xml version="1.0" encoding="utf-8"?>
<a:theme xmlns:a="http://schemas.openxmlformats.org/drawingml/2006/main" name="K20 Center General 2016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730</Words>
  <Application>Microsoft Office PowerPoint</Application>
  <PresentationFormat>On-screen Show (16:9)</PresentationFormat>
  <Paragraphs>73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Roboto Condensed</vt:lpstr>
      <vt:lpstr>Wingdings</vt:lpstr>
      <vt:lpstr>Arial</vt:lpstr>
      <vt:lpstr>Roboto</vt:lpstr>
      <vt:lpstr>K20 Center General 2016</vt:lpstr>
      <vt:lpstr>PowerPoint Presentation</vt:lpstr>
      <vt:lpstr>What qualifications make a good president?</vt:lpstr>
      <vt:lpstr>Constitutional Qualifications of the President </vt:lpstr>
      <vt:lpstr>Qualifications to be President</vt:lpstr>
      <vt:lpstr>What are the Powers of the President?  Justified List</vt:lpstr>
      <vt:lpstr>What are the Powers of the President? Justified List</vt:lpstr>
      <vt:lpstr>Executive Orders Over the Years</vt:lpstr>
      <vt:lpstr>Questions about Executive Orders</vt:lpstr>
      <vt:lpstr> President-Elect Donald Trump Campaign Promises</vt:lpstr>
      <vt:lpstr>Would these promises violate the Constitution? </vt:lpstr>
      <vt:lpstr>PowerPoint Presentation</vt:lpstr>
      <vt:lpstr>Color, Symbol and Image (CSI) Activity</vt:lpstr>
      <vt:lpstr>Compare and Contrast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McHale, Susan</dc:creator>
  <cp:lastModifiedBy>Schlasner, Jacqueline</cp:lastModifiedBy>
  <cp:revision>21</cp:revision>
  <dcterms:modified xsi:type="dcterms:W3CDTF">2017-01-19T18:16:51Z</dcterms:modified>
</cp:coreProperties>
</file>