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F6BB332-D312-4923-B2FD-606CD3D090E7}">
  <a:tblStyle styleId="{8F6BB332-D312-4923-B2FD-606CD3D090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ildlifedetections.com/catalina-island-bison-gps-collars/" TargetMode="External"/><Relationship Id="rId3" Type="http://schemas.openxmlformats.org/officeDocument/2006/relationships/hyperlink" Target="https://www.flickr.com/photos/yellowstonenps/" TargetMode="External"/><Relationship Id="rId4" Type="http://schemas.openxmlformats.org/officeDocument/2006/relationships/hyperlink" Target="https://pixabay.com/photos/sky-blue-grass-skyline-summer-65672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71fd07fc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71fd07fc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Calvin, D. (n.d.). Catalina Island bison GPS collars. Wildlife Detections. </a:t>
            </a:r>
            <a:r>
              <a:rPr lang="en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https://wildlifedetections.com/catalina-island-bison-gps-collars/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Peaco, J. (2015, March). Bison wallowing in dry mud [Photograph]. Flickr.</a:t>
            </a:r>
            <a:r>
              <a:rPr lang="en" sz="10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 u="sng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https://www.flickr.com/photos/yellowstonenps/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Pixabay. (2012, November 11). Sky blue grass skyline summer [Photograph]. Pixabay. </a:t>
            </a:r>
            <a:r>
              <a:rPr lang="en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https://pixabay.com/photos/sky-blue-grass-skyline-summer-65672/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71fd07fc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71fd07fc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871fd07fc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871fd07fc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71fd07fc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71fd07fc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71fd07fc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871fd07fc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71fd07fc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871fd07fc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71fd07fc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871fd07fc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871fd07fc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871fd07fc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871fd07fc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871fd07fc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144109" y="3053175"/>
            <a:ext cx="2879867" cy="1954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7442" y="125550"/>
            <a:ext cx="2556533" cy="195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Tallgrass Map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1675" y="280975"/>
            <a:ext cx="2627434" cy="409824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type="title"/>
          </p:nvPr>
        </p:nvSpPr>
        <p:spPr>
          <a:xfrm>
            <a:off x="2790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Ponle pie de foto</a:t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279000" y="621900"/>
            <a:ext cx="4293000" cy="2971200"/>
          </a:xfrm>
          <a:prstGeom prst="snip1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9" name="Google Shape;59;p13"/>
          <p:cNvGraphicFramePr/>
          <p:nvPr/>
        </p:nvGraphicFramePr>
        <p:xfrm>
          <a:off x="279000" y="3839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{8F6BB332-D312-4923-B2FD-606CD3D090E7}</a:tableStyleId>
              </a:tblPr>
              <a:tblGrid>
                <a:gridCol w="1135000"/>
                <a:gridCol w="1135000"/>
                <a:gridCol w="1001975"/>
                <a:gridCol w="1268025"/>
              </a:tblGrid>
              <a:tr h="461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300">
                          <a:solidFill>
                            <a:schemeClr val="dk1"/>
                          </a:solidFill>
                        </a:rPr>
                        <a:t>🤣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dk2"/>
                          </a:solidFill>
                        </a:rPr>
                        <a:t>Chistoso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300">
                          <a:solidFill>
                            <a:schemeClr val="dk1"/>
                          </a:solidFill>
                        </a:rPr>
                        <a:t>🤩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dk2"/>
                          </a:solidFill>
                        </a:rPr>
                        <a:t>Inspirador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69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300">
                          <a:solidFill>
                            <a:schemeClr val="dk1"/>
                          </a:solidFill>
                        </a:rPr>
                        <a:t>😎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2"/>
                          </a:solidFill>
                        </a:rPr>
                        <a:t>Genial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200">
                          <a:solidFill>
                            <a:schemeClr val="dk1"/>
                          </a:solidFill>
                        </a:rPr>
                        <a:t>🤨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2"/>
                          </a:solidFill>
                        </a:rPr>
                        <a:t>Astuto</a:t>
                      </a:r>
                      <a:endParaRPr b="1" sz="12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295350" y="621900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Elige 1 imagen de la derecha.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Copia/Pega la imagen en una nueva diapositiva.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Escribe un pie de foto que describa lo que ves.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Puedes comentar los pies de foto de otros grupos copiando/pegando los iconos emoji en su página.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MUESTRA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2223900" y="3443900"/>
            <a:ext cx="4696200" cy="1082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Este bisonte parece estar preparándose para una serie de podcasts sobre la vida en las praderas, con su collar de radio de alta tecnología. A lo mejor está a punto de soltarnos alguna lección sobre rutas migratorias o dónde encontrar la mejor hierba.</a:t>
            </a:r>
            <a:endParaRPr sz="120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4663" y="1244675"/>
            <a:ext cx="2774671" cy="212137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1610875" y="1586725"/>
            <a:ext cx="691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🤣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Grupo 1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2223900" y="3443900"/>
            <a:ext cx="4696200" cy="1082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[Inserta aquí el pie de foto]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0272" y="606375"/>
            <a:ext cx="3663451" cy="26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Grupo</a:t>
            </a:r>
            <a:r>
              <a:rPr lang="en"/>
              <a:t> 2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2223900" y="3443900"/>
            <a:ext cx="4696200" cy="1082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[Inserta aquí el pie de foto]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0272" y="606375"/>
            <a:ext cx="3663451" cy="26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Grupo</a:t>
            </a:r>
            <a:r>
              <a:rPr lang="en"/>
              <a:t> 3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2223900" y="3443900"/>
            <a:ext cx="4696200" cy="1082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[Inserta aquí el pie de foto]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0272" y="606375"/>
            <a:ext cx="3663451" cy="26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Grupo</a:t>
            </a:r>
            <a:r>
              <a:rPr lang="en"/>
              <a:t> 4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2223900" y="3443900"/>
            <a:ext cx="4696200" cy="1082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[Inserta aquí el pie de foto]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0272" y="606375"/>
            <a:ext cx="3663451" cy="26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Grupo</a:t>
            </a:r>
            <a:r>
              <a:rPr lang="en"/>
              <a:t> 5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2223900" y="3443900"/>
            <a:ext cx="4696200" cy="1082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[Inserta aquí el pie de foto]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0272" y="606375"/>
            <a:ext cx="3663451" cy="26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Grupo</a:t>
            </a:r>
            <a:r>
              <a:rPr lang="en"/>
              <a:t> 6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2223900" y="3443900"/>
            <a:ext cx="4696200" cy="1082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[Inserta aquí el pie de foto]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0272" y="606375"/>
            <a:ext cx="3663451" cy="26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Grupo</a:t>
            </a:r>
            <a:r>
              <a:rPr lang="en"/>
              <a:t> 7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2223900" y="3443900"/>
            <a:ext cx="4696200" cy="1082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[Inserta aquí el pie de foto]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0272" y="606375"/>
            <a:ext cx="3663451" cy="26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