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309757-9561-4396-A828-F35CAAB61C40}">
  <a:tblStyle styleId="{34309757-9561-4396-A828-F35CAAB61C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ildlifedetections.com/catalina-island-bison-gps-collars/" TargetMode="External"/><Relationship Id="rId3" Type="http://schemas.openxmlformats.org/officeDocument/2006/relationships/hyperlink" Target="https://www.flickr.com/photos/yellowstonenps/" TargetMode="External"/><Relationship Id="rId4" Type="http://schemas.openxmlformats.org/officeDocument/2006/relationships/hyperlink" Target="https://pixabay.com/photos/sky-blue-grass-skyline-summer-65672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71fd07fc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71fd07fc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Calvin, D. (n.d.). Catalina Island bison GPS collars. Wildlife Detections. </a:t>
            </a: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https://wildlifedetections.com/catalina-island-bison-gps-collars/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Peaco, J. (2015, March). Bison wallowing in dry mud [Photograph]. Flickr.</a:t>
            </a:r>
            <a:r>
              <a:rPr lang="en" sz="10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 u="sng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https://www.flickr.com/photos/yellowstonenps/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Pixabay. (2012, November 11). Sky blue grass skyline summer [Photograph]. Pixabay. </a:t>
            </a: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https://pixabay.com/photos/sky-blue-grass-skyline-summer-65672/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71fd07fc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71fd07fc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71fd07fc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871fd07fc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71fd07fc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71fd07fc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71fd07fc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71fd07fc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71fd07fc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71fd07fc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71fd07fc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71fd07fc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71fd07fc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871fd07fc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71fd07fc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71fd07fc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44109" y="3103750"/>
            <a:ext cx="2879867" cy="195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450" y="125550"/>
            <a:ext cx="2429525" cy="1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Tallgrass Map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1102" y="256150"/>
            <a:ext cx="2563248" cy="39981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title"/>
          </p:nvPr>
        </p:nvSpPr>
        <p:spPr>
          <a:xfrm>
            <a:off x="2790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</a:t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79000" y="621900"/>
            <a:ext cx="4293000" cy="29712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9" name="Google Shape;59;p13"/>
          <p:cNvGraphicFramePr/>
          <p:nvPr/>
        </p:nvGraphicFramePr>
        <p:xfrm>
          <a:off x="279000" y="399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{34309757-9561-4396-A828-F35CAAB61C40}</a:tableStyleId>
              </a:tblPr>
              <a:tblGrid>
                <a:gridCol w="1073250"/>
                <a:gridCol w="1073250"/>
                <a:gridCol w="1073250"/>
                <a:gridCol w="1073250"/>
              </a:tblGrid>
              <a:tr h="461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300">
                          <a:solidFill>
                            <a:schemeClr val="dk1"/>
                          </a:solidFill>
                        </a:rPr>
                        <a:t>🤣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</a:rPr>
                        <a:t>Funny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300">
                          <a:solidFill>
                            <a:schemeClr val="dk1"/>
                          </a:solidFill>
                        </a:rPr>
                        <a:t>🤩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</a:rPr>
                        <a:t>Inspiring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6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300">
                          <a:solidFill>
                            <a:schemeClr val="dk1"/>
                          </a:solidFill>
                        </a:rPr>
                        <a:t>😎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</a:rPr>
                        <a:t>Cool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🤨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</a:rPr>
                        <a:t>Clever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295350" y="62190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Choose 1 image from the right.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Copy/Paste the image to a new slide.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 a caption describing what you see.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Feel free to provide feedback to other groups’ captions by copy/pasting the emoji icons to their page!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This bison looks like it’s preparing for a podcast series on prairie life, complete with its high-tech radio collar. Maybe it's about to drop some wisdom on migration routes or where to find the best grass!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663" y="1244675"/>
            <a:ext cx="2774671" cy="21213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610875" y="1586725"/>
            <a:ext cx="691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🤣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1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[Insert Caption Here]</a:t>
            </a:r>
            <a:endParaRPr/>
          </a:p>
        </p:txBody>
      </p:sp>
      <p:pic>
        <p:nvPicPr>
          <p:cNvPr id="75" name="Google Shape;75;p15" title="File:-Insert image here-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750" y="1170125"/>
            <a:ext cx="2828500" cy="21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2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[Insert Caption Here]</a:t>
            </a:r>
            <a:endParaRPr/>
          </a:p>
        </p:txBody>
      </p:sp>
      <p:pic>
        <p:nvPicPr>
          <p:cNvPr id="82" name="Google Shape;82;p16" title="File:-Insert image here-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750" y="1170125"/>
            <a:ext cx="2828500" cy="21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3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[Insert Caption Here]</a:t>
            </a:r>
            <a:endParaRPr/>
          </a:p>
        </p:txBody>
      </p:sp>
      <p:pic>
        <p:nvPicPr>
          <p:cNvPr id="89" name="Google Shape;89;p17" title="File:-Insert image here-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750" y="1170125"/>
            <a:ext cx="2828500" cy="21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4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[Insert Caption Here]</a:t>
            </a:r>
            <a:endParaRPr/>
          </a:p>
        </p:txBody>
      </p:sp>
      <p:pic>
        <p:nvPicPr>
          <p:cNvPr id="96" name="Google Shape;96;p18" title="File:-Insert image here-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750" y="1170125"/>
            <a:ext cx="2828500" cy="21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5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[Insert Caption Here]</a:t>
            </a:r>
            <a:endParaRPr/>
          </a:p>
        </p:txBody>
      </p:sp>
      <p:pic>
        <p:nvPicPr>
          <p:cNvPr id="103" name="Google Shape;103;p19" title="File:-Insert image here-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750" y="1170125"/>
            <a:ext cx="2828500" cy="21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6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[Insert Caption Here]</a:t>
            </a:r>
            <a:endParaRPr/>
          </a:p>
        </p:txBody>
      </p:sp>
      <p:pic>
        <p:nvPicPr>
          <p:cNvPr id="110" name="Google Shape;110;p20" title="File:-Insert image here-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750" y="1170125"/>
            <a:ext cx="2828500" cy="21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7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[Insert Caption Here]</a:t>
            </a:r>
            <a:endParaRPr/>
          </a:p>
        </p:txBody>
      </p:sp>
      <p:pic>
        <p:nvPicPr>
          <p:cNvPr id="117" name="Google Shape;117;p21" title="File:-Insert image here-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750" y="1170125"/>
            <a:ext cx="2828500" cy="21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