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1" r:id="rId1"/>
    <p:sldMasterId id="2147483681" r:id="rId2"/>
  </p:sldMasterIdLst>
  <p:notesMasterIdLst>
    <p:notesMasterId r:id="rId17"/>
  </p:notesMasterIdLst>
  <p:sldIdLst>
    <p:sldId id="256" r:id="rId3"/>
    <p:sldId id="270" r:id="rId4"/>
    <p:sldId id="262" r:id="rId5"/>
    <p:sldId id="263" r:id="rId6"/>
    <p:sldId id="272" r:id="rId7"/>
    <p:sldId id="273" r:id="rId8"/>
    <p:sldId id="274" r:id="rId9"/>
    <p:sldId id="275" r:id="rId10"/>
    <p:sldId id="282" r:id="rId11"/>
    <p:sldId id="278" r:id="rId12"/>
    <p:sldId id="276" r:id="rId13"/>
    <p:sldId id="277" r:id="rId14"/>
    <p:sldId id="281" r:id="rId15"/>
    <p:sldId id="279" r:id="rId16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EDF182F-1DE7-4F13-8AA3-002D9E3B458A}">
  <a:tblStyle styleId="{BEDF182F-1DE7-4F13-8AA3-002D9E3B45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228"/>
  </p:normalViewPr>
  <p:slideViewPr>
    <p:cSldViewPr snapToGrid="0">
      <p:cViewPr varScale="1">
        <p:scale>
          <a:sx n="134" d="100"/>
          <a:sy n="134" d="100"/>
        </p:scale>
        <p:origin x="240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ike, Michell L." userId="835521cf-4bf5-41b6-b3d8-e14ae4606327" providerId="ADAL" clId="{E2B088EB-2600-4454-9D10-79C1CABF4A00}"/>
    <pc:docChg chg="undo custSel addSld delSld modSld sldOrd">
      <pc:chgData name="Eike, Michell L." userId="835521cf-4bf5-41b6-b3d8-e14ae4606327" providerId="ADAL" clId="{E2B088EB-2600-4454-9D10-79C1CABF4A00}" dt="2026-09-28T12:28:05.934" v="1093" actId="20577"/>
      <pc:docMkLst>
        <pc:docMk/>
      </pc:docMkLst>
      <pc:sldChg chg="modSp mod">
        <pc:chgData name="Eike, Michell L." userId="835521cf-4bf5-41b6-b3d8-e14ae4606327" providerId="ADAL" clId="{E2B088EB-2600-4454-9D10-79C1CABF4A00}" dt="2026-09-22T15:53:10.813" v="931" actId="5793"/>
        <pc:sldMkLst>
          <pc:docMk/>
          <pc:sldMk cId="0" sldId="263"/>
        </pc:sldMkLst>
        <pc:spChg chg="mod">
          <ac:chgData name="Eike, Michell L." userId="835521cf-4bf5-41b6-b3d8-e14ae4606327" providerId="ADAL" clId="{E2B088EB-2600-4454-9D10-79C1CABF4A00}" dt="2026-09-22T15:53:10.813" v="931" actId="5793"/>
          <ac:spMkLst>
            <pc:docMk/>
            <pc:sldMk cId="0" sldId="263"/>
            <ac:spMk id="5" creationId="{4928C0DD-EBA7-945F-414B-0577DA3BB329}"/>
          </ac:spMkLst>
        </pc:spChg>
      </pc:sldChg>
      <pc:sldChg chg="modSp mod">
        <pc:chgData name="Eike, Michell L." userId="835521cf-4bf5-41b6-b3d8-e14ae4606327" providerId="ADAL" clId="{E2B088EB-2600-4454-9D10-79C1CABF4A00}" dt="2026-09-22T15:51:29.308" v="930" actId="207"/>
        <pc:sldMkLst>
          <pc:docMk/>
          <pc:sldMk cId="3879661357" sldId="270"/>
        </pc:sldMkLst>
        <pc:spChg chg="mod">
          <ac:chgData name="Eike, Michell L." userId="835521cf-4bf5-41b6-b3d8-e14ae4606327" providerId="ADAL" clId="{E2B088EB-2600-4454-9D10-79C1CABF4A00}" dt="2026-09-22T15:51:29.308" v="930" actId="207"/>
          <ac:spMkLst>
            <pc:docMk/>
            <pc:sldMk cId="3879661357" sldId="270"/>
            <ac:spMk id="5" creationId="{A9CE501F-ECB1-9E90-9382-8F0363093F5F}"/>
          </ac:spMkLst>
        </pc:spChg>
      </pc:sldChg>
      <pc:sldChg chg="modSp mod">
        <pc:chgData name="Eike, Michell L." userId="835521cf-4bf5-41b6-b3d8-e14ae4606327" providerId="ADAL" clId="{E2B088EB-2600-4454-9D10-79C1CABF4A00}" dt="2026-09-22T15:56:43.448" v="934" actId="20577"/>
        <pc:sldMkLst>
          <pc:docMk/>
          <pc:sldMk cId="777062071" sldId="273"/>
        </pc:sldMkLst>
        <pc:spChg chg="mod">
          <ac:chgData name="Eike, Michell L." userId="835521cf-4bf5-41b6-b3d8-e14ae4606327" providerId="ADAL" clId="{E2B088EB-2600-4454-9D10-79C1CABF4A00}" dt="2026-09-22T15:56:43.448" v="934" actId="20577"/>
          <ac:spMkLst>
            <pc:docMk/>
            <pc:sldMk cId="777062071" sldId="273"/>
            <ac:spMk id="25602" creationId="{1CB46031-69C3-FBA9-7EBE-47FCE4181209}"/>
          </ac:spMkLst>
        </pc:spChg>
      </pc:sldChg>
      <pc:sldChg chg="addSp delSp modSp mod modClrScheme modShow chgLayout">
        <pc:chgData name="Eike, Michell L." userId="835521cf-4bf5-41b6-b3d8-e14ae4606327" providerId="ADAL" clId="{E2B088EB-2600-4454-9D10-79C1CABF4A00}" dt="2026-09-28T12:28:05.934" v="1093" actId="20577"/>
        <pc:sldMkLst>
          <pc:docMk/>
          <pc:sldMk cId="4084433120" sldId="275"/>
        </pc:sldMkLst>
        <pc:spChg chg="mod ord">
          <ac:chgData name="Eike, Michell L." userId="835521cf-4bf5-41b6-b3d8-e14ae4606327" providerId="ADAL" clId="{E2B088EB-2600-4454-9D10-79C1CABF4A00}" dt="2026-09-28T12:14:39.049" v="1077" actId="20577"/>
          <ac:spMkLst>
            <pc:docMk/>
            <pc:sldMk cId="4084433120" sldId="275"/>
            <ac:spMk id="2" creationId="{8562AF34-91F9-497F-3823-394956EFC422}"/>
          </ac:spMkLst>
        </pc:spChg>
        <pc:spChg chg="mod topLvl">
          <ac:chgData name="Eike, Michell L." userId="835521cf-4bf5-41b6-b3d8-e14ae4606327" providerId="ADAL" clId="{E2B088EB-2600-4454-9D10-79C1CABF4A00}" dt="2026-09-28T12:18:25.654" v="1090" actId="165"/>
          <ac:spMkLst>
            <pc:docMk/>
            <pc:sldMk cId="4084433120" sldId="275"/>
            <ac:spMk id="4" creationId="{F37E2B06-AEBC-2522-CB90-5A7A12DED18E}"/>
          </ac:spMkLst>
        </pc:spChg>
        <pc:spChg chg="mod topLvl">
          <ac:chgData name="Eike, Michell L." userId="835521cf-4bf5-41b6-b3d8-e14ae4606327" providerId="ADAL" clId="{E2B088EB-2600-4454-9D10-79C1CABF4A00}" dt="2026-09-28T12:18:25.654" v="1090" actId="165"/>
          <ac:spMkLst>
            <pc:docMk/>
            <pc:sldMk cId="4084433120" sldId="275"/>
            <ac:spMk id="11" creationId="{23BFE6A5-70B5-2907-4613-CE908F6AB40A}"/>
          </ac:spMkLst>
        </pc:spChg>
        <pc:spChg chg="mod topLvl">
          <ac:chgData name="Eike, Michell L." userId="835521cf-4bf5-41b6-b3d8-e14ae4606327" providerId="ADAL" clId="{E2B088EB-2600-4454-9D10-79C1CABF4A00}" dt="2026-09-28T12:18:25.654" v="1090" actId="165"/>
          <ac:spMkLst>
            <pc:docMk/>
            <pc:sldMk cId="4084433120" sldId="275"/>
            <ac:spMk id="12" creationId="{20502C77-1CE8-DE05-4013-39696A3B7017}"/>
          </ac:spMkLst>
        </pc:spChg>
        <pc:spChg chg="mod topLvl">
          <ac:chgData name="Eike, Michell L." userId="835521cf-4bf5-41b6-b3d8-e14ae4606327" providerId="ADAL" clId="{E2B088EB-2600-4454-9D10-79C1CABF4A00}" dt="2026-09-28T12:18:25.654" v="1090" actId="165"/>
          <ac:spMkLst>
            <pc:docMk/>
            <pc:sldMk cId="4084433120" sldId="275"/>
            <ac:spMk id="14" creationId="{527CED39-005E-E8AB-154A-33806E61F91B}"/>
          </ac:spMkLst>
        </pc:spChg>
        <pc:spChg chg="mod topLvl">
          <ac:chgData name="Eike, Michell L." userId="835521cf-4bf5-41b6-b3d8-e14ae4606327" providerId="ADAL" clId="{E2B088EB-2600-4454-9D10-79C1CABF4A00}" dt="2026-09-28T12:18:25.654" v="1090" actId="165"/>
          <ac:spMkLst>
            <pc:docMk/>
            <pc:sldMk cId="4084433120" sldId="275"/>
            <ac:spMk id="15" creationId="{09AFCA7C-DFE9-8C4B-30B0-E2C8FDB592D1}"/>
          </ac:spMkLst>
        </pc:spChg>
        <pc:spChg chg="del mod topLvl">
          <ac:chgData name="Eike, Michell L." userId="835521cf-4bf5-41b6-b3d8-e14ae4606327" providerId="ADAL" clId="{E2B088EB-2600-4454-9D10-79C1CABF4A00}" dt="2026-09-28T12:09:59.461" v="968" actId="478"/>
          <ac:spMkLst>
            <pc:docMk/>
            <pc:sldMk cId="4084433120" sldId="275"/>
            <ac:spMk id="16" creationId="{68CDE16D-4E9A-5548-ECB7-6F9A9DE33754}"/>
          </ac:spMkLst>
        </pc:spChg>
        <pc:spChg chg="mod ord">
          <ac:chgData name="Eike, Michell L." userId="835521cf-4bf5-41b6-b3d8-e14ae4606327" providerId="ADAL" clId="{E2B088EB-2600-4454-9D10-79C1CABF4A00}" dt="2026-09-28T12:28:05.934" v="1093" actId="20577"/>
          <ac:spMkLst>
            <pc:docMk/>
            <pc:sldMk cId="4084433120" sldId="275"/>
            <ac:spMk id="25602" creationId="{216D8E96-7AED-6778-441A-B010EEE41900}"/>
          </ac:spMkLst>
        </pc:spChg>
        <pc:grpChg chg="add del mod">
          <ac:chgData name="Eike, Michell L." userId="835521cf-4bf5-41b6-b3d8-e14ae4606327" providerId="ADAL" clId="{E2B088EB-2600-4454-9D10-79C1CABF4A00}" dt="2026-09-28T12:09:57.369" v="967" actId="165"/>
          <ac:grpSpMkLst>
            <pc:docMk/>
            <pc:sldMk cId="4084433120" sldId="275"/>
            <ac:grpSpMk id="3" creationId="{F20F8296-2CB4-74FC-2B41-6B60737EBEA2}"/>
          </ac:grpSpMkLst>
        </pc:grpChg>
        <pc:grpChg chg="del">
          <ac:chgData name="Eike, Michell L." userId="835521cf-4bf5-41b6-b3d8-e14ae4606327" providerId="ADAL" clId="{E2B088EB-2600-4454-9D10-79C1CABF4A00}" dt="2026-09-28T12:08:52.478" v="957" actId="478"/>
          <ac:grpSpMkLst>
            <pc:docMk/>
            <pc:sldMk cId="4084433120" sldId="275"/>
            <ac:grpSpMk id="5" creationId="{66BFA023-9C42-8CB1-A04E-D68F89883A23}"/>
          </ac:grpSpMkLst>
        </pc:grpChg>
        <pc:grpChg chg="add del mod">
          <ac:chgData name="Eike, Michell L." userId="835521cf-4bf5-41b6-b3d8-e14ae4606327" providerId="ADAL" clId="{E2B088EB-2600-4454-9D10-79C1CABF4A00}" dt="2026-09-28T12:09:55.726" v="966" actId="165"/>
          <ac:grpSpMkLst>
            <pc:docMk/>
            <pc:sldMk cId="4084433120" sldId="275"/>
            <ac:grpSpMk id="13" creationId="{6BBDC43E-0E87-9A25-0CAE-B6DB0CBFC67D}"/>
          </ac:grpSpMkLst>
        </pc:grpChg>
        <pc:grpChg chg="add del mod">
          <ac:chgData name="Eike, Michell L." userId="835521cf-4bf5-41b6-b3d8-e14ae4606327" providerId="ADAL" clId="{E2B088EB-2600-4454-9D10-79C1CABF4A00}" dt="2026-09-28T12:18:25.654" v="1090" actId="165"/>
          <ac:grpSpMkLst>
            <pc:docMk/>
            <pc:sldMk cId="4084433120" sldId="275"/>
            <ac:grpSpMk id="17" creationId="{65653C60-4426-0EF6-062D-FEB77C11F9B4}"/>
          </ac:grpSpMkLst>
        </pc:grpChg>
      </pc:sldChg>
      <pc:sldChg chg="addSp delSp modSp mod">
        <pc:chgData name="Eike, Michell L." userId="835521cf-4bf5-41b6-b3d8-e14ae4606327" providerId="ADAL" clId="{E2B088EB-2600-4454-9D10-79C1CABF4A00}" dt="2026-09-22T16:13:31.172" v="935" actId="20577"/>
        <pc:sldMkLst>
          <pc:docMk/>
          <pc:sldMk cId="969204811" sldId="277"/>
        </pc:sldMkLst>
        <pc:spChg chg="mod">
          <ac:chgData name="Eike, Michell L." userId="835521cf-4bf5-41b6-b3d8-e14ae4606327" providerId="ADAL" clId="{E2B088EB-2600-4454-9D10-79C1CABF4A00}" dt="2026-09-22T16:13:31.172" v="935" actId="20577"/>
          <ac:spMkLst>
            <pc:docMk/>
            <pc:sldMk cId="969204811" sldId="277"/>
            <ac:spMk id="25602" creationId="{59263449-53CD-94ED-3187-B4D012C19290}"/>
          </ac:spMkLst>
        </pc:spChg>
      </pc:sldChg>
      <pc:sldChg chg="add">
        <pc:chgData name="Eike, Michell L." userId="835521cf-4bf5-41b6-b3d8-e14ae4606327" providerId="ADAL" clId="{E2B088EB-2600-4454-9D10-79C1CABF4A00}" dt="2026-09-28T12:08:33.243" v="938"/>
        <pc:sldMkLst>
          <pc:docMk/>
          <pc:sldMk cId="4149935233" sldId="28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Google Shape;3;n">
            <a:extLst>
              <a:ext uri="{FF2B5EF4-FFF2-40B4-BE49-F238E27FC236}">
                <a16:creationId xmlns:a16="http://schemas.microsoft.com/office/drawing/2014/main" id="{8624FC82-B5A2-5FA3-CBF3-BCBFA34F9D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0 h 120000"/>
              <a:gd name="T4" fmla="*/ 120000 w 120000"/>
              <a:gd name="T5" fmla="*/ 120000 h 120000"/>
              <a:gd name="T6" fmla="*/ 0 w 120000"/>
              <a:gd name="T7" fmla="*/ 120000 h 120000"/>
              <a:gd name="T8" fmla="*/ 0 w 120000"/>
              <a:gd name="T9" fmla="*/ 0 h 12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Google Shape;4;n">
            <a:extLst>
              <a:ext uri="{FF2B5EF4-FFF2-40B4-BE49-F238E27FC236}">
                <a16:creationId xmlns:a16="http://schemas.microsoft.com/office/drawing/2014/main" id="{8976970C-9707-70A8-F003-735290520F1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914400" lvl="1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371600" lvl="2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828800" lvl="3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286000" lvl="4" indent="-2984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77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7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47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lassroom.amplify.com/activity/6a75edd076083fe50900e1d0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58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Google Shape;38;p:notes">
            <a:extLst>
              <a:ext uri="{FF2B5EF4-FFF2-40B4-BE49-F238E27FC236}">
                <a16:creationId xmlns:a16="http://schemas.microsoft.com/office/drawing/2014/main" id="{9366B4A2-DBA3-CFE8-53CE-BFEE9562E40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21506" name="Google Shape;39;p:notes">
            <a:extLst>
              <a:ext uri="{FF2B5EF4-FFF2-40B4-BE49-F238E27FC236}">
                <a16:creationId xmlns:a16="http://schemas.microsoft.com/office/drawing/2014/main" id="{3F2534ED-FEAD-412D-0543-27B7B303B0D9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100"/>
            </a:pPr>
            <a:endParaRPr lang="en-US" altLang="en-US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Not like the others. Strategies.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https://learn.k20center.ou.edu/strategy/77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364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Card sort. Strategies.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https://learn.k20center.ou.edu/strategy/147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041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Card sort. Strategies.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https://learn.k20center.ou.edu/strategy/147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77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Eike, M. &amp; Matchell, C. (n.d.) 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Amplify Classroom: Card Sort Sets </a:t>
            </a:r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[Interactive activity]. Amplify Classroom.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https://classroom.amplify.com/activity/6a75edd076083fe50900e1d0</a:t>
            </a:r>
            <a:r>
              <a:rPr lang="en-US" sz="1400" b="0" i="1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264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="0" i="0" u="none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</a:rPr>
              <a:t>K20 Center. (n.d.). Anchor chart. Strategies. </a:t>
            </a:r>
            <a:r>
              <a:rPr lang="en-US" sz="1400" b="0" i="0" u="sng" strike="noStrik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 panose="020B0604020202020204" pitchFamily="34" charset="0"/>
                <a:hlinkClick r:id="rId3"/>
              </a:rPr>
              <a:t>https://learn.k20center.ou.edu/strategy/58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175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1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2459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ith Cover Imag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3;p3" title="k20center-logo-variations_K20 Bug - White.png">
            <a:extLst>
              <a:ext uri="{FF2B5EF4-FFF2-40B4-BE49-F238E27FC236}">
                <a16:creationId xmlns:a16="http://schemas.microsoft.com/office/drawing/2014/main" id="{07A283A7-4BAE-5607-F552-FF9DE8E501F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9666" y="559689"/>
            <a:ext cx="4940921" cy="213995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3569073" y="2807732"/>
            <a:ext cx="4939927" cy="13970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 marL="3657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2pPr>
            <a:lvl3pPr marL="82296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3pPr>
            <a:lvl4pPr marL="13716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4pPr>
            <a:lvl5pPr marL="182880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446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sential Question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5D844917-401A-C607-900F-8340B4453A3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757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(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3;p3" title="k20center-logo-variations_K20 Bug - White.png">
            <a:extLst>
              <a:ext uri="{FF2B5EF4-FFF2-40B4-BE49-F238E27FC236}">
                <a16:creationId xmlns:a16="http://schemas.microsoft.com/office/drawing/2014/main" id="{2190A501-5ACD-F178-69EF-6D3C6116E8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31420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7A36BC56-4BFB-F2FB-2704-1CEB5D4A557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</p:spPr>
        <p:txBody>
          <a:bodyPr/>
          <a:lstStyle>
            <a:lvl1pPr marL="228600" indent="-22860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22860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22860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648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Content -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D51A9934-4731-CF7D-01F8-8F8BC4047EE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130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29;p7" title="k20center-logo-variations_K20 - Bug Color.png">
            <a:extLst>
              <a:ext uri="{FF2B5EF4-FFF2-40B4-BE49-F238E27FC236}">
                <a16:creationId xmlns:a16="http://schemas.microsoft.com/office/drawing/2014/main" id="{CC1A804E-1971-8E34-9464-0A90A0072EB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>
            <a:lvl1pPr marL="228600" indent="-320040">
              <a:buFont typeface="+mj-lt"/>
              <a:buAutoNum type="arabicPeriod"/>
              <a:defRPr/>
            </a:lvl1pPr>
            <a:lvl2pPr marL="685800" indent="-320040">
              <a:buFont typeface="+mj-lt"/>
              <a:buAutoNum type="alphaLcPeriod"/>
              <a:defRPr/>
            </a:lvl2pPr>
            <a:lvl3pPr marL="1143000" indent="-320040">
              <a:buFont typeface="+mj-lt"/>
              <a:buAutoNum type="romanLcPeriod"/>
              <a:defRPr/>
            </a:lvl3pPr>
            <a:lvl4pPr marL="1600200" indent="-320040">
              <a:lnSpc>
                <a:spcPct val="100000"/>
              </a:lnSpc>
              <a:buSzPct val="120000"/>
              <a:buFont typeface="Arial" panose="020B0604020202020204" pitchFamily="34" charset="0"/>
              <a:buChar char="•"/>
              <a:defRPr/>
            </a:lvl4pPr>
            <a:lvl5pPr marL="2057400" indent="-320040">
              <a:lnSpc>
                <a:spcPct val="100000"/>
              </a:lnSpc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60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al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29;p7" title="k20center-logo-variations_K20 - Bug Color.png">
            <a:extLst>
              <a:ext uri="{FF2B5EF4-FFF2-40B4-BE49-F238E27FC236}">
                <a16:creationId xmlns:a16="http://schemas.microsoft.com/office/drawing/2014/main" id="{5D168AF4-32E4-74C0-4A18-039BCF6D6B8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850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4B20552E-7342-E84A-F371-1971A3F6C4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32;p8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lIns="91425" tIns="91425" rIns="91425" bIns="91425" anchor="t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9048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D6EEF45-89C6-035A-7767-7ED289963CD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93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9;p7" title="k20center-logo-variations_K20 - Bug Color.png">
            <a:extLst>
              <a:ext uri="{FF2B5EF4-FFF2-40B4-BE49-F238E27FC236}">
                <a16:creationId xmlns:a16="http://schemas.microsoft.com/office/drawing/2014/main" id="{C972B790-E0EA-1D94-2E39-E91EBF32EFA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8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3;p3" title="k20center-logo-variations_K20 Bug - White.png">
            <a:extLst>
              <a:ext uri="{FF2B5EF4-FFF2-40B4-BE49-F238E27FC236}">
                <a16:creationId xmlns:a16="http://schemas.microsoft.com/office/drawing/2014/main" id="{A98AC9D7-ABC9-ABD1-C36A-7174189F79D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958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Blu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120B5383-12EC-4263-1497-9698C0CF58F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5F1D04-4812-04B5-3299-BCB12F584B19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0201FEDF-1B17-4939-DD49-DF358C79259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211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86F1E247-B682-7CCA-0967-E63908DD64C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492F45D-B2D5-2BE4-2F75-6C684136B567}"/>
              </a:ext>
            </a:extLst>
          </p:cNvPr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/>
            </a:pPr>
            <a:endParaRPr lang="en-US" kern="0">
              <a:sym typeface="Arial"/>
            </a:endParaRPr>
          </a:p>
        </p:txBody>
      </p:sp>
      <p:pic>
        <p:nvPicPr>
          <p:cNvPr id="5" name="Google Shape;13;p3" title="k20center-logo-variations_K20 Bug - White.png">
            <a:extLst>
              <a:ext uri="{FF2B5EF4-FFF2-40B4-BE49-F238E27FC236}">
                <a16:creationId xmlns:a16="http://schemas.microsoft.com/office/drawing/2014/main" id="{80D6DD3C-71EE-3C73-DDA5-5CEF6C3263A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06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9;p7" title="k20center-logo-variations_K20 - Bug Color.png">
            <a:extLst>
              <a:ext uri="{FF2B5EF4-FFF2-40B4-BE49-F238E27FC236}">
                <a16:creationId xmlns:a16="http://schemas.microsoft.com/office/drawing/2014/main" id="{AF74F841-FC3F-3B0B-3269-2B1C811007C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1586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Cov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379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92A09B7-DA10-1158-CAB4-8798C3E2F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7CF834B-CD39-B870-A33D-BB16E7C46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 </a:t>
            </a:r>
          </a:p>
          <a:p>
            <a:pPr lvl="1"/>
            <a:r>
              <a:rPr lang="en-US" altLang="en-US" dirty="0"/>
              <a:t>Second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15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457200" indent="-393192" algn="l" rtl="0" eaLnBrk="1" fontAlgn="base" hangingPunct="1">
        <a:spcBef>
          <a:spcPts val="520"/>
        </a:spcBef>
        <a:spcAft>
          <a:spcPct val="0"/>
        </a:spcAft>
        <a:buClr>
          <a:srgbClr val="971D20"/>
        </a:buClr>
        <a:buSzPct val="100000"/>
        <a:buFont typeface="System Font Regular"/>
        <a:buChar char="●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eaLnBrk="1" fontAlgn="base" hangingPunct="1">
        <a:spcBef>
          <a:spcPts val="340"/>
        </a:spcBef>
        <a:spcAft>
          <a:spcPct val="0"/>
        </a:spcAft>
        <a:buClr>
          <a:srgbClr val="E8BF3C"/>
        </a:buClr>
        <a:buFont typeface="Wingdings" pitchFamily="2" charset="2"/>
        <a:buChar char="§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20040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eaLnBrk="1" fontAlgn="base" hangingPunct="1">
        <a:lnSpc>
          <a:spcPct val="90000"/>
        </a:lnSpc>
        <a:spcBef>
          <a:spcPts val="27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DBC93EE6-7CCD-518F-84C9-A4397115C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4DDC3D1B-4E0E-1D9F-CB2D-3C12C36432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pic>
        <p:nvPicPr>
          <p:cNvPr id="7" name="Google Shape;29;p7" title="k20center-logo-variations_K20 - Bug Color.png">
            <a:extLst>
              <a:ext uri="{FF2B5EF4-FFF2-40B4-BE49-F238E27FC236}">
                <a16:creationId xmlns:a16="http://schemas.microsoft.com/office/drawing/2014/main" id="{A6C23A54-FCC8-0F9D-1665-130E35DC75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lvl9pPr>
    </p:titleStyle>
    <p:bodyStyle>
      <a:lvl1pPr marL="228600" indent="-393192" algn="l" rtl="0" fontAlgn="base">
        <a:spcBef>
          <a:spcPts val="520"/>
        </a:spcBef>
        <a:spcAft>
          <a:spcPct val="0"/>
        </a:spcAft>
        <a:buClr>
          <a:srgbClr val="971D20"/>
        </a:buClr>
        <a:buFont typeface="Aptos Display" panose="020B0004020202020204" pitchFamily="34" charset="0"/>
        <a:buAutoNum type="arabi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914400" indent="-356616" algn="l" rtl="0" fontAlgn="base">
        <a:spcBef>
          <a:spcPts val="400"/>
        </a:spcBef>
        <a:spcAft>
          <a:spcPct val="0"/>
        </a:spcAft>
        <a:buClr>
          <a:schemeClr val="accent1"/>
        </a:buClr>
        <a:buFont typeface="Aptos Display" panose="020B0004020202020204" pitchFamily="34" charset="0"/>
        <a:buAutoNum type="alpha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371600" indent="-338328" algn="l" rtl="0" fontAlgn="base">
        <a:spcBef>
          <a:spcPts val="340"/>
        </a:spcBef>
        <a:spcAft>
          <a:spcPct val="0"/>
        </a:spcAft>
        <a:buClr>
          <a:srgbClr val="E8BF3C"/>
        </a:buClr>
        <a:buFont typeface="Aptos Display" panose="020B0004020202020204" pitchFamily="34" charset="0"/>
        <a:buAutoNum type="romanLcPeriod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828800" indent="-319088" algn="l" rtl="0" fontAlgn="base">
        <a:spcBef>
          <a:spcPts val="300"/>
        </a:spcBef>
        <a:spcAft>
          <a:spcPct val="0"/>
        </a:spcAft>
        <a:buClr>
          <a:srgbClr val="971D20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286000" indent="-310896" algn="l" rtl="0" fontAlgn="base">
        <a:spcBef>
          <a:spcPts val="270"/>
        </a:spcBef>
        <a:spcAft>
          <a:spcPct val="0"/>
        </a:spcAft>
        <a:buClr>
          <a:schemeClr val="accent1"/>
        </a:buClr>
        <a:buSzPct val="75000"/>
        <a:buFont typeface="Courier New" panose="02070309020205020404" pitchFamily="49" charset="0"/>
        <a:buChar char="o"/>
        <a:defRPr sz="2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lassroom.amplify.com/activity/6a75edd076083fe50900e1d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oleObject" Target="../embeddings/oleObject3.bin"/><Relationship Id="rId18" Type="http://schemas.openxmlformats.org/officeDocument/2006/relationships/image" Target="../media/image22.wmf"/><Relationship Id="rId3" Type="http://schemas.openxmlformats.org/officeDocument/2006/relationships/image" Target="../media/image12.png"/><Relationship Id="rId21" Type="http://schemas.openxmlformats.org/officeDocument/2006/relationships/oleObject" Target="../embeddings/oleObject7.bin"/><Relationship Id="rId7" Type="http://schemas.openxmlformats.org/officeDocument/2006/relationships/oleObject" Target="../embeddings/oleObject1.bin"/><Relationship Id="rId12" Type="http://schemas.openxmlformats.org/officeDocument/2006/relationships/image" Target="../media/image19.wmf"/><Relationship Id="rId17" Type="http://schemas.openxmlformats.org/officeDocument/2006/relationships/oleObject" Target="../embeddings/oleObject5.bin"/><Relationship Id="rId2" Type="http://schemas.openxmlformats.org/officeDocument/2006/relationships/image" Target="../media/image11.png"/><Relationship Id="rId16" Type="http://schemas.openxmlformats.org/officeDocument/2006/relationships/image" Target="../media/image21.wmf"/><Relationship Id="rId20" Type="http://schemas.openxmlformats.org/officeDocument/2006/relationships/image" Target="../media/image23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oleObject" Target="../embeddings/oleObject2.bin"/><Relationship Id="rId5" Type="http://schemas.openxmlformats.org/officeDocument/2006/relationships/image" Target="../media/image14.png"/><Relationship Id="rId15" Type="http://schemas.openxmlformats.org/officeDocument/2006/relationships/oleObject" Target="../embeddings/oleObject4.bin"/><Relationship Id="rId10" Type="http://schemas.openxmlformats.org/officeDocument/2006/relationships/image" Target="../media/image18.png"/><Relationship Id="rId19" Type="http://schemas.openxmlformats.org/officeDocument/2006/relationships/oleObject" Target="../embeddings/oleObject6.bin"/><Relationship Id="rId4" Type="http://schemas.openxmlformats.org/officeDocument/2006/relationships/image" Target="../media/image13.png"/><Relationship Id="rId9" Type="http://schemas.openxmlformats.org/officeDocument/2006/relationships/image" Target="../media/image17.png"/><Relationship Id="rId14" Type="http://schemas.openxmlformats.org/officeDocument/2006/relationships/image" Target="../media/image20.wmf"/><Relationship Id="rId22" Type="http://schemas.openxmlformats.org/officeDocument/2006/relationships/image" Target="../media/image24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497E2-88CE-452F-3FF8-96EE085AE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 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F57AB-21DC-21E2-F0B4-543CF54F3E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Exploring Families of Functions</a:t>
            </a: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A9CE501F-ECB1-9E90-9382-8F0363093F5F}"/>
              </a:ext>
            </a:extLst>
          </p:cNvPr>
          <p:cNvSpPr/>
          <p:nvPr/>
        </p:nvSpPr>
        <p:spPr>
          <a:xfrm>
            <a:off x="647355" y="1312133"/>
            <a:ext cx="2922311" cy="2519234"/>
          </a:xfrm>
          <a:prstGeom prst="hexagon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661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3">
            <a:extLst>
              <a:ext uri="{FF2B5EF4-FFF2-40B4-BE49-F238E27FC236}">
                <a16:creationId xmlns:a16="http://schemas.microsoft.com/office/drawing/2014/main" id="{1C1DB67A-4418-8D73-6089-D989CE677E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Essential Questions</a:t>
            </a:r>
          </a:p>
        </p:txBody>
      </p:sp>
      <p:sp>
        <p:nvSpPr>
          <p:cNvPr id="23554" name="Text Placeholder 4">
            <a:extLst>
              <a:ext uri="{FF2B5EF4-FFF2-40B4-BE49-F238E27FC236}">
                <a16:creationId xmlns:a16="http://schemas.microsoft.com/office/drawing/2014/main" id="{F01DC99E-0FC2-0634-50E3-612982742493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>
          <a:xfrm>
            <a:off x="623888" y="2808288"/>
            <a:ext cx="7885112" cy="1397000"/>
          </a:xfrm>
        </p:spPr>
        <p:txBody>
          <a:bodyPr/>
          <a:lstStyle/>
          <a:p>
            <a:r>
              <a:rPr lang="en-US" dirty="0"/>
              <a:t>What is a family of functions?</a:t>
            </a:r>
          </a:p>
          <a:p>
            <a:r>
              <a:rPr lang="en-US" dirty="0"/>
              <a:t>How can we identify the family a function belongs to?</a:t>
            </a:r>
            <a:endParaRPr lang="en-US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3">
            <a:extLst>
              <a:ext uri="{FF2B5EF4-FFF2-40B4-BE49-F238E27FC236}">
                <a16:creationId xmlns:a16="http://schemas.microsoft.com/office/drawing/2014/main" id="{7A133F9F-8BD4-BFCE-947E-74745460EF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3888" y="560388"/>
            <a:ext cx="7886700" cy="2139950"/>
          </a:xfrm>
        </p:spPr>
        <p:txBody>
          <a:bodyPr/>
          <a:lstStyle/>
          <a:p>
            <a:r>
              <a:rPr lang="en-US" altLang="en-US" dirty="0"/>
              <a:t>Learning Objective</a:t>
            </a:r>
            <a:endParaRPr lang="en-US" altLang="en-US" dirty="0">
              <a:highlight>
                <a:srgbClr val="FF00FF"/>
              </a:highlight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28C0DD-EBA7-945F-414B-0577DA3BB3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3888" y="2808287"/>
            <a:ext cx="7885112" cy="2017713"/>
          </a:xfrm>
        </p:spPr>
        <p:txBody>
          <a:bodyPr rtlCol="0">
            <a:normAutofit/>
          </a:bodyPr>
          <a:lstStyle/>
          <a:p>
            <a:pPr marL="64008" indent="0" fontAlgn="auto">
              <a:spcAft>
                <a:spcPts val="0"/>
              </a:spcAft>
              <a:buNone/>
              <a:defRPr/>
            </a:pPr>
            <a:r>
              <a:rPr lang="en-US" dirty="0"/>
              <a:t>Identify families of functions using characteristics of graphs.</a:t>
            </a:r>
            <a:endParaRPr lang="en-US" dirty="0">
              <a:highlight>
                <a:srgbClr val="FF00FF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A3A8F-51D4-A5F6-DFCC-09AD941D9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91B00-6031-D7D0-EB26-658F365E4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Not Like the Others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A54E42FF-CC78-87E5-F706-E0E017A12D0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49" y="1370013"/>
            <a:ext cx="7886702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Which of the following is not like the others?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D2EFB8F-BCF8-5BC7-B283-EBD3BADC86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18379"/>
              </p:ext>
            </p:extLst>
          </p:nvPr>
        </p:nvGraphicFramePr>
        <p:xfrm>
          <a:off x="628649" y="1847850"/>
          <a:ext cx="7886700" cy="2501312"/>
        </p:xfrm>
        <a:graphic>
          <a:graphicData uri="http://schemas.openxmlformats.org/drawingml/2006/table">
            <a:tbl>
              <a:tblPr firstRow="1" bandRow="1">
                <a:tableStyleId>{BEDF182F-1DE7-4F13-8AA3-002D9E3B458A}</a:tableStyleId>
              </a:tblPr>
              <a:tblGrid>
                <a:gridCol w="1971675">
                  <a:extLst>
                    <a:ext uri="{9D8B030D-6E8A-4147-A177-3AD203B41FA5}">
                      <a16:colId xmlns:a16="http://schemas.microsoft.com/office/drawing/2014/main" val="2297075292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700638576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301261911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3371661523"/>
                    </a:ext>
                  </a:extLst>
                </a:gridCol>
              </a:tblGrid>
              <a:tr h="459152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Graph #1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Graph #2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Graph #3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Graph #4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1946377"/>
                  </a:ext>
                </a:extLst>
              </a:tr>
              <a:tr h="1498600">
                <a:tc>
                  <a:txBody>
                    <a:bodyPr/>
                    <a:lstStyle/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sz="200" dirty="0"/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3603647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75A758D5-1DF0-8324-64C8-826B9BE892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0100" y="214426"/>
            <a:ext cx="1363673" cy="8583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5632" name="Group 25631">
            <a:extLst>
              <a:ext uri="{FF2B5EF4-FFF2-40B4-BE49-F238E27FC236}">
                <a16:creationId xmlns:a16="http://schemas.microsoft.com/office/drawing/2014/main" id="{308C73EE-383A-0FA1-1D6E-2ED67CF869DB}"/>
              </a:ext>
            </a:extLst>
          </p:cNvPr>
          <p:cNvGrpSpPr/>
          <p:nvPr/>
        </p:nvGrpSpPr>
        <p:grpSpPr>
          <a:xfrm>
            <a:off x="731725" y="2429349"/>
            <a:ext cx="7669302" cy="1788453"/>
            <a:chOff x="731725" y="2429349"/>
            <a:chExt cx="7669302" cy="1788453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9625ADAE-1C08-CABE-DC55-9E271C8DD49E}"/>
                </a:ext>
              </a:extLst>
            </p:cNvPr>
            <p:cNvGrpSpPr/>
            <p:nvPr/>
          </p:nvGrpSpPr>
          <p:grpSpPr>
            <a:xfrm>
              <a:off x="6650792" y="2429349"/>
              <a:ext cx="1750235" cy="1788453"/>
              <a:chOff x="6656888" y="2430449"/>
              <a:chExt cx="1750235" cy="1788453"/>
            </a:xfrm>
          </p:grpSpPr>
          <p:grpSp>
            <p:nvGrpSpPr>
              <p:cNvPr id="39" name="Graphic 9">
                <a:extLst>
                  <a:ext uri="{FF2B5EF4-FFF2-40B4-BE49-F238E27FC236}">
                    <a16:creationId xmlns:a16="http://schemas.microsoft.com/office/drawing/2014/main" id="{C409716B-8317-8985-D33D-A86F83A84DAB}"/>
                  </a:ext>
                </a:extLst>
              </p:cNvPr>
              <p:cNvGrpSpPr/>
              <p:nvPr/>
            </p:nvGrpSpPr>
            <p:grpSpPr>
              <a:xfrm>
                <a:off x="6656888" y="2446842"/>
                <a:ext cx="1750235" cy="1750216"/>
                <a:chOff x="6656888" y="2446842"/>
                <a:chExt cx="1750235" cy="1750216"/>
              </a:xfrm>
            </p:grpSpPr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DFDAB739-0D64-166D-2CDD-DC62DCC2AB19}"/>
                    </a:ext>
                  </a:extLst>
                </p:cNvPr>
                <p:cNvSpPr/>
                <p:nvPr/>
              </p:nvSpPr>
              <p:spPr>
                <a:xfrm>
                  <a:off x="6667419" y="2457256"/>
                  <a:ext cx="1729153" cy="1730247"/>
                </a:xfrm>
                <a:custGeom>
                  <a:avLst/>
                  <a:gdLst>
                    <a:gd name="csX0" fmla="*/ 0 w 1729153"/>
                    <a:gd name="csY0" fmla="*/ 0 h 1730247"/>
                    <a:gd name="csX1" fmla="*/ 0 w 1729153"/>
                    <a:gd name="csY1" fmla="*/ 1730248 h 1730247"/>
                    <a:gd name="csX2" fmla="*/ 171938 w 1729153"/>
                    <a:gd name="csY2" fmla="*/ 0 h 1730247"/>
                    <a:gd name="csX3" fmla="*/ 171938 w 1729153"/>
                    <a:gd name="csY3" fmla="*/ 1730248 h 1730247"/>
                    <a:gd name="csX4" fmla="*/ 345831 w 1729153"/>
                    <a:gd name="csY4" fmla="*/ 0 h 1730247"/>
                    <a:gd name="csX5" fmla="*/ 345831 w 1729153"/>
                    <a:gd name="csY5" fmla="*/ 1730248 h 1730247"/>
                    <a:gd name="csX6" fmla="*/ 517769 w 1729153"/>
                    <a:gd name="csY6" fmla="*/ 0 h 1730247"/>
                    <a:gd name="csX7" fmla="*/ 517769 w 1729153"/>
                    <a:gd name="csY7" fmla="*/ 1730248 h 1730247"/>
                    <a:gd name="csX8" fmla="*/ 691662 w 1729153"/>
                    <a:gd name="csY8" fmla="*/ 0 h 1730247"/>
                    <a:gd name="csX9" fmla="*/ 691662 w 1729153"/>
                    <a:gd name="csY9" fmla="*/ 1730248 h 1730247"/>
                    <a:gd name="csX10" fmla="*/ 1037492 w 1729153"/>
                    <a:gd name="csY10" fmla="*/ 0 h 1730247"/>
                    <a:gd name="csX11" fmla="*/ 1037492 w 1729153"/>
                    <a:gd name="csY11" fmla="*/ 1730248 h 1730247"/>
                    <a:gd name="csX12" fmla="*/ 1211385 w 1729153"/>
                    <a:gd name="csY12" fmla="*/ 0 h 1730247"/>
                    <a:gd name="csX13" fmla="*/ 1211385 w 1729153"/>
                    <a:gd name="csY13" fmla="*/ 1730248 h 1730247"/>
                    <a:gd name="csX14" fmla="*/ 1383323 w 1729153"/>
                    <a:gd name="csY14" fmla="*/ 0 h 1730247"/>
                    <a:gd name="csX15" fmla="*/ 1383323 w 1729153"/>
                    <a:gd name="csY15" fmla="*/ 1730248 h 1730247"/>
                    <a:gd name="csX16" fmla="*/ 1557215 w 1729153"/>
                    <a:gd name="csY16" fmla="*/ 0 h 1730247"/>
                    <a:gd name="csX17" fmla="*/ 1557215 w 1729153"/>
                    <a:gd name="csY17" fmla="*/ 1730248 h 1730247"/>
                    <a:gd name="csX18" fmla="*/ 1729154 w 1729153"/>
                    <a:gd name="csY18" fmla="*/ 0 h 1730247"/>
                    <a:gd name="csX19" fmla="*/ 1729154 w 1729153"/>
                    <a:gd name="csY19" fmla="*/ 1730248 h 173024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</a:cxnLst>
                  <a:rect l="l" t="t" r="r" b="b"/>
                  <a:pathLst>
                    <a:path w="1729153" h="1730247">
                      <a:moveTo>
                        <a:pt x="0" y="0"/>
                      </a:moveTo>
                      <a:lnTo>
                        <a:pt x="0" y="1730248"/>
                      </a:lnTo>
                      <a:moveTo>
                        <a:pt x="171938" y="0"/>
                      </a:moveTo>
                      <a:lnTo>
                        <a:pt x="171938" y="1730248"/>
                      </a:lnTo>
                      <a:moveTo>
                        <a:pt x="345831" y="0"/>
                      </a:moveTo>
                      <a:lnTo>
                        <a:pt x="345831" y="1730248"/>
                      </a:lnTo>
                      <a:moveTo>
                        <a:pt x="517769" y="0"/>
                      </a:moveTo>
                      <a:lnTo>
                        <a:pt x="517769" y="1730248"/>
                      </a:lnTo>
                      <a:moveTo>
                        <a:pt x="691662" y="0"/>
                      </a:moveTo>
                      <a:lnTo>
                        <a:pt x="691662" y="1730248"/>
                      </a:lnTo>
                      <a:moveTo>
                        <a:pt x="1037492" y="0"/>
                      </a:moveTo>
                      <a:lnTo>
                        <a:pt x="1037492" y="1730248"/>
                      </a:lnTo>
                      <a:moveTo>
                        <a:pt x="1211385" y="0"/>
                      </a:moveTo>
                      <a:lnTo>
                        <a:pt x="1211385" y="1730248"/>
                      </a:lnTo>
                      <a:moveTo>
                        <a:pt x="1383323" y="0"/>
                      </a:moveTo>
                      <a:lnTo>
                        <a:pt x="1383323" y="1730248"/>
                      </a:lnTo>
                      <a:moveTo>
                        <a:pt x="1557215" y="0"/>
                      </a:moveTo>
                      <a:lnTo>
                        <a:pt x="1557215" y="1730248"/>
                      </a:lnTo>
                      <a:moveTo>
                        <a:pt x="1729154" y="0"/>
                      </a:moveTo>
                      <a:lnTo>
                        <a:pt x="1729154" y="1730248"/>
                      </a:lnTo>
                    </a:path>
                  </a:pathLst>
                </a:custGeom>
                <a:noFill/>
                <a:ln w="1954" cap="rnd">
                  <a:solidFill>
                    <a:srgbClr val="808588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3A655C9D-D0DD-D224-7ED8-9D8485893B13}"/>
                    </a:ext>
                  </a:extLst>
                </p:cNvPr>
                <p:cNvSpPr/>
                <p:nvPr/>
              </p:nvSpPr>
              <p:spPr>
                <a:xfrm>
                  <a:off x="6668181" y="2456396"/>
                  <a:ext cx="1728391" cy="1731107"/>
                </a:xfrm>
                <a:custGeom>
                  <a:avLst/>
                  <a:gdLst>
                    <a:gd name="csX0" fmla="*/ 0 w 1728391"/>
                    <a:gd name="csY0" fmla="*/ 0 h 1731107"/>
                    <a:gd name="csX1" fmla="*/ 1728392 w 1728391"/>
                    <a:gd name="csY1" fmla="*/ 0 h 1731107"/>
                    <a:gd name="csX2" fmla="*/ 0 w 1728391"/>
                    <a:gd name="csY2" fmla="*/ 173892 h 1731107"/>
                    <a:gd name="csX3" fmla="*/ 1728392 w 1728391"/>
                    <a:gd name="csY3" fmla="*/ 173892 h 1731107"/>
                    <a:gd name="csX4" fmla="*/ 0 w 1728391"/>
                    <a:gd name="csY4" fmla="*/ 345831 h 1731107"/>
                    <a:gd name="csX5" fmla="*/ 1728392 w 1728391"/>
                    <a:gd name="csY5" fmla="*/ 345831 h 1731107"/>
                    <a:gd name="csX6" fmla="*/ 0 w 1728391"/>
                    <a:gd name="csY6" fmla="*/ 519723 h 1731107"/>
                    <a:gd name="csX7" fmla="*/ 1728392 w 1728391"/>
                    <a:gd name="csY7" fmla="*/ 519723 h 1731107"/>
                    <a:gd name="csX8" fmla="*/ 0 w 1728391"/>
                    <a:gd name="csY8" fmla="*/ 691662 h 1731107"/>
                    <a:gd name="csX9" fmla="*/ 1728392 w 1728391"/>
                    <a:gd name="csY9" fmla="*/ 691662 h 1731107"/>
                    <a:gd name="csX10" fmla="*/ 0 w 1728391"/>
                    <a:gd name="csY10" fmla="*/ 1039446 h 1731107"/>
                    <a:gd name="csX11" fmla="*/ 1728392 w 1728391"/>
                    <a:gd name="csY11" fmla="*/ 1039446 h 1731107"/>
                    <a:gd name="csX12" fmla="*/ 0 w 1728391"/>
                    <a:gd name="csY12" fmla="*/ 1211385 h 1731107"/>
                    <a:gd name="csX13" fmla="*/ 1728392 w 1728391"/>
                    <a:gd name="csY13" fmla="*/ 1211385 h 1731107"/>
                    <a:gd name="csX14" fmla="*/ 0 w 1728391"/>
                    <a:gd name="csY14" fmla="*/ 1385277 h 1731107"/>
                    <a:gd name="csX15" fmla="*/ 1728392 w 1728391"/>
                    <a:gd name="csY15" fmla="*/ 1385277 h 1731107"/>
                    <a:gd name="csX16" fmla="*/ 0 w 1728391"/>
                    <a:gd name="csY16" fmla="*/ 1557215 h 1731107"/>
                    <a:gd name="csX17" fmla="*/ 1728392 w 1728391"/>
                    <a:gd name="csY17" fmla="*/ 1557215 h 1731107"/>
                    <a:gd name="csX18" fmla="*/ 0 w 1728391"/>
                    <a:gd name="csY18" fmla="*/ 1731108 h 1731107"/>
                    <a:gd name="csX19" fmla="*/ 1728392 w 1728391"/>
                    <a:gd name="csY19" fmla="*/ 1731108 h 173110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</a:cxnLst>
                  <a:rect l="l" t="t" r="r" b="b"/>
                  <a:pathLst>
                    <a:path w="1728391" h="1731107">
                      <a:moveTo>
                        <a:pt x="0" y="0"/>
                      </a:moveTo>
                      <a:lnTo>
                        <a:pt x="1728392" y="0"/>
                      </a:lnTo>
                      <a:moveTo>
                        <a:pt x="0" y="173892"/>
                      </a:moveTo>
                      <a:lnTo>
                        <a:pt x="1728392" y="173892"/>
                      </a:lnTo>
                      <a:moveTo>
                        <a:pt x="0" y="345831"/>
                      </a:moveTo>
                      <a:lnTo>
                        <a:pt x="1728392" y="345831"/>
                      </a:lnTo>
                      <a:moveTo>
                        <a:pt x="0" y="519723"/>
                      </a:moveTo>
                      <a:lnTo>
                        <a:pt x="1728392" y="519723"/>
                      </a:lnTo>
                      <a:moveTo>
                        <a:pt x="0" y="691662"/>
                      </a:moveTo>
                      <a:lnTo>
                        <a:pt x="1728392" y="691662"/>
                      </a:lnTo>
                      <a:moveTo>
                        <a:pt x="0" y="1039446"/>
                      </a:moveTo>
                      <a:lnTo>
                        <a:pt x="1728392" y="1039446"/>
                      </a:lnTo>
                      <a:moveTo>
                        <a:pt x="0" y="1211385"/>
                      </a:moveTo>
                      <a:lnTo>
                        <a:pt x="1728392" y="1211385"/>
                      </a:lnTo>
                      <a:moveTo>
                        <a:pt x="0" y="1385277"/>
                      </a:moveTo>
                      <a:lnTo>
                        <a:pt x="1728392" y="1385277"/>
                      </a:lnTo>
                      <a:moveTo>
                        <a:pt x="0" y="1557215"/>
                      </a:moveTo>
                      <a:lnTo>
                        <a:pt x="1728392" y="1557215"/>
                      </a:lnTo>
                      <a:moveTo>
                        <a:pt x="0" y="1731108"/>
                      </a:moveTo>
                      <a:lnTo>
                        <a:pt x="1728392" y="1731108"/>
                      </a:lnTo>
                    </a:path>
                  </a:pathLst>
                </a:custGeom>
                <a:noFill/>
                <a:ln w="1954" cap="rnd">
                  <a:solidFill>
                    <a:srgbClr val="808588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450F2247-C7DC-E22B-8C53-077BB4999531}"/>
                    </a:ext>
                  </a:extLst>
                </p:cNvPr>
                <p:cNvSpPr/>
                <p:nvPr/>
              </p:nvSpPr>
              <p:spPr>
                <a:xfrm>
                  <a:off x="6666657" y="3321950"/>
                  <a:ext cx="1730677" cy="1953"/>
                </a:xfrm>
                <a:custGeom>
                  <a:avLst/>
                  <a:gdLst>
                    <a:gd name="csX0" fmla="*/ 0 w 1730677"/>
                    <a:gd name="csY0" fmla="*/ 0 h 1953"/>
                    <a:gd name="csX1" fmla="*/ 1730678 w 1730677"/>
                    <a:gd name="csY1" fmla="*/ 0 h 195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730677" h="1953">
                      <a:moveTo>
                        <a:pt x="0" y="0"/>
                      </a:moveTo>
                      <a:lnTo>
                        <a:pt x="1730678" y="0"/>
                      </a:lnTo>
                    </a:path>
                  </a:pathLst>
                </a:custGeom>
                <a:noFill/>
                <a:ln w="5862" cap="rnd">
                  <a:solidFill>
                    <a:srgbClr val="1C1C1F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198E9187-DA67-F55C-2C8B-004263947FF9}"/>
                    </a:ext>
                  </a:extLst>
                </p:cNvPr>
                <p:cNvSpPr/>
                <p:nvPr/>
              </p:nvSpPr>
              <p:spPr>
                <a:xfrm>
                  <a:off x="7532016" y="2456611"/>
                  <a:ext cx="1953" cy="1730677"/>
                </a:xfrm>
                <a:custGeom>
                  <a:avLst/>
                  <a:gdLst>
                    <a:gd name="csX0" fmla="*/ 0 w 1953"/>
                    <a:gd name="csY0" fmla="*/ 0 h 1730677"/>
                    <a:gd name="csX1" fmla="*/ 0 w 1953"/>
                    <a:gd name="csY1" fmla="*/ 1730678 h 173067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953" h="1730677">
                      <a:moveTo>
                        <a:pt x="0" y="0"/>
                      </a:moveTo>
                      <a:lnTo>
                        <a:pt x="0" y="1730678"/>
                      </a:lnTo>
                    </a:path>
                  </a:pathLst>
                </a:custGeom>
                <a:noFill/>
                <a:ln w="5862" cap="rnd">
                  <a:solidFill>
                    <a:srgbClr val="1C1C1F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4B1B9BBF-D55A-476F-55A0-0C0233FD8272}"/>
                    </a:ext>
                  </a:extLst>
                </p:cNvPr>
                <p:cNvSpPr/>
                <p:nvPr/>
              </p:nvSpPr>
              <p:spPr>
                <a:xfrm>
                  <a:off x="6656888" y="3313490"/>
                  <a:ext cx="14653" cy="16920"/>
                </a:xfrm>
                <a:custGeom>
                  <a:avLst/>
                  <a:gdLst>
                    <a:gd name="csX0" fmla="*/ 0 w 14653"/>
                    <a:gd name="csY0" fmla="*/ 8460 h 16920"/>
                    <a:gd name="csX1" fmla="*/ 14654 w 14653"/>
                    <a:gd name="csY1" fmla="*/ 16920 h 16920"/>
                    <a:gd name="csX2" fmla="*/ 14654 w 14653"/>
                    <a:gd name="csY2" fmla="*/ 0 h 16920"/>
                    <a:gd name="csX3" fmla="*/ 0 w 14653"/>
                    <a:gd name="csY3" fmla="*/ 8460 h 169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4653" h="16920">
                      <a:moveTo>
                        <a:pt x="0" y="8460"/>
                      </a:moveTo>
                      <a:lnTo>
                        <a:pt x="14654" y="16920"/>
                      </a:lnTo>
                      <a:lnTo>
                        <a:pt x="14654" y="0"/>
                      </a:lnTo>
                      <a:lnTo>
                        <a:pt x="0" y="8460"/>
                      </a:lnTo>
                      <a:close/>
                    </a:path>
                  </a:pathLst>
                </a:custGeom>
                <a:noFill/>
                <a:ln w="4885" cap="sq">
                  <a:solidFill>
                    <a:srgbClr val="1C1C1F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6FC71216-BCB4-F94B-6323-6D96C0E7C7CB}"/>
                    </a:ext>
                  </a:extLst>
                </p:cNvPr>
                <p:cNvSpPr/>
                <p:nvPr/>
              </p:nvSpPr>
              <p:spPr>
                <a:xfrm>
                  <a:off x="6656888" y="3313490"/>
                  <a:ext cx="14653" cy="16920"/>
                </a:xfrm>
                <a:custGeom>
                  <a:avLst/>
                  <a:gdLst>
                    <a:gd name="csX0" fmla="*/ 0 w 14653"/>
                    <a:gd name="csY0" fmla="*/ 8460 h 16920"/>
                    <a:gd name="csX1" fmla="*/ 14654 w 14653"/>
                    <a:gd name="csY1" fmla="*/ 16920 h 16920"/>
                    <a:gd name="csX2" fmla="*/ 14654 w 14653"/>
                    <a:gd name="csY2" fmla="*/ 0 h 16920"/>
                    <a:gd name="csX3" fmla="*/ 0 w 14653"/>
                    <a:gd name="csY3" fmla="*/ 8460 h 169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4653" h="16920">
                      <a:moveTo>
                        <a:pt x="0" y="8460"/>
                      </a:moveTo>
                      <a:lnTo>
                        <a:pt x="14654" y="16920"/>
                      </a:lnTo>
                      <a:lnTo>
                        <a:pt x="14654" y="0"/>
                      </a:lnTo>
                      <a:lnTo>
                        <a:pt x="0" y="8460"/>
                      </a:lnTo>
                      <a:close/>
                    </a:path>
                  </a:pathLst>
                </a:custGeom>
                <a:solidFill>
                  <a:srgbClr val="1C1C1F"/>
                </a:solidFill>
                <a:ln w="19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548C4EFE-CA22-6CD6-B781-F6F3E2A2D248}"/>
                    </a:ext>
                  </a:extLst>
                </p:cNvPr>
                <p:cNvSpPr/>
                <p:nvPr/>
              </p:nvSpPr>
              <p:spPr>
                <a:xfrm>
                  <a:off x="8392470" y="3313490"/>
                  <a:ext cx="14653" cy="16920"/>
                </a:xfrm>
                <a:custGeom>
                  <a:avLst/>
                  <a:gdLst>
                    <a:gd name="csX0" fmla="*/ 14654 w 14653"/>
                    <a:gd name="csY0" fmla="*/ 8460 h 16920"/>
                    <a:gd name="csX1" fmla="*/ 0 w 14653"/>
                    <a:gd name="csY1" fmla="*/ 16920 h 16920"/>
                    <a:gd name="csX2" fmla="*/ 0 w 14653"/>
                    <a:gd name="csY2" fmla="*/ 0 h 16920"/>
                    <a:gd name="csX3" fmla="*/ 14654 w 14653"/>
                    <a:gd name="csY3" fmla="*/ 8460 h 169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4653" h="16920">
                      <a:moveTo>
                        <a:pt x="14654" y="8460"/>
                      </a:moveTo>
                      <a:lnTo>
                        <a:pt x="0" y="16920"/>
                      </a:lnTo>
                      <a:lnTo>
                        <a:pt x="0" y="0"/>
                      </a:lnTo>
                      <a:lnTo>
                        <a:pt x="14654" y="8460"/>
                      </a:lnTo>
                      <a:close/>
                    </a:path>
                  </a:pathLst>
                </a:custGeom>
                <a:noFill/>
                <a:ln w="4885" cap="sq">
                  <a:solidFill>
                    <a:srgbClr val="1C1C1F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269EBFDE-B1A0-D9B8-BA74-5778DBE20452}"/>
                    </a:ext>
                  </a:extLst>
                </p:cNvPr>
                <p:cNvSpPr/>
                <p:nvPr/>
              </p:nvSpPr>
              <p:spPr>
                <a:xfrm>
                  <a:off x="8392470" y="3313490"/>
                  <a:ext cx="14653" cy="16920"/>
                </a:xfrm>
                <a:custGeom>
                  <a:avLst/>
                  <a:gdLst>
                    <a:gd name="csX0" fmla="*/ 14654 w 14653"/>
                    <a:gd name="csY0" fmla="*/ 8460 h 16920"/>
                    <a:gd name="csX1" fmla="*/ 0 w 14653"/>
                    <a:gd name="csY1" fmla="*/ 16920 h 16920"/>
                    <a:gd name="csX2" fmla="*/ 0 w 14653"/>
                    <a:gd name="csY2" fmla="*/ 0 h 16920"/>
                    <a:gd name="csX3" fmla="*/ 14654 w 14653"/>
                    <a:gd name="csY3" fmla="*/ 8460 h 169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4653" h="16920">
                      <a:moveTo>
                        <a:pt x="14654" y="8460"/>
                      </a:moveTo>
                      <a:lnTo>
                        <a:pt x="0" y="16920"/>
                      </a:lnTo>
                      <a:lnTo>
                        <a:pt x="0" y="0"/>
                      </a:lnTo>
                      <a:lnTo>
                        <a:pt x="14654" y="8460"/>
                      </a:lnTo>
                      <a:close/>
                    </a:path>
                  </a:pathLst>
                </a:custGeom>
                <a:solidFill>
                  <a:srgbClr val="1C1C1F"/>
                </a:solidFill>
                <a:ln w="19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9C6C80AB-BF48-810A-8D6F-EF6116EADCCE}"/>
                    </a:ext>
                  </a:extLst>
                </p:cNvPr>
                <p:cNvSpPr/>
                <p:nvPr/>
              </p:nvSpPr>
              <p:spPr>
                <a:xfrm>
                  <a:off x="7523556" y="2446842"/>
                  <a:ext cx="16920" cy="14653"/>
                </a:xfrm>
                <a:custGeom>
                  <a:avLst/>
                  <a:gdLst>
                    <a:gd name="csX0" fmla="*/ 8460 w 16920"/>
                    <a:gd name="csY0" fmla="*/ 0 h 14653"/>
                    <a:gd name="csX1" fmla="*/ 16920 w 16920"/>
                    <a:gd name="csY1" fmla="*/ 14654 h 14653"/>
                    <a:gd name="csX2" fmla="*/ 0 w 16920"/>
                    <a:gd name="csY2" fmla="*/ 14654 h 14653"/>
                    <a:gd name="csX3" fmla="*/ 8460 w 16920"/>
                    <a:gd name="csY3" fmla="*/ 0 h 1465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6920" h="14653">
                      <a:moveTo>
                        <a:pt x="8460" y="0"/>
                      </a:moveTo>
                      <a:lnTo>
                        <a:pt x="16920" y="14654"/>
                      </a:lnTo>
                      <a:lnTo>
                        <a:pt x="0" y="14654"/>
                      </a:lnTo>
                      <a:lnTo>
                        <a:pt x="8460" y="0"/>
                      </a:lnTo>
                      <a:close/>
                    </a:path>
                  </a:pathLst>
                </a:custGeom>
                <a:noFill/>
                <a:ln w="4885" cap="sq">
                  <a:solidFill>
                    <a:srgbClr val="1C1C1F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FA950612-8832-A04D-2A6B-B54725B16C5F}"/>
                    </a:ext>
                  </a:extLst>
                </p:cNvPr>
                <p:cNvSpPr/>
                <p:nvPr/>
              </p:nvSpPr>
              <p:spPr>
                <a:xfrm>
                  <a:off x="7523556" y="2446842"/>
                  <a:ext cx="16920" cy="14653"/>
                </a:xfrm>
                <a:custGeom>
                  <a:avLst/>
                  <a:gdLst>
                    <a:gd name="csX0" fmla="*/ 8460 w 16920"/>
                    <a:gd name="csY0" fmla="*/ 0 h 14653"/>
                    <a:gd name="csX1" fmla="*/ 16920 w 16920"/>
                    <a:gd name="csY1" fmla="*/ 14654 h 14653"/>
                    <a:gd name="csX2" fmla="*/ 0 w 16920"/>
                    <a:gd name="csY2" fmla="*/ 14654 h 14653"/>
                    <a:gd name="csX3" fmla="*/ 8460 w 16920"/>
                    <a:gd name="csY3" fmla="*/ 0 h 1465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6920" h="14653">
                      <a:moveTo>
                        <a:pt x="8460" y="0"/>
                      </a:moveTo>
                      <a:lnTo>
                        <a:pt x="16920" y="14654"/>
                      </a:lnTo>
                      <a:lnTo>
                        <a:pt x="0" y="14654"/>
                      </a:lnTo>
                      <a:lnTo>
                        <a:pt x="8460" y="0"/>
                      </a:lnTo>
                      <a:close/>
                    </a:path>
                  </a:pathLst>
                </a:custGeom>
                <a:solidFill>
                  <a:srgbClr val="1C1C1F"/>
                </a:solidFill>
                <a:ln w="19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7A5D654F-E1D0-1EF5-3B8C-65A609591827}"/>
                    </a:ext>
                  </a:extLst>
                </p:cNvPr>
                <p:cNvSpPr/>
                <p:nvPr/>
              </p:nvSpPr>
              <p:spPr>
                <a:xfrm>
                  <a:off x="7523556" y="4182404"/>
                  <a:ext cx="16920" cy="14653"/>
                </a:xfrm>
                <a:custGeom>
                  <a:avLst/>
                  <a:gdLst>
                    <a:gd name="csX0" fmla="*/ 8460 w 16920"/>
                    <a:gd name="csY0" fmla="*/ 14654 h 14653"/>
                    <a:gd name="csX1" fmla="*/ 16920 w 16920"/>
                    <a:gd name="csY1" fmla="*/ 0 h 14653"/>
                    <a:gd name="csX2" fmla="*/ 0 w 16920"/>
                    <a:gd name="csY2" fmla="*/ 0 h 14653"/>
                    <a:gd name="csX3" fmla="*/ 8460 w 16920"/>
                    <a:gd name="csY3" fmla="*/ 14654 h 1465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6920" h="14653">
                      <a:moveTo>
                        <a:pt x="8460" y="14654"/>
                      </a:moveTo>
                      <a:lnTo>
                        <a:pt x="16920" y="0"/>
                      </a:lnTo>
                      <a:lnTo>
                        <a:pt x="0" y="0"/>
                      </a:lnTo>
                      <a:lnTo>
                        <a:pt x="8460" y="14654"/>
                      </a:lnTo>
                      <a:close/>
                    </a:path>
                  </a:pathLst>
                </a:custGeom>
                <a:noFill/>
                <a:ln w="4885" cap="sq">
                  <a:solidFill>
                    <a:srgbClr val="1C1C1F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930715CC-EF17-7694-1614-02E914EEF147}"/>
                    </a:ext>
                  </a:extLst>
                </p:cNvPr>
                <p:cNvSpPr/>
                <p:nvPr/>
              </p:nvSpPr>
              <p:spPr>
                <a:xfrm>
                  <a:off x="7523556" y="4182404"/>
                  <a:ext cx="16920" cy="14653"/>
                </a:xfrm>
                <a:custGeom>
                  <a:avLst/>
                  <a:gdLst>
                    <a:gd name="csX0" fmla="*/ 8460 w 16920"/>
                    <a:gd name="csY0" fmla="*/ 14654 h 14653"/>
                    <a:gd name="csX1" fmla="*/ 16920 w 16920"/>
                    <a:gd name="csY1" fmla="*/ 0 h 14653"/>
                    <a:gd name="csX2" fmla="*/ 0 w 16920"/>
                    <a:gd name="csY2" fmla="*/ 0 h 14653"/>
                    <a:gd name="csX3" fmla="*/ 8460 w 16920"/>
                    <a:gd name="csY3" fmla="*/ 14654 h 1465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6920" h="14653">
                      <a:moveTo>
                        <a:pt x="8460" y="14654"/>
                      </a:moveTo>
                      <a:lnTo>
                        <a:pt x="16920" y="0"/>
                      </a:lnTo>
                      <a:lnTo>
                        <a:pt x="0" y="0"/>
                      </a:lnTo>
                      <a:lnTo>
                        <a:pt x="8460" y="14654"/>
                      </a:lnTo>
                      <a:close/>
                    </a:path>
                  </a:pathLst>
                </a:custGeom>
                <a:solidFill>
                  <a:srgbClr val="1C1C1F"/>
                </a:solidFill>
                <a:ln w="19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2" name="Graphic 9">
                <a:extLst>
                  <a:ext uri="{FF2B5EF4-FFF2-40B4-BE49-F238E27FC236}">
                    <a16:creationId xmlns:a16="http://schemas.microsoft.com/office/drawing/2014/main" id="{4439DF47-5BDF-1579-7946-A6DBD09192DA}"/>
                  </a:ext>
                </a:extLst>
              </p:cNvPr>
              <p:cNvGrpSpPr/>
              <p:nvPr/>
            </p:nvGrpSpPr>
            <p:grpSpPr>
              <a:xfrm>
                <a:off x="7212269" y="2430449"/>
                <a:ext cx="636719" cy="1788453"/>
                <a:chOff x="7212269" y="2430449"/>
                <a:chExt cx="636719" cy="1788453"/>
              </a:xfrm>
            </p:grpSpPr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8CFE286F-01BF-D307-4B56-563248FADC2D}"/>
                    </a:ext>
                  </a:extLst>
                </p:cNvPr>
                <p:cNvSpPr/>
                <p:nvPr/>
              </p:nvSpPr>
              <p:spPr>
                <a:xfrm>
                  <a:off x="7237337" y="2455849"/>
                  <a:ext cx="589221" cy="1730697"/>
                </a:xfrm>
                <a:custGeom>
                  <a:avLst/>
                  <a:gdLst>
                    <a:gd name="csX0" fmla="*/ 0 w 589221"/>
                    <a:gd name="csY0" fmla="*/ 1730697 h 1730697"/>
                    <a:gd name="csX1" fmla="*/ 1758 w 589221"/>
                    <a:gd name="csY1" fmla="*/ 1713425 h 1730697"/>
                    <a:gd name="csX2" fmla="*/ 3517 w 589221"/>
                    <a:gd name="csY2" fmla="*/ 1696349 h 1730697"/>
                    <a:gd name="csX3" fmla="*/ 3517 w 589221"/>
                    <a:gd name="csY3" fmla="*/ 1696349 h 1730697"/>
                    <a:gd name="csX4" fmla="*/ 4611 w 589221"/>
                    <a:gd name="csY4" fmla="*/ 1685818 h 1730697"/>
                    <a:gd name="csX5" fmla="*/ 5705 w 589221"/>
                    <a:gd name="csY5" fmla="*/ 1675364 h 1730697"/>
                    <a:gd name="csX6" fmla="*/ 6799 w 589221"/>
                    <a:gd name="csY6" fmla="*/ 1664970 h 1730697"/>
                    <a:gd name="csX7" fmla="*/ 7894 w 589221"/>
                    <a:gd name="csY7" fmla="*/ 1654654 h 1730697"/>
                    <a:gd name="csX8" fmla="*/ 8988 w 589221"/>
                    <a:gd name="csY8" fmla="*/ 1644416 h 1730697"/>
                    <a:gd name="csX9" fmla="*/ 10082 w 589221"/>
                    <a:gd name="csY9" fmla="*/ 1634256 h 1730697"/>
                    <a:gd name="csX10" fmla="*/ 11176 w 589221"/>
                    <a:gd name="csY10" fmla="*/ 1624154 h 1730697"/>
                    <a:gd name="csX11" fmla="*/ 12270 w 589221"/>
                    <a:gd name="csY11" fmla="*/ 1614131 h 1730697"/>
                    <a:gd name="csX12" fmla="*/ 12251 w 589221"/>
                    <a:gd name="csY12" fmla="*/ 1614131 h 1730697"/>
                    <a:gd name="csX13" fmla="*/ 13345 w 589221"/>
                    <a:gd name="csY13" fmla="*/ 1604186 h 1730697"/>
                    <a:gd name="csX14" fmla="*/ 14439 w 589221"/>
                    <a:gd name="csY14" fmla="*/ 1594299 h 1730697"/>
                    <a:gd name="csX15" fmla="*/ 15533 w 589221"/>
                    <a:gd name="csY15" fmla="*/ 1584491 h 1730697"/>
                    <a:gd name="csX16" fmla="*/ 16627 w 589221"/>
                    <a:gd name="csY16" fmla="*/ 1574761 h 1730697"/>
                    <a:gd name="csX17" fmla="*/ 18816 w 589221"/>
                    <a:gd name="csY17" fmla="*/ 1555496 h 1730697"/>
                    <a:gd name="csX18" fmla="*/ 21004 w 589221"/>
                    <a:gd name="csY18" fmla="*/ 1536524 h 1730697"/>
                    <a:gd name="csX19" fmla="*/ 23192 w 589221"/>
                    <a:gd name="csY19" fmla="*/ 1517826 h 1730697"/>
                    <a:gd name="csX20" fmla="*/ 25380 w 589221"/>
                    <a:gd name="csY20" fmla="*/ 1499401 h 1730697"/>
                    <a:gd name="csX21" fmla="*/ 27569 w 589221"/>
                    <a:gd name="csY21" fmla="*/ 1481269 h 1730697"/>
                    <a:gd name="csX22" fmla="*/ 29757 w 589221"/>
                    <a:gd name="csY22" fmla="*/ 1463411 h 1730697"/>
                    <a:gd name="csX23" fmla="*/ 29698 w 589221"/>
                    <a:gd name="csY23" fmla="*/ 1463411 h 1730697"/>
                    <a:gd name="csX24" fmla="*/ 31887 w 589221"/>
                    <a:gd name="csY24" fmla="*/ 1445807 h 1730697"/>
                    <a:gd name="csX25" fmla="*/ 34075 w 589221"/>
                    <a:gd name="csY25" fmla="*/ 1428477 h 1730697"/>
                    <a:gd name="csX26" fmla="*/ 36263 w 589221"/>
                    <a:gd name="csY26" fmla="*/ 1411419 h 1730697"/>
                    <a:gd name="csX27" fmla="*/ 38452 w 589221"/>
                    <a:gd name="csY27" fmla="*/ 1394636 h 1730697"/>
                    <a:gd name="csX28" fmla="*/ 40640 w 589221"/>
                    <a:gd name="csY28" fmla="*/ 1378106 h 1730697"/>
                    <a:gd name="csX29" fmla="*/ 42828 w 589221"/>
                    <a:gd name="csY29" fmla="*/ 1361831 h 1730697"/>
                    <a:gd name="csX30" fmla="*/ 45017 w 589221"/>
                    <a:gd name="csY30" fmla="*/ 1345829 h 1730697"/>
                    <a:gd name="csX31" fmla="*/ 47205 w 589221"/>
                    <a:gd name="csY31" fmla="*/ 1330081 h 1730697"/>
                    <a:gd name="csX32" fmla="*/ 49393 w 589221"/>
                    <a:gd name="csY32" fmla="*/ 1314587 h 1730697"/>
                    <a:gd name="csX33" fmla="*/ 51582 w 589221"/>
                    <a:gd name="csY33" fmla="*/ 1299347 h 1730697"/>
                    <a:gd name="csX34" fmla="*/ 53770 w 589221"/>
                    <a:gd name="csY34" fmla="*/ 1284361 h 1730697"/>
                    <a:gd name="csX35" fmla="*/ 55958 w 589221"/>
                    <a:gd name="csY35" fmla="*/ 1269609 h 1730697"/>
                    <a:gd name="csX36" fmla="*/ 58146 w 589221"/>
                    <a:gd name="csY36" fmla="*/ 1255112 h 1730697"/>
                    <a:gd name="csX37" fmla="*/ 60335 w 589221"/>
                    <a:gd name="csY37" fmla="*/ 1240868 h 1730697"/>
                    <a:gd name="csX38" fmla="*/ 62523 w 589221"/>
                    <a:gd name="csY38" fmla="*/ 1226859 h 1730697"/>
                    <a:gd name="csX39" fmla="*/ 64711 w 589221"/>
                    <a:gd name="csY39" fmla="*/ 1213085 h 1730697"/>
                    <a:gd name="csX40" fmla="*/ 66900 w 589221"/>
                    <a:gd name="csY40" fmla="*/ 1199564 h 1730697"/>
                    <a:gd name="csX41" fmla="*/ 69088 w 589221"/>
                    <a:gd name="csY41" fmla="*/ 1186278 h 1730697"/>
                    <a:gd name="csX42" fmla="*/ 71276 w 589221"/>
                    <a:gd name="csY42" fmla="*/ 1173226 h 1730697"/>
                    <a:gd name="csX43" fmla="*/ 73465 w 589221"/>
                    <a:gd name="csY43" fmla="*/ 1160389 h 1730697"/>
                    <a:gd name="csX44" fmla="*/ 75653 w 589221"/>
                    <a:gd name="csY44" fmla="*/ 1147787 h 1730697"/>
                    <a:gd name="csX45" fmla="*/ 77841 w 589221"/>
                    <a:gd name="csY45" fmla="*/ 1135419 h 1730697"/>
                    <a:gd name="csX46" fmla="*/ 80030 w 589221"/>
                    <a:gd name="csY46" fmla="*/ 1123286 h 1730697"/>
                    <a:gd name="csX47" fmla="*/ 82218 w 589221"/>
                    <a:gd name="csY47" fmla="*/ 1111367 h 1730697"/>
                    <a:gd name="csX48" fmla="*/ 84406 w 589221"/>
                    <a:gd name="csY48" fmla="*/ 1099664 h 1730697"/>
                    <a:gd name="csX49" fmla="*/ 86594 w 589221"/>
                    <a:gd name="csY49" fmla="*/ 1088195 h 1730697"/>
                    <a:gd name="csX50" fmla="*/ 88783 w 589221"/>
                    <a:gd name="csY50" fmla="*/ 1076941 h 1730697"/>
                    <a:gd name="csX51" fmla="*/ 90971 w 589221"/>
                    <a:gd name="csY51" fmla="*/ 1065901 h 1730697"/>
                    <a:gd name="csX52" fmla="*/ 93159 w 589221"/>
                    <a:gd name="csY52" fmla="*/ 1055077 h 1730697"/>
                    <a:gd name="csX53" fmla="*/ 95348 w 589221"/>
                    <a:gd name="csY53" fmla="*/ 1044448 h 1730697"/>
                    <a:gd name="csX54" fmla="*/ 97536 w 589221"/>
                    <a:gd name="csY54" fmla="*/ 1034034 h 1730697"/>
                    <a:gd name="csX55" fmla="*/ 99724 w 589221"/>
                    <a:gd name="csY55" fmla="*/ 1023835 h 1730697"/>
                    <a:gd name="csX56" fmla="*/ 99548 w 589221"/>
                    <a:gd name="csY56" fmla="*/ 1023796 h 1730697"/>
                    <a:gd name="csX57" fmla="*/ 101737 w 589221"/>
                    <a:gd name="csY57" fmla="*/ 1013792 h 1730697"/>
                    <a:gd name="csX58" fmla="*/ 103925 w 589221"/>
                    <a:gd name="csY58" fmla="*/ 1004003 h 1730697"/>
                    <a:gd name="csX59" fmla="*/ 108282 w 589221"/>
                    <a:gd name="csY59" fmla="*/ 985012 h 1730697"/>
                    <a:gd name="csX60" fmla="*/ 112639 w 589221"/>
                    <a:gd name="csY60" fmla="*/ 966802 h 1730697"/>
                    <a:gd name="csX61" fmla="*/ 116996 w 589221"/>
                    <a:gd name="csY61" fmla="*/ 949374 h 1730697"/>
                    <a:gd name="csX62" fmla="*/ 121353 w 589221"/>
                    <a:gd name="csY62" fmla="*/ 932688 h 1730697"/>
                    <a:gd name="csX63" fmla="*/ 125710 w 589221"/>
                    <a:gd name="csY63" fmla="*/ 916745 h 1730697"/>
                    <a:gd name="csX64" fmla="*/ 130068 w 589221"/>
                    <a:gd name="csY64" fmla="*/ 901524 h 1730697"/>
                    <a:gd name="csX65" fmla="*/ 134425 w 589221"/>
                    <a:gd name="csY65" fmla="*/ 887007 h 1730697"/>
                    <a:gd name="csX66" fmla="*/ 138782 w 589221"/>
                    <a:gd name="csY66" fmla="*/ 873174 h 1730697"/>
                    <a:gd name="csX67" fmla="*/ 143139 w 589221"/>
                    <a:gd name="csY67" fmla="*/ 860024 h 1730697"/>
                    <a:gd name="csX68" fmla="*/ 147496 w 589221"/>
                    <a:gd name="csY68" fmla="*/ 847520 h 1730697"/>
                    <a:gd name="csX69" fmla="*/ 151853 w 589221"/>
                    <a:gd name="csY69" fmla="*/ 835660 h 1730697"/>
                    <a:gd name="csX70" fmla="*/ 156210 w 589221"/>
                    <a:gd name="csY70" fmla="*/ 824406 h 1730697"/>
                    <a:gd name="csX71" fmla="*/ 160567 w 589221"/>
                    <a:gd name="csY71" fmla="*/ 813757 h 1730697"/>
                    <a:gd name="csX72" fmla="*/ 169301 w 589221"/>
                    <a:gd name="csY72" fmla="*/ 794219 h 1730697"/>
                    <a:gd name="csX73" fmla="*/ 178034 w 589221"/>
                    <a:gd name="csY73" fmla="*/ 776888 h 1730697"/>
                    <a:gd name="csX74" fmla="*/ 186768 w 589221"/>
                    <a:gd name="csY74" fmla="*/ 761648 h 1730697"/>
                    <a:gd name="csX75" fmla="*/ 195502 w 589221"/>
                    <a:gd name="csY75" fmla="*/ 748362 h 1730697"/>
                    <a:gd name="csX76" fmla="*/ 204236 w 589221"/>
                    <a:gd name="csY76" fmla="*/ 736893 h 1730697"/>
                    <a:gd name="csX77" fmla="*/ 212969 w 589221"/>
                    <a:gd name="csY77" fmla="*/ 727104 h 1730697"/>
                    <a:gd name="csX78" fmla="*/ 221703 w 589221"/>
                    <a:gd name="csY78" fmla="*/ 718859 h 1730697"/>
                    <a:gd name="csX79" fmla="*/ 230437 w 589221"/>
                    <a:gd name="csY79" fmla="*/ 712021 h 1730697"/>
                    <a:gd name="csX80" fmla="*/ 239170 w 589221"/>
                    <a:gd name="csY80" fmla="*/ 706472 h 1730697"/>
                    <a:gd name="csX81" fmla="*/ 247904 w 589221"/>
                    <a:gd name="csY81" fmla="*/ 702076 h 1730697"/>
                    <a:gd name="csX82" fmla="*/ 256638 w 589221"/>
                    <a:gd name="csY82" fmla="*/ 698695 h 1730697"/>
                    <a:gd name="csX83" fmla="*/ 265371 w 589221"/>
                    <a:gd name="csY83" fmla="*/ 696194 h 1730697"/>
                    <a:gd name="csX84" fmla="*/ 274105 w 589221"/>
                    <a:gd name="csY84" fmla="*/ 694436 h 1730697"/>
                    <a:gd name="csX85" fmla="*/ 282839 w 589221"/>
                    <a:gd name="csY85" fmla="*/ 693303 h 1730697"/>
                    <a:gd name="csX86" fmla="*/ 291572 w 589221"/>
                    <a:gd name="csY86" fmla="*/ 692658 h 1730697"/>
                    <a:gd name="csX87" fmla="*/ 300306 w 589221"/>
                    <a:gd name="csY87" fmla="*/ 692345 h 1730697"/>
                    <a:gd name="csX88" fmla="*/ 309040 w 589221"/>
                    <a:gd name="csY88" fmla="*/ 692248 h 1730697"/>
                    <a:gd name="csX89" fmla="*/ 317774 w 589221"/>
                    <a:gd name="csY89" fmla="*/ 692248 h 1730697"/>
                    <a:gd name="csX90" fmla="*/ 326507 w 589221"/>
                    <a:gd name="csY90" fmla="*/ 692189 h 1730697"/>
                    <a:gd name="csX91" fmla="*/ 335241 w 589221"/>
                    <a:gd name="csY91" fmla="*/ 691955 h 1730697"/>
                    <a:gd name="csX92" fmla="*/ 343975 w 589221"/>
                    <a:gd name="csY92" fmla="*/ 691388 h 1730697"/>
                    <a:gd name="csX93" fmla="*/ 352708 w 589221"/>
                    <a:gd name="csY93" fmla="*/ 690372 h 1730697"/>
                    <a:gd name="csX94" fmla="*/ 361442 w 589221"/>
                    <a:gd name="csY94" fmla="*/ 688770 h 1730697"/>
                    <a:gd name="csX95" fmla="*/ 370176 w 589221"/>
                    <a:gd name="csY95" fmla="*/ 686464 h 1730697"/>
                    <a:gd name="csX96" fmla="*/ 378909 w 589221"/>
                    <a:gd name="csY96" fmla="*/ 683299 h 1730697"/>
                    <a:gd name="csX97" fmla="*/ 378949 w 589221"/>
                    <a:gd name="csY97" fmla="*/ 683338 h 1730697"/>
                    <a:gd name="csX98" fmla="*/ 387682 w 589221"/>
                    <a:gd name="csY98" fmla="*/ 679196 h 1730697"/>
                    <a:gd name="csX99" fmla="*/ 396416 w 589221"/>
                    <a:gd name="csY99" fmla="*/ 673921 h 1730697"/>
                    <a:gd name="csX100" fmla="*/ 405150 w 589221"/>
                    <a:gd name="csY100" fmla="*/ 667395 h 1730697"/>
                    <a:gd name="csX101" fmla="*/ 413883 w 589221"/>
                    <a:gd name="csY101" fmla="*/ 659501 h 1730697"/>
                    <a:gd name="csX102" fmla="*/ 422617 w 589221"/>
                    <a:gd name="csY102" fmla="*/ 650084 h 1730697"/>
                    <a:gd name="csX103" fmla="*/ 431351 w 589221"/>
                    <a:gd name="csY103" fmla="*/ 639005 h 1730697"/>
                    <a:gd name="csX104" fmla="*/ 440084 w 589221"/>
                    <a:gd name="csY104" fmla="*/ 626149 h 1730697"/>
                    <a:gd name="csX105" fmla="*/ 448818 w 589221"/>
                    <a:gd name="csY105" fmla="*/ 611378 h 1730697"/>
                    <a:gd name="csX106" fmla="*/ 457552 w 589221"/>
                    <a:gd name="csY106" fmla="*/ 594555 h 1730697"/>
                    <a:gd name="csX107" fmla="*/ 466285 w 589221"/>
                    <a:gd name="csY107" fmla="*/ 575544 h 1730697"/>
                    <a:gd name="csX108" fmla="*/ 470642 w 589221"/>
                    <a:gd name="csY108" fmla="*/ 565170 h 1730697"/>
                    <a:gd name="csX109" fmla="*/ 475000 w 589221"/>
                    <a:gd name="csY109" fmla="*/ 554209 h 1730697"/>
                    <a:gd name="csX110" fmla="*/ 479357 w 589221"/>
                    <a:gd name="csY110" fmla="*/ 542642 h 1730697"/>
                    <a:gd name="csX111" fmla="*/ 483714 w 589221"/>
                    <a:gd name="csY111" fmla="*/ 530430 h 1730697"/>
                    <a:gd name="csX112" fmla="*/ 488071 w 589221"/>
                    <a:gd name="csY112" fmla="*/ 517574 h 1730697"/>
                    <a:gd name="csX113" fmla="*/ 492428 w 589221"/>
                    <a:gd name="csY113" fmla="*/ 504053 h 1730697"/>
                    <a:gd name="csX114" fmla="*/ 496785 w 589221"/>
                    <a:gd name="csY114" fmla="*/ 489868 h 1730697"/>
                    <a:gd name="csX115" fmla="*/ 501142 w 589221"/>
                    <a:gd name="csY115" fmla="*/ 474980 h 1730697"/>
                    <a:gd name="csX116" fmla="*/ 505499 w 589221"/>
                    <a:gd name="csY116" fmla="*/ 459388 h 1730697"/>
                    <a:gd name="csX117" fmla="*/ 509856 w 589221"/>
                    <a:gd name="csY117" fmla="*/ 443054 h 1730697"/>
                    <a:gd name="csX118" fmla="*/ 514213 w 589221"/>
                    <a:gd name="csY118" fmla="*/ 425978 h 1730697"/>
                    <a:gd name="csX119" fmla="*/ 518570 w 589221"/>
                    <a:gd name="csY119" fmla="*/ 408139 h 1730697"/>
                    <a:gd name="csX120" fmla="*/ 518649 w 589221"/>
                    <a:gd name="csY120" fmla="*/ 408158 h 1730697"/>
                    <a:gd name="csX121" fmla="*/ 523006 w 589221"/>
                    <a:gd name="csY121" fmla="*/ 389538 h 1730697"/>
                    <a:gd name="csX122" fmla="*/ 527363 w 589221"/>
                    <a:gd name="csY122" fmla="*/ 370117 h 1730697"/>
                    <a:gd name="csX123" fmla="*/ 529551 w 589221"/>
                    <a:gd name="csY123" fmla="*/ 360113 h 1730697"/>
                    <a:gd name="csX124" fmla="*/ 531739 w 589221"/>
                    <a:gd name="csY124" fmla="*/ 349895 h 1730697"/>
                    <a:gd name="csX125" fmla="*/ 533928 w 589221"/>
                    <a:gd name="csY125" fmla="*/ 339481 h 1730697"/>
                    <a:gd name="csX126" fmla="*/ 536116 w 589221"/>
                    <a:gd name="csY126" fmla="*/ 328852 h 1730697"/>
                    <a:gd name="csX127" fmla="*/ 538304 w 589221"/>
                    <a:gd name="csY127" fmla="*/ 318008 h 1730697"/>
                    <a:gd name="csX128" fmla="*/ 540493 w 589221"/>
                    <a:gd name="csY128" fmla="*/ 306949 h 1730697"/>
                    <a:gd name="csX129" fmla="*/ 542681 w 589221"/>
                    <a:gd name="csY129" fmla="*/ 295676 h 1730697"/>
                    <a:gd name="csX130" fmla="*/ 544869 w 589221"/>
                    <a:gd name="csY130" fmla="*/ 284187 h 1730697"/>
                    <a:gd name="csX131" fmla="*/ 547057 w 589221"/>
                    <a:gd name="csY131" fmla="*/ 272483 h 1730697"/>
                    <a:gd name="csX132" fmla="*/ 549246 w 589221"/>
                    <a:gd name="csY132" fmla="*/ 260545 h 1730697"/>
                    <a:gd name="csX133" fmla="*/ 551434 w 589221"/>
                    <a:gd name="csY133" fmla="*/ 248392 h 1730697"/>
                    <a:gd name="csX134" fmla="*/ 553622 w 589221"/>
                    <a:gd name="csY134" fmla="*/ 236005 h 1730697"/>
                    <a:gd name="csX135" fmla="*/ 555811 w 589221"/>
                    <a:gd name="csY135" fmla="*/ 223403 h 1730697"/>
                    <a:gd name="csX136" fmla="*/ 557999 w 589221"/>
                    <a:gd name="csY136" fmla="*/ 210566 h 1730697"/>
                    <a:gd name="csX137" fmla="*/ 560187 w 589221"/>
                    <a:gd name="csY137" fmla="*/ 197495 h 1730697"/>
                    <a:gd name="csX138" fmla="*/ 562376 w 589221"/>
                    <a:gd name="csY138" fmla="*/ 184189 h 1730697"/>
                    <a:gd name="csX139" fmla="*/ 564564 w 589221"/>
                    <a:gd name="csY139" fmla="*/ 170649 h 1730697"/>
                    <a:gd name="csX140" fmla="*/ 566752 w 589221"/>
                    <a:gd name="csY140" fmla="*/ 156874 h 1730697"/>
                    <a:gd name="csX141" fmla="*/ 568940 w 589221"/>
                    <a:gd name="csY141" fmla="*/ 142846 h 1730697"/>
                    <a:gd name="csX142" fmla="*/ 571129 w 589221"/>
                    <a:gd name="csY142" fmla="*/ 128583 h 1730697"/>
                    <a:gd name="csX143" fmla="*/ 573317 w 589221"/>
                    <a:gd name="csY143" fmla="*/ 114066 h 1730697"/>
                    <a:gd name="csX144" fmla="*/ 575505 w 589221"/>
                    <a:gd name="csY144" fmla="*/ 99314 h 1730697"/>
                    <a:gd name="csX145" fmla="*/ 577694 w 589221"/>
                    <a:gd name="csY145" fmla="*/ 84308 h 1730697"/>
                    <a:gd name="csX146" fmla="*/ 579882 w 589221"/>
                    <a:gd name="csY146" fmla="*/ 69049 h 1730697"/>
                    <a:gd name="csX147" fmla="*/ 582070 w 589221"/>
                    <a:gd name="csY147" fmla="*/ 53535 h 1730697"/>
                    <a:gd name="csX148" fmla="*/ 584259 w 589221"/>
                    <a:gd name="csY148" fmla="*/ 37768 h 1730697"/>
                    <a:gd name="csX149" fmla="*/ 586447 w 589221"/>
                    <a:gd name="csY149" fmla="*/ 21746 h 1730697"/>
                    <a:gd name="csX150" fmla="*/ 588635 w 589221"/>
                    <a:gd name="csY150" fmla="*/ 5471 h 1730697"/>
                    <a:gd name="csX151" fmla="*/ 588499 w 589221"/>
                    <a:gd name="csY151" fmla="*/ 5393 h 1730697"/>
                    <a:gd name="csX152" fmla="*/ 589221 w 589221"/>
                    <a:gd name="csY152" fmla="*/ 0 h 173069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  <a:cxn ang="0">
                      <a:pos x="csX80" y="csY80"/>
                    </a:cxn>
                    <a:cxn ang="0">
                      <a:pos x="csX81" y="csY81"/>
                    </a:cxn>
                    <a:cxn ang="0">
                      <a:pos x="csX82" y="csY82"/>
                    </a:cxn>
                    <a:cxn ang="0">
                      <a:pos x="csX83" y="csY83"/>
                    </a:cxn>
                    <a:cxn ang="0">
                      <a:pos x="csX84" y="csY84"/>
                    </a:cxn>
                    <a:cxn ang="0">
                      <a:pos x="csX85" y="csY85"/>
                    </a:cxn>
                    <a:cxn ang="0">
                      <a:pos x="csX86" y="csY86"/>
                    </a:cxn>
                    <a:cxn ang="0">
                      <a:pos x="csX87" y="csY87"/>
                    </a:cxn>
                    <a:cxn ang="0">
                      <a:pos x="csX88" y="csY88"/>
                    </a:cxn>
                    <a:cxn ang="0">
                      <a:pos x="csX89" y="csY89"/>
                    </a:cxn>
                    <a:cxn ang="0">
                      <a:pos x="csX90" y="csY90"/>
                    </a:cxn>
                    <a:cxn ang="0">
                      <a:pos x="csX91" y="csY91"/>
                    </a:cxn>
                    <a:cxn ang="0">
                      <a:pos x="csX92" y="csY92"/>
                    </a:cxn>
                    <a:cxn ang="0">
                      <a:pos x="csX93" y="csY93"/>
                    </a:cxn>
                    <a:cxn ang="0">
                      <a:pos x="csX94" y="csY94"/>
                    </a:cxn>
                    <a:cxn ang="0">
                      <a:pos x="csX95" y="csY95"/>
                    </a:cxn>
                    <a:cxn ang="0">
                      <a:pos x="csX96" y="csY96"/>
                    </a:cxn>
                    <a:cxn ang="0">
                      <a:pos x="csX97" y="csY97"/>
                    </a:cxn>
                    <a:cxn ang="0">
                      <a:pos x="csX98" y="csY98"/>
                    </a:cxn>
                    <a:cxn ang="0">
                      <a:pos x="csX99" y="csY99"/>
                    </a:cxn>
                    <a:cxn ang="0">
                      <a:pos x="csX100" y="csY100"/>
                    </a:cxn>
                    <a:cxn ang="0">
                      <a:pos x="csX101" y="csY101"/>
                    </a:cxn>
                    <a:cxn ang="0">
                      <a:pos x="csX102" y="csY102"/>
                    </a:cxn>
                    <a:cxn ang="0">
                      <a:pos x="csX103" y="csY103"/>
                    </a:cxn>
                    <a:cxn ang="0">
                      <a:pos x="csX104" y="csY104"/>
                    </a:cxn>
                    <a:cxn ang="0">
                      <a:pos x="csX105" y="csY105"/>
                    </a:cxn>
                    <a:cxn ang="0">
                      <a:pos x="csX106" y="csY106"/>
                    </a:cxn>
                    <a:cxn ang="0">
                      <a:pos x="csX107" y="csY107"/>
                    </a:cxn>
                    <a:cxn ang="0">
                      <a:pos x="csX108" y="csY108"/>
                    </a:cxn>
                    <a:cxn ang="0">
                      <a:pos x="csX109" y="csY109"/>
                    </a:cxn>
                    <a:cxn ang="0">
                      <a:pos x="csX110" y="csY110"/>
                    </a:cxn>
                    <a:cxn ang="0">
                      <a:pos x="csX111" y="csY111"/>
                    </a:cxn>
                    <a:cxn ang="0">
                      <a:pos x="csX112" y="csY112"/>
                    </a:cxn>
                    <a:cxn ang="0">
                      <a:pos x="csX113" y="csY113"/>
                    </a:cxn>
                    <a:cxn ang="0">
                      <a:pos x="csX114" y="csY114"/>
                    </a:cxn>
                    <a:cxn ang="0">
                      <a:pos x="csX115" y="csY115"/>
                    </a:cxn>
                    <a:cxn ang="0">
                      <a:pos x="csX116" y="csY116"/>
                    </a:cxn>
                    <a:cxn ang="0">
                      <a:pos x="csX117" y="csY117"/>
                    </a:cxn>
                    <a:cxn ang="0">
                      <a:pos x="csX118" y="csY118"/>
                    </a:cxn>
                    <a:cxn ang="0">
                      <a:pos x="csX119" y="csY119"/>
                    </a:cxn>
                    <a:cxn ang="0">
                      <a:pos x="csX120" y="csY120"/>
                    </a:cxn>
                    <a:cxn ang="0">
                      <a:pos x="csX121" y="csY121"/>
                    </a:cxn>
                    <a:cxn ang="0">
                      <a:pos x="csX122" y="csY122"/>
                    </a:cxn>
                    <a:cxn ang="0">
                      <a:pos x="csX123" y="csY123"/>
                    </a:cxn>
                    <a:cxn ang="0">
                      <a:pos x="csX124" y="csY124"/>
                    </a:cxn>
                    <a:cxn ang="0">
                      <a:pos x="csX125" y="csY125"/>
                    </a:cxn>
                    <a:cxn ang="0">
                      <a:pos x="csX126" y="csY126"/>
                    </a:cxn>
                    <a:cxn ang="0">
                      <a:pos x="csX127" y="csY127"/>
                    </a:cxn>
                    <a:cxn ang="0">
                      <a:pos x="csX128" y="csY128"/>
                    </a:cxn>
                    <a:cxn ang="0">
                      <a:pos x="csX129" y="csY129"/>
                    </a:cxn>
                    <a:cxn ang="0">
                      <a:pos x="csX130" y="csY130"/>
                    </a:cxn>
                    <a:cxn ang="0">
                      <a:pos x="csX131" y="csY131"/>
                    </a:cxn>
                    <a:cxn ang="0">
                      <a:pos x="csX132" y="csY132"/>
                    </a:cxn>
                    <a:cxn ang="0">
                      <a:pos x="csX133" y="csY133"/>
                    </a:cxn>
                    <a:cxn ang="0">
                      <a:pos x="csX134" y="csY134"/>
                    </a:cxn>
                    <a:cxn ang="0">
                      <a:pos x="csX135" y="csY135"/>
                    </a:cxn>
                    <a:cxn ang="0">
                      <a:pos x="csX136" y="csY136"/>
                    </a:cxn>
                    <a:cxn ang="0">
                      <a:pos x="csX137" y="csY137"/>
                    </a:cxn>
                    <a:cxn ang="0">
                      <a:pos x="csX138" y="csY138"/>
                    </a:cxn>
                    <a:cxn ang="0">
                      <a:pos x="csX139" y="csY139"/>
                    </a:cxn>
                    <a:cxn ang="0">
                      <a:pos x="csX140" y="csY140"/>
                    </a:cxn>
                    <a:cxn ang="0">
                      <a:pos x="csX141" y="csY141"/>
                    </a:cxn>
                    <a:cxn ang="0">
                      <a:pos x="csX142" y="csY142"/>
                    </a:cxn>
                    <a:cxn ang="0">
                      <a:pos x="csX143" y="csY143"/>
                    </a:cxn>
                    <a:cxn ang="0">
                      <a:pos x="csX144" y="csY144"/>
                    </a:cxn>
                    <a:cxn ang="0">
                      <a:pos x="csX145" y="csY145"/>
                    </a:cxn>
                    <a:cxn ang="0">
                      <a:pos x="csX146" y="csY146"/>
                    </a:cxn>
                    <a:cxn ang="0">
                      <a:pos x="csX147" y="csY147"/>
                    </a:cxn>
                    <a:cxn ang="0">
                      <a:pos x="csX148" y="csY148"/>
                    </a:cxn>
                    <a:cxn ang="0">
                      <a:pos x="csX149" y="csY149"/>
                    </a:cxn>
                    <a:cxn ang="0">
                      <a:pos x="csX150" y="csY150"/>
                    </a:cxn>
                    <a:cxn ang="0">
                      <a:pos x="csX151" y="csY151"/>
                    </a:cxn>
                    <a:cxn ang="0">
                      <a:pos x="csX152" y="csY152"/>
                    </a:cxn>
                  </a:cxnLst>
                  <a:rect l="l" t="t" r="r" b="b"/>
                  <a:pathLst>
                    <a:path w="589221" h="1730697">
                      <a:moveTo>
                        <a:pt x="0" y="1730697"/>
                      </a:moveTo>
                      <a:lnTo>
                        <a:pt x="1758" y="1713425"/>
                      </a:lnTo>
                      <a:lnTo>
                        <a:pt x="3517" y="1696349"/>
                      </a:lnTo>
                      <a:moveTo>
                        <a:pt x="3517" y="1696349"/>
                      </a:moveTo>
                      <a:lnTo>
                        <a:pt x="4611" y="1685818"/>
                      </a:lnTo>
                      <a:lnTo>
                        <a:pt x="5705" y="1675364"/>
                      </a:lnTo>
                      <a:lnTo>
                        <a:pt x="6799" y="1664970"/>
                      </a:lnTo>
                      <a:lnTo>
                        <a:pt x="7894" y="1654654"/>
                      </a:lnTo>
                      <a:lnTo>
                        <a:pt x="8988" y="1644416"/>
                      </a:lnTo>
                      <a:lnTo>
                        <a:pt x="10082" y="1634256"/>
                      </a:lnTo>
                      <a:lnTo>
                        <a:pt x="11176" y="1624154"/>
                      </a:lnTo>
                      <a:lnTo>
                        <a:pt x="12270" y="1614131"/>
                      </a:lnTo>
                      <a:moveTo>
                        <a:pt x="12251" y="1614131"/>
                      </a:moveTo>
                      <a:lnTo>
                        <a:pt x="13345" y="1604186"/>
                      </a:lnTo>
                      <a:lnTo>
                        <a:pt x="14439" y="1594299"/>
                      </a:lnTo>
                      <a:lnTo>
                        <a:pt x="15533" y="1584491"/>
                      </a:lnTo>
                      <a:lnTo>
                        <a:pt x="16627" y="1574761"/>
                      </a:lnTo>
                      <a:lnTo>
                        <a:pt x="18816" y="1555496"/>
                      </a:lnTo>
                      <a:lnTo>
                        <a:pt x="21004" y="1536524"/>
                      </a:lnTo>
                      <a:lnTo>
                        <a:pt x="23192" y="1517826"/>
                      </a:lnTo>
                      <a:lnTo>
                        <a:pt x="25380" y="1499401"/>
                      </a:lnTo>
                      <a:lnTo>
                        <a:pt x="27569" y="1481269"/>
                      </a:lnTo>
                      <a:lnTo>
                        <a:pt x="29757" y="1463411"/>
                      </a:lnTo>
                      <a:moveTo>
                        <a:pt x="29698" y="1463411"/>
                      </a:moveTo>
                      <a:lnTo>
                        <a:pt x="31887" y="1445807"/>
                      </a:lnTo>
                      <a:lnTo>
                        <a:pt x="34075" y="1428477"/>
                      </a:lnTo>
                      <a:lnTo>
                        <a:pt x="36263" y="1411419"/>
                      </a:lnTo>
                      <a:lnTo>
                        <a:pt x="38452" y="1394636"/>
                      </a:lnTo>
                      <a:lnTo>
                        <a:pt x="40640" y="1378106"/>
                      </a:lnTo>
                      <a:lnTo>
                        <a:pt x="42828" y="1361831"/>
                      </a:lnTo>
                      <a:lnTo>
                        <a:pt x="45017" y="1345829"/>
                      </a:lnTo>
                      <a:lnTo>
                        <a:pt x="47205" y="1330081"/>
                      </a:lnTo>
                      <a:lnTo>
                        <a:pt x="49393" y="1314587"/>
                      </a:lnTo>
                      <a:lnTo>
                        <a:pt x="51582" y="1299347"/>
                      </a:lnTo>
                      <a:lnTo>
                        <a:pt x="53770" y="1284361"/>
                      </a:lnTo>
                      <a:lnTo>
                        <a:pt x="55958" y="1269609"/>
                      </a:lnTo>
                      <a:lnTo>
                        <a:pt x="58146" y="1255112"/>
                      </a:lnTo>
                      <a:lnTo>
                        <a:pt x="60335" y="1240868"/>
                      </a:lnTo>
                      <a:lnTo>
                        <a:pt x="62523" y="1226859"/>
                      </a:lnTo>
                      <a:lnTo>
                        <a:pt x="64711" y="1213085"/>
                      </a:lnTo>
                      <a:lnTo>
                        <a:pt x="66900" y="1199564"/>
                      </a:lnTo>
                      <a:lnTo>
                        <a:pt x="69088" y="1186278"/>
                      </a:lnTo>
                      <a:lnTo>
                        <a:pt x="71276" y="1173226"/>
                      </a:lnTo>
                      <a:lnTo>
                        <a:pt x="73465" y="1160389"/>
                      </a:lnTo>
                      <a:lnTo>
                        <a:pt x="75653" y="1147787"/>
                      </a:lnTo>
                      <a:lnTo>
                        <a:pt x="77841" y="1135419"/>
                      </a:lnTo>
                      <a:lnTo>
                        <a:pt x="80030" y="1123286"/>
                      </a:lnTo>
                      <a:lnTo>
                        <a:pt x="82218" y="1111367"/>
                      </a:lnTo>
                      <a:lnTo>
                        <a:pt x="84406" y="1099664"/>
                      </a:lnTo>
                      <a:lnTo>
                        <a:pt x="86594" y="1088195"/>
                      </a:lnTo>
                      <a:lnTo>
                        <a:pt x="88783" y="1076941"/>
                      </a:lnTo>
                      <a:lnTo>
                        <a:pt x="90971" y="1065901"/>
                      </a:lnTo>
                      <a:lnTo>
                        <a:pt x="93159" y="1055077"/>
                      </a:lnTo>
                      <a:lnTo>
                        <a:pt x="95348" y="1044448"/>
                      </a:lnTo>
                      <a:lnTo>
                        <a:pt x="97536" y="1034034"/>
                      </a:lnTo>
                      <a:lnTo>
                        <a:pt x="99724" y="1023835"/>
                      </a:lnTo>
                      <a:moveTo>
                        <a:pt x="99548" y="1023796"/>
                      </a:moveTo>
                      <a:lnTo>
                        <a:pt x="101737" y="1013792"/>
                      </a:lnTo>
                      <a:lnTo>
                        <a:pt x="103925" y="1004003"/>
                      </a:lnTo>
                      <a:lnTo>
                        <a:pt x="108282" y="985012"/>
                      </a:lnTo>
                      <a:lnTo>
                        <a:pt x="112639" y="966802"/>
                      </a:lnTo>
                      <a:lnTo>
                        <a:pt x="116996" y="949374"/>
                      </a:lnTo>
                      <a:lnTo>
                        <a:pt x="121353" y="932688"/>
                      </a:lnTo>
                      <a:lnTo>
                        <a:pt x="125710" y="916745"/>
                      </a:lnTo>
                      <a:lnTo>
                        <a:pt x="130068" y="901524"/>
                      </a:lnTo>
                      <a:lnTo>
                        <a:pt x="134425" y="887007"/>
                      </a:lnTo>
                      <a:lnTo>
                        <a:pt x="138782" y="873174"/>
                      </a:lnTo>
                      <a:lnTo>
                        <a:pt x="143139" y="860024"/>
                      </a:lnTo>
                      <a:lnTo>
                        <a:pt x="147496" y="847520"/>
                      </a:lnTo>
                      <a:lnTo>
                        <a:pt x="151853" y="835660"/>
                      </a:lnTo>
                      <a:lnTo>
                        <a:pt x="156210" y="824406"/>
                      </a:lnTo>
                      <a:lnTo>
                        <a:pt x="160567" y="813757"/>
                      </a:lnTo>
                      <a:lnTo>
                        <a:pt x="169301" y="794219"/>
                      </a:lnTo>
                      <a:lnTo>
                        <a:pt x="178034" y="776888"/>
                      </a:lnTo>
                      <a:lnTo>
                        <a:pt x="186768" y="761648"/>
                      </a:lnTo>
                      <a:lnTo>
                        <a:pt x="195502" y="748362"/>
                      </a:lnTo>
                      <a:lnTo>
                        <a:pt x="204236" y="736893"/>
                      </a:lnTo>
                      <a:lnTo>
                        <a:pt x="212969" y="727104"/>
                      </a:lnTo>
                      <a:lnTo>
                        <a:pt x="221703" y="718859"/>
                      </a:lnTo>
                      <a:lnTo>
                        <a:pt x="230437" y="712021"/>
                      </a:lnTo>
                      <a:lnTo>
                        <a:pt x="239170" y="706472"/>
                      </a:lnTo>
                      <a:lnTo>
                        <a:pt x="247904" y="702076"/>
                      </a:lnTo>
                      <a:lnTo>
                        <a:pt x="256638" y="698695"/>
                      </a:lnTo>
                      <a:lnTo>
                        <a:pt x="265371" y="696194"/>
                      </a:lnTo>
                      <a:lnTo>
                        <a:pt x="274105" y="694436"/>
                      </a:lnTo>
                      <a:lnTo>
                        <a:pt x="282839" y="693303"/>
                      </a:lnTo>
                      <a:lnTo>
                        <a:pt x="291572" y="692658"/>
                      </a:lnTo>
                      <a:lnTo>
                        <a:pt x="300306" y="692345"/>
                      </a:lnTo>
                      <a:lnTo>
                        <a:pt x="309040" y="692248"/>
                      </a:lnTo>
                      <a:lnTo>
                        <a:pt x="317774" y="692248"/>
                      </a:lnTo>
                      <a:lnTo>
                        <a:pt x="326507" y="692189"/>
                      </a:lnTo>
                      <a:lnTo>
                        <a:pt x="335241" y="691955"/>
                      </a:lnTo>
                      <a:lnTo>
                        <a:pt x="343975" y="691388"/>
                      </a:lnTo>
                      <a:lnTo>
                        <a:pt x="352708" y="690372"/>
                      </a:lnTo>
                      <a:lnTo>
                        <a:pt x="361442" y="688770"/>
                      </a:lnTo>
                      <a:lnTo>
                        <a:pt x="370176" y="686464"/>
                      </a:lnTo>
                      <a:lnTo>
                        <a:pt x="378909" y="683299"/>
                      </a:lnTo>
                      <a:moveTo>
                        <a:pt x="378949" y="683338"/>
                      </a:moveTo>
                      <a:lnTo>
                        <a:pt x="387682" y="679196"/>
                      </a:lnTo>
                      <a:lnTo>
                        <a:pt x="396416" y="673921"/>
                      </a:lnTo>
                      <a:lnTo>
                        <a:pt x="405150" y="667395"/>
                      </a:lnTo>
                      <a:lnTo>
                        <a:pt x="413883" y="659501"/>
                      </a:lnTo>
                      <a:lnTo>
                        <a:pt x="422617" y="650084"/>
                      </a:lnTo>
                      <a:lnTo>
                        <a:pt x="431351" y="639005"/>
                      </a:lnTo>
                      <a:lnTo>
                        <a:pt x="440084" y="626149"/>
                      </a:lnTo>
                      <a:lnTo>
                        <a:pt x="448818" y="611378"/>
                      </a:lnTo>
                      <a:lnTo>
                        <a:pt x="457552" y="594555"/>
                      </a:lnTo>
                      <a:lnTo>
                        <a:pt x="466285" y="575544"/>
                      </a:lnTo>
                      <a:lnTo>
                        <a:pt x="470642" y="565170"/>
                      </a:lnTo>
                      <a:lnTo>
                        <a:pt x="475000" y="554209"/>
                      </a:lnTo>
                      <a:lnTo>
                        <a:pt x="479357" y="542642"/>
                      </a:lnTo>
                      <a:lnTo>
                        <a:pt x="483714" y="530430"/>
                      </a:lnTo>
                      <a:lnTo>
                        <a:pt x="488071" y="517574"/>
                      </a:lnTo>
                      <a:lnTo>
                        <a:pt x="492428" y="504053"/>
                      </a:lnTo>
                      <a:lnTo>
                        <a:pt x="496785" y="489868"/>
                      </a:lnTo>
                      <a:lnTo>
                        <a:pt x="501142" y="474980"/>
                      </a:lnTo>
                      <a:lnTo>
                        <a:pt x="505499" y="459388"/>
                      </a:lnTo>
                      <a:lnTo>
                        <a:pt x="509856" y="443054"/>
                      </a:lnTo>
                      <a:lnTo>
                        <a:pt x="514213" y="425978"/>
                      </a:lnTo>
                      <a:lnTo>
                        <a:pt x="518570" y="408139"/>
                      </a:lnTo>
                      <a:moveTo>
                        <a:pt x="518649" y="408158"/>
                      </a:moveTo>
                      <a:lnTo>
                        <a:pt x="523006" y="389538"/>
                      </a:lnTo>
                      <a:lnTo>
                        <a:pt x="527363" y="370117"/>
                      </a:lnTo>
                      <a:lnTo>
                        <a:pt x="529551" y="360113"/>
                      </a:lnTo>
                      <a:lnTo>
                        <a:pt x="531739" y="349895"/>
                      </a:lnTo>
                      <a:lnTo>
                        <a:pt x="533928" y="339481"/>
                      </a:lnTo>
                      <a:lnTo>
                        <a:pt x="536116" y="328852"/>
                      </a:lnTo>
                      <a:lnTo>
                        <a:pt x="538304" y="318008"/>
                      </a:lnTo>
                      <a:lnTo>
                        <a:pt x="540493" y="306949"/>
                      </a:lnTo>
                      <a:lnTo>
                        <a:pt x="542681" y="295676"/>
                      </a:lnTo>
                      <a:lnTo>
                        <a:pt x="544869" y="284187"/>
                      </a:lnTo>
                      <a:lnTo>
                        <a:pt x="547057" y="272483"/>
                      </a:lnTo>
                      <a:lnTo>
                        <a:pt x="549246" y="260545"/>
                      </a:lnTo>
                      <a:lnTo>
                        <a:pt x="551434" y="248392"/>
                      </a:lnTo>
                      <a:lnTo>
                        <a:pt x="553622" y="236005"/>
                      </a:lnTo>
                      <a:lnTo>
                        <a:pt x="555811" y="223403"/>
                      </a:lnTo>
                      <a:lnTo>
                        <a:pt x="557999" y="210566"/>
                      </a:lnTo>
                      <a:lnTo>
                        <a:pt x="560187" y="197495"/>
                      </a:lnTo>
                      <a:lnTo>
                        <a:pt x="562376" y="184189"/>
                      </a:lnTo>
                      <a:lnTo>
                        <a:pt x="564564" y="170649"/>
                      </a:lnTo>
                      <a:lnTo>
                        <a:pt x="566752" y="156874"/>
                      </a:lnTo>
                      <a:lnTo>
                        <a:pt x="568940" y="142846"/>
                      </a:lnTo>
                      <a:lnTo>
                        <a:pt x="571129" y="128583"/>
                      </a:lnTo>
                      <a:lnTo>
                        <a:pt x="573317" y="114066"/>
                      </a:lnTo>
                      <a:lnTo>
                        <a:pt x="575505" y="99314"/>
                      </a:lnTo>
                      <a:lnTo>
                        <a:pt x="577694" y="84308"/>
                      </a:lnTo>
                      <a:lnTo>
                        <a:pt x="579882" y="69049"/>
                      </a:lnTo>
                      <a:lnTo>
                        <a:pt x="582070" y="53535"/>
                      </a:lnTo>
                      <a:lnTo>
                        <a:pt x="584259" y="37768"/>
                      </a:lnTo>
                      <a:lnTo>
                        <a:pt x="586447" y="21746"/>
                      </a:lnTo>
                      <a:lnTo>
                        <a:pt x="588635" y="5471"/>
                      </a:lnTo>
                      <a:moveTo>
                        <a:pt x="588499" y="5393"/>
                      </a:moveTo>
                      <a:lnTo>
                        <a:pt x="589221" y="0"/>
                      </a:lnTo>
                    </a:path>
                  </a:pathLst>
                </a:custGeom>
                <a:noFill/>
                <a:ln w="13677" cap="rnd">
                  <a:solidFill>
                    <a:srgbClr val="1D4D99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" name="Freeform: Shape 53">
                  <a:extLst>
                    <a:ext uri="{FF2B5EF4-FFF2-40B4-BE49-F238E27FC236}">
                      <a16:creationId xmlns:a16="http://schemas.microsoft.com/office/drawing/2014/main" id="{261E35DD-032A-FAB6-F6A9-CA41F9ACA256}"/>
                    </a:ext>
                  </a:extLst>
                </p:cNvPr>
                <p:cNvSpPr/>
                <p:nvPr/>
              </p:nvSpPr>
              <p:spPr>
                <a:xfrm>
                  <a:off x="7793890" y="2430449"/>
                  <a:ext cx="55098" cy="71119"/>
                </a:xfrm>
                <a:custGeom>
                  <a:avLst/>
                  <a:gdLst>
                    <a:gd name="csX0" fmla="*/ 36576 w 55098"/>
                    <a:gd name="csY0" fmla="*/ 0 h 71119"/>
                    <a:gd name="csX1" fmla="*/ 55098 w 55098"/>
                    <a:gd name="csY1" fmla="*/ 71120 h 71119"/>
                    <a:gd name="csX2" fmla="*/ 29679 w 55098"/>
                    <a:gd name="csY2" fmla="*/ 51425 h 71119"/>
                    <a:gd name="csX3" fmla="*/ 0 w 55098"/>
                    <a:gd name="csY3" fmla="*/ 63734 h 71119"/>
                    <a:gd name="csX4" fmla="*/ 36576 w 55098"/>
                    <a:gd name="csY4" fmla="*/ 0 h 7111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55098" h="71119">
                      <a:moveTo>
                        <a:pt x="36576" y="0"/>
                      </a:moveTo>
                      <a:lnTo>
                        <a:pt x="55098" y="71120"/>
                      </a:lnTo>
                      <a:lnTo>
                        <a:pt x="29679" y="51425"/>
                      </a:lnTo>
                      <a:lnTo>
                        <a:pt x="0" y="63734"/>
                      </a:lnTo>
                      <a:lnTo>
                        <a:pt x="36576" y="0"/>
                      </a:lnTo>
                      <a:close/>
                    </a:path>
                  </a:pathLst>
                </a:custGeom>
                <a:solidFill>
                  <a:srgbClr val="1D4D99"/>
                </a:solidFill>
                <a:ln w="19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065925E4-B28A-9D31-FC36-B420F1092A85}"/>
                    </a:ext>
                  </a:extLst>
                </p:cNvPr>
                <p:cNvSpPr/>
                <p:nvPr/>
              </p:nvSpPr>
              <p:spPr>
                <a:xfrm>
                  <a:off x="7212269" y="4148388"/>
                  <a:ext cx="55293" cy="70514"/>
                </a:xfrm>
                <a:custGeom>
                  <a:avLst/>
                  <a:gdLst>
                    <a:gd name="csX0" fmla="*/ 20711 w 55293"/>
                    <a:gd name="csY0" fmla="*/ 70514 h 70514"/>
                    <a:gd name="csX1" fmla="*/ 55294 w 55293"/>
                    <a:gd name="csY1" fmla="*/ 5666 h 70514"/>
                    <a:gd name="csX2" fmla="*/ 26006 w 55293"/>
                    <a:gd name="csY2" fmla="*/ 18894 h 70514"/>
                    <a:gd name="csX3" fmla="*/ 0 w 55293"/>
                    <a:gd name="csY3" fmla="*/ 0 h 70514"/>
                    <a:gd name="csX4" fmla="*/ 20711 w 55293"/>
                    <a:gd name="csY4" fmla="*/ 70514 h 7051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55293" h="70514">
                      <a:moveTo>
                        <a:pt x="20711" y="70514"/>
                      </a:moveTo>
                      <a:lnTo>
                        <a:pt x="55294" y="5666"/>
                      </a:lnTo>
                      <a:lnTo>
                        <a:pt x="26006" y="18894"/>
                      </a:lnTo>
                      <a:lnTo>
                        <a:pt x="0" y="0"/>
                      </a:lnTo>
                      <a:lnTo>
                        <a:pt x="20711" y="70514"/>
                      </a:lnTo>
                      <a:close/>
                    </a:path>
                  </a:pathLst>
                </a:custGeom>
                <a:solidFill>
                  <a:srgbClr val="1D4D99"/>
                </a:solidFill>
                <a:ln w="19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25631" name="Group 25630">
              <a:extLst>
                <a:ext uri="{FF2B5EF4-FFF2-40B4-BE49-F238E27FC236}">
                  <a16:creationId xmlns:a16="http://schemas.microsoft.com/office/drawing/2014/main" id="{22178565-5565-CD8D-D466-540AC230FB1B}"/>
                </a:ext>
              </a:extLst>
            </p:cNvPr>
            <p:cNvGrpSpPr/>
            <p:nvPr/>
          </p:nvGrpSpPr>
          <p:grpSpPr>
            <a:xfrm>
              <a:off x="731725" y="2443281"/>
              <a:ext cx="1750235" cy="1774521"/>
              <a:chOff x="750013" y="2386677"/>
              <a:chExt cx="1750235" cy="1774521"/>
            </a:xfrm>
          </p:grpSpPr>
          <p:sp>
            <p:nvSpPr>
              <p:cNvPr id="25615" name="Freeform: Shape 25614">
                <a:extLst>
                  <a:ext uri="{FF2B5EF4-FFF2-40B4-BE49-F238E27FC236}">
                    <a16:creationId xmlns:a16="http://schemas.microsoft.com/office/drawing/2014/main" id="{33A19385-A3A3-E505-54C2-8CE1F0204472}"/>
                  </a:ext>
                </a:extLst>
              </p:cNvPr>
              <p:cNvSpPr/>
              <p:nvPr/>
            </p:nvSpPr>
            <p:spPr>
              <a:xfrm>
                <a:off x="760544" y="2397091"/>
                <a:ext cx="1729153" cy="1730247"/>
              </a:xfrm>
              <a:custGeom>
                <a:avLst/>
                <a:gdLst>
                  <a:gd name="csX0" fmla="*/ 0 w 1729153"/>
                  <a:gd name="csY0" fmla="*/ 0 h 1730247"/>
                  <a:gd name="csX1" fmla="*/ 0 w 1729153"/>
                  <a:gd name="csY1" fmla="*/ 1730248 h 1730247"/>
                  <a:gd name="csX2" fmla="*/ 171938 w 1729153"/>
                  <a:gd name="csY2" fmla="*/ 0 h 1730247"/>
                  <a:gd name="csX3" fmla="*/ 171938 w 1729153"/>
                  <a:gd name="csY3" fmla="*/ 1730248 h 1730247"/>
                  <a:gd name="csX4" fmla="*/ 345831 w 1729153"/>
                  <a:gd name="csY4" fmla="*/ 0 h 1730247"/>
                  <a:gd name="csX5" fmla="*/ 345831 w 1729153"/>
                  <a:gd name="csY5" fmla="*/ 1730248 h 1730247"/>
                  <a:gd name="csX6" fmla="*/ 517769 w 1729153"/>
                  <a:gd name="csY6" fmla="*/ 0 h 1730247"/>
                  <a:gd name="csX7" fmla="*/ 517769 w 1729153"/>
                  <a:gd name="csY7" fmla="*/ 1730248 h 1730247"/>
                  <a:gd name="csX8" fmla="*/ 691662 w 1729153"/>
                  <a:gd name="csY8" fmla="*/ 0 h 1730247"/>
                  <a:gd name="csX9" fmla="*/ 691662 w 1729153"/>
                  <a:gd name="csY9" fmla="*/ 1730248 h 1730247"/>
                  <a:gd name="csX10" fmla="*/ 1037492 w 1729153"/>
                  <a:gd name="csY10" fmla="*/ 0 h 1730247"/>
                  <a:gd name="csX11" fmla="*/ 1037492 w 1729153"/>
                  <a:gd name="csY11" fmla="*/ 1730248 h 1730247"/>
                  <a:gd name="csX12" fmla="*/ 1211385 w 1729153"/>
                  <a:gd name="csY12" fmla="*/ 0 h 1730247"/>
                  <a:gd name="csX13" fmla="*/ 1211385 w 1729153"/>
                  <a:gd name="csY13" fmla="*/ 1730248 h 1730247"/>
                  <a:gd name="csX14" fmla="*/ 1383323 w 1729153"/>
                  <a:gd name="csY14" fmla="*/ 0 h 1730247"/>
                  <a:gd name="csX15" fmla="*/ 1383323 w 1729153"/>
                  <a:gd name="csY15" fmla="*/ 1730248 h 1730247"/>
                  <a:gd name="csX16" fmla="*/ 1557215 w 1729153"/>
                  <a:gd name="csY16" fmla="*/ 0 h 1730247"/>
                  <a:gd name="csX17" fmla="*/ 1557215 w 1729153"/>
                  <a:gd name="csY17" fmla="*/ 1730248 h 1730247"/>
                  <a:gd name="csX18" fmla="*/ 1729154 w 1729153"/>
                  <a:gd name="csY18" fmla="*/ 0 h 1730247"/>
                  <a:gd name="csX19" fmla="*/ 1729154 w 1729153"/>
                  <a:gd name="csY19" fmla="*/ 1730248 h 17302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</a:cxnLst>
                <a:rect l="l" t="t" r="r" b="b"/>
                <a:pathLst>
                  <a:path w="1729153" h="1730247">
                    <a:moveTo>
                      <a:pt x="0" y="0"/>
                    </a:moveTo>
                    <a:lnTo>
                      <a:pt x="0" y="1730248"/>
                    </a:lnTo>
                    <a:moveTo>
                      <a:pt x="171938" y="0"/>
                    </a:moveTo>
                    <a:lnTo>
                      <a:pt x="171938" y="1730248"/>
                    </a:lnTo>
                    <a:moveTo>
                      <a:pt x="345831" y="0"/>
                    </a:moveTo>
                    <a:lnTo>
                      <a:pt x="345831" y="1730248"/>
                    </a:lnTo>
                    <a:moveTo>
                      <a:pt x="517769" y="0"/>
                    </a:moveTo>
                    <a:lnTo>
                      <a:pt x="517769" y="1730248"/>
                    </a:lnTo>
                    <a:moveTo>
                      <a:pt x="691662" y="0"/>
                    </a:moveTo>
                    <a:lnTo>
                      <a:pt x="691662" y="1730248"/>
                    </a:lnTo>
                    <a:moveTo>
                      <a:pt x="1037492" y="0"/>
                    </a:moveTo>
                    <a:lnTo>
                      <a:pt x="1037492" y="1730248"/>
                    </a:lnTo>
                    <a:moveTo>
                      <a:pt x="1211385" y="0"/>
                    </a:moveTo>
                    <a:lnTo>
                      <a:pt x="1211385" y="1730248"/>
                    </a:lnTo>
                    <a:moveTo>
                      <a:pt x="1383323" y="0"/>
                    </a:moveTo>
                    <a:lnTo>
                      <a:pt x="1383323" y="1730248"/>
                    </a:lnTo>
                    <a:moveTo>
                      <a:pt x="1557215" y="0"/>
                    </a:moveTo>
                    <a:lnTo>
                      <a:pt x="1557215" y="1730248"/>
                    </a:lnTo>
                    <a:moveTo>
                      <a:pt x="1729154" y="0"/>
                    </a:moveTo>
                    <a:lnTo>
                      <a:pt x="1729154" y="1730248"/>
                    </a:lnTo>
                  </a:path>
                </a:pathLst>
              </a:custGeom>
              <a:noFill/>
              <a:ln w="1954" cap="rnd">
                <a:solidFill>
                  <a:srgbClr val="808588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16" name="Freeform: Shape 25615">
                <a:extLst>
                  <a:ext uri="{FF2B5EF4-FFF2-40B4-BE49-F238E27FC236}">
                    <a16:creationId xmlns:a16="http://schemas.microsoft.com/office/drawing/2014/main" id="{B34D07C1-A4DF-8D9D-CB11-44AEA8170A22}"/>
                  </a:ext>
                </a:extLst>
              </p:cNvPr>
              <p:cNvSpPr/>
              <p:nvPr/>
            </p:nvSpPr>
            <p:spPr>
              <a:xfrm>
                <a:off x="761306" y="2396231"/>
                <a:ext cx="1728391" cy="1731107"/>
              </a:xfrm>
              <a:custGeom>
                <a:avLst/>
                <a:gdLst>
                  <a:gd name="csX0" fmla="*/ 0 w 1728391"/>
                  <a:gd name="csY0" fmla="*/ 0 h 1731107"/>
                  <a:gd name="csX1" fmla="*/ 1728392 w 1728391"/>
                  <a:gd name="csY1" fmla="*/ 0 h 1731107"/>
                  <a:gd name="csX2" fmla="*/ 0 w 1728391"/>
                  <a:gd name="csY2" fmla="*/ 173892 h 1731107"/>
                  <a:gd name="csX3" fmla="*/ 1728392 w 1728391"/>
                  <a:gd name="csY3" fmla="*/ 173892 h 1731107"/>
                  <a:gd name="csX4" fmla="*/ 0 w 1728391"/>
                  <a:gd name="csY4" fmla="*/ 345831 h 1731107"/>
                  <a:gd name="csX5" fmla="*/ 1728392 w 1728391"/>
                  <a:gd name="csY5" fmla="*/ 345831 h 1731107"/>
                  <a:gd name="csX6" fmla="*/ 0 w 1728391"/>
                  <a:gd name="csY6" fmla="*/ 519723 h 1731107"/>
                  <a:gd name="csX7" fmla="*/ 1728392 w 1728391"/>
                  <a:gd name="csY7" fmla="*/ 519723 h 1731107"/>
                  <a:gd name="csX8" fmla="*/ 0 w 1728391"/>
                  <a:gd name="csY8" fmla="*/ 691662 h 1731107"/>
                  <a:gd name="csX9" fmla="*/ 1728392 w 1728391"/>
                  <a:gd name="csY9" fmla="*/ 691662 h 1731107"/>
                  <a:gd name="csX10" fmla="*/ 0 w 1728391"/>
                  <a:gd name="csY10" fmla="*/ 1039446 h 1731107"/>
                  <a:gd name="csX11" fmla="*/ 1728392 w 1728391"/>
                  <a:gd name="csY11" fmla="*/ 1039446 h 1731107"/>
                  <a:gd name="csX12" fmla="*/ 0 w 1728391"/>
                  <a:gd name="csY12" fmla="*/ 1211385 h 1731107"/>
                  <a:gd name="csX13" fmla="*/ 1728392 w 1728391"/>
                  <a:gd name="csY13" fmla="*/ 1211385 h 1731107"/>
                  <a:gd name="csX14" fmla="*/ 0 w 1728391"/>
                  <a:gd name="csY14" fmla="*/ 1385277 h 1731107"/>
                  <a:gd name="csX15" fmla="*/ 1728392 w 1728391"/>
                  <a:gd name="csY15" fmla="*/ 1385277 h 1731107"/>
                  <a:gd name="csX16" fmla="*/ 0 w 1728391"/>
                  <a:gd name="csY16" fmla="*/ 1557215 h 1731107"/>
                  <a:gd name="csX17" fmla="*/ 1728392 w 1728391"/>
                  <a:gd name="csY17" fmla="*/ 1557215 h 1731107"/>
                  <a:gd name="csX18" fmla="*/ 0 w 1728391"/>
                  <a:gd name="csY18" fmla="*/ 1731108 h 1731107"/>
                  <a:gd name="csX19" fmla="*/ 1728392 w 1728391"/>
                  <a:gd name="csY19" fmla="*/ 1731108 h 173110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</a:cxnLst>
                <a:rect l="l" t="t" r="r" b="b"/>
                <a:pathLst>
                  <a:path w="1728391" h="1731107">
                    <a:moveTo>
                      <a:pt x="0" y="0"/>
                    </a:moveTo>
                    <a:lnTo>
                      <a:pt x="1728392" y="0"/>
                    </a:lnTo>
                    <a:moveTo>
                      <a:pt x="0" y="173892"/>
                    </a:moveTo>
                    <a:lnTo>
                      <a:pt x="1728392" y="173892"/>
                    </a:lnTo>
                    <a:moveTo>
                      <a:pt x="0" y="345831"/>
                    </a:moveTo>
                    <a:lnTo>
                      <a:pt x="1728392" y="345831"/>
                    </a:lnTo>
                    <a:moveTo>
                      <a:pt x="0" y="519723"/>
                    </a:moveTo>
                    <a:lnTo>
                      <a:pt x="1728392" y="519723"/>
                    </a:lnTo>
                    <a:moveTo>
                      <a:pt x="0" y="691662"/>
                    </a:moveTo>
                    <a:lnTo>
                      <a:pt x="1728392" y="691662"/>
                    </a:lnTo>
                    <a:moveTo>
                      <a:pt x="0" y="1039446"/>
                    </a:moveTo>
                    <a:lnTo>
                      <a:pt x="1728392" y="1039446"/>
                    </a:lnTo>
                    <a:moveTo>
                      <a:pt x="0" y="1211385"/>
                    </a:moveTo>
                    <a:lnTo>
                      <a:pt x="1728392" y="1211385"/>
                    </a:lnTo>
                    <a:moveTo>
                      <a:pt x="0" y="1385277"/>
                    </a:moveTo>
                    <a:lnTo>
                      <a:pt x="1728392" y="1385277"/>
                    </a:lnTo>
                    <a:moveTo>
                      <a:pt x="0" y="1557215"/>
                    </a:moveTo>
                    <a:lnTo>
                      <a:pt x="1728392" y="1557215"/>
                    </a:lnTo>
                    <a:moveTo>
                      <a:pt x="0" y="1731108"/>
                    </a:moveTo>
                    <a:lnTo>
                      <a:pt x="1728392" y="1731108"/>
                    </a:lnTo>
                  </a:path>
                </a:pathLst>
              </a:custGeom>
              <a:noFill/>
              <a:ln w="1954" cap="rnd">
                <a:solidFill>
                  <a:srgbClr val="808588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17" name="Freeform: Shape 25616">
                <a:extLst>
                  <a:ext uri="{FF2B5EF4-FFF2-40B4-BE49-F238E27FC236}">
                    <a16:creationId xmlns:a16="http://schemas.microsoft.com/office/drawing/2014/main" id="{C22036FF-11D9-1011-0256-AA33FFB6D555}"/>
                  </a:ext>
                </a:extLst>
              </p:cNvPr>
              <p:cNvSpPr/>
              <p:nvPr/>
            </p:nvSpPr>
            <p:spPr>
              <a:xfrm>
                <a:off x="759782" y="3261785"/>
                <a:ext cx="1730677" cy="1953"/>
              </a:xfrm>
              <a:custGeom>
                <a:avLst/>
                <a:gdLst>
                  <a:gd name="csX0" fmla="*/ 0 w 1730677"/>
                  <a:gd name="csY0" fmla="*/ 0 h 1953"/>
                  <a:gd name="csX1" fmla="*/ 1730678 w 1730677"/>
                  <a:gd name="csY1" fmla="*/ 0 h 195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730677" h="1953">
                    <a:moveTo>
                      <a:pt x="0" y="0"/>
                    </a:moveTo>
                    <a:lnTo>
                      <a:pt x="1730678" y="0"/>
                    </a:lnTo>
                  </a:path>
                </a:pathLst>
              </a:custGeom>
              <a:noFill/>
              <a:ln w="5862" cap="rnd">
                <a:solidFill>
                  <a:srgbClr val="1C1C1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18" name="Freeform: Shape 25617">
                <a:extLst>
                  <a:ext uri="{FF2B5EF4-FFF2-40B4-BE49-F238E27FC236}">
                    <a16:creationId xmlns:a16="http://schemas.microsoft.com/office/drawing/2014/main" id="{31670CD0-2166-1CD6-3C59-8685D9F179CE}"/>
                  </a:ext>
                </a:extLst>
              </p:cNvPr>
              <p:cNvSpPr/>
              <p:nvPr/>
            </p:nvSpPr>
            <p:spPr>
              <a:xfrm>
                <a:off x="1625141" y="2396446"/>
                <a:ext cx="1953" cy="1730677"/>
              </a:xfrm>
              <a:custGeom>
                <a:avLst/>
                <a:gdLst>
                  <a:gd name="csX0" fmla="*/ 0 w 1953"/>
                  <a:gd name="csY0" fmla="*/ 0 h 1730677"/>
                  <a:gd name="csX1" fmla="*/ 0 w 1953"/>
                  <a:gd name="csY1" fmla="*/ 1730678 h 17306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</a:cxnLst>
                <a:rect l="l" t="t" r="r" b="b"/>
                <a:pathLst>
                  <a:path w="1953" h="1730677">
                    <a:moveTo>
                      <a:pt x="0" y="0"/>
                    </a:moveTo>
                    <a:lnTo>
                      <a:pt x="0" y="1730678"/>
                    </a:lnTo>
                  </a:path>
                </a:pathLst>
              </a:custGeom>
              <a:noFill/>
              <a:ln w="5862" cap="rnd">
                <a:solidFill>
                  <a:srgbClr val="1C1C1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19" name="Freeform: Shape 25618">
                <a:extLst>
                  <a:ext uri="{FF2B5EF4-FFF2-40B4-BE49-F238E27FC236}">
                    <a16:creationId xmlns:a16="http://schemas.microsoft.com/office/drawing/2014/main" id="{DF30DE41-F80B-39CB-6A5E-9C14859211EE}"/>
                  </a:ext>
                </a:extLst>
              </p:cNvPr>
              <p:cNvSpPr/>
              <p:nvPr/>
            </p:nvSpPr>
            <p:spPr>
              <a:xfrm>
                <a:off x="750013" y="3253325"/>
                <a:ext cx="14653" cy="16920"/>
              </a:xfrm>
              <a:custGeom>
                <a:avLst/>
                <a:gdLst>
                  <a:gd name="csX0" fmla="*/ 0 w 14653"/>
                  <a:gd name="csY0" fmla="*/ 8460 h 16920"/>
                  <a:gd name="csX1" fmla="*/ 14654 w 14653"/>
                  <a:gd name="csY1" fmla="*/ 16920 h 16920"/>
                  <a:gd name="csX2" fmla="*/ 14654 w 14653"/>
                  <a:gd name="csY2" fmla="*/ 0 h 16920"/>
                  <a:gd name="csX3" fmla="*/ 0 w 14653"/>
                  <a:gd name="csY3" fmla="*/ 8460 h 16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4653" h="16920">
                    <a:moveTo>
                      <a:pt x="0" y="8460"/>
                    </a:moveTo>
                    <a:lnTo>
                      <a:pt x="14654" y="16920"/>
                    </a:lnTo>
                    <a:lnTo>
                      <a:pt x="14654" y="0"/>
                    </a:lnTo>
                    <a:lnTo>
                      <a:pt x="0" y="8460"/>
                    </a:lnTo>
                    <a:close/>
                  </a:path>
                </a:pathLst>
              </a:custGeom>
              <a:noFill/>
              <a:ln w="4885" cap="sq">
                <a:solidFill>
                  <a:srgbClr val="1C1C1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0" name="Freeform: Shape 25619">
                <a:extLst>
                  <a:ext uri="{FF2B5EF4-FFF2-40B4-BE49-F238E27FC236}">
                    <a16:creationId xmlns:a16="http://schemas.microsoft.com/office/drawing/2014/main" id="{C79FD651-FD8D-3686-18AD-BCC928A4D834}"/>
                  </a:ext>
                </a:extLst>
              </p:cNvPr>
              <p:cNvSpPr/>
              <p:nvPr/>
            </p:nvSpPr>
            <p:spPr>
              <a:xfrm>
                <a:off x="750013" y="3253325"/>
                <a:ext cx="14653" cy="16920"/>
              </a:xfrm>
              <a:custGeom>
                <a:avLst/>
                <a:gdLst>
                  <a:gd name="csX0" fmla="*/ 0 w 14653"/>
                  <a:gd name="csY0" fmla="*/ 8460 h 16920"/>
                  <a:gd name="csX1" fmla="*/ 14654 w 14653"/>
                  <a:gd name="csY1" fmla="*/ 16920 h 16920"/>
                  <a:gd name="csX2" fmla="*/ 14654 w 14653"/>
                  <a:gd name="csY2" fmla="*/ 0 h 16920"/>
                  <a:gd name="csX3" fmla="*/ 0 w 14653"/>
                  <a:gd name="csY3" fmla="*/ 8460 h 16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4653" h="16920">
                    <a:moveTo>
                      <a:pt x="0" y="8460"/>
                    </a:moveTo>
                    <a:lnTo>
                      <a:pt x="14654" y="16920"/>
                    </a:lnTo>
                    <a:lnTo>
                      <a:pt x="14654" y="0"/>
                    </a:lnTo>
                    <a:lnTo>
                      <a:pt x="0" y="8460"/>
                    </a:lnTo>
                    <a:close/>
                  </a:path>
                </a:pathLst>
              </a:custGeom>
              <a:solidFill>
                <a:srgbClr val="1C1C1F"/>
              </a:solidFill>
              <a:ln w="195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1" name="Freeform: Shape 25620">
                <a:extLst>
                  <a:ext uri="{FF2B5EF4-FFF2-40B4-BE49-F238E27FC236}">
                    <a16:creationId xmlns:a16="http://schemas.microsoft.com/office/drawing/2014/main" id="{B8B0706A-7649-D9D0-0384-466D8DAEE3FF}"/>
                  </a:ext>
                </a:extLst>
              </p:cNvPr>
              <p:cNvSpPr/>
              <p:nvPr/>
            </p:nvSpPr>
            <p:spPr>
              <a:xfrm>
                <a:off x="2485595" y="3253325"/>
                <a:ext cx="14653" cy="16920"/>
              </a:xfrm>
              <a:custGeom>
                <a:avLst/>
                <a:gdLst>
                  <a:gd name="csX0" fmla="*/ 14654 w 14653"/>
                  <a:gd name="csY0" fmla="*/ 8460 h 16920"/>
                  <a:gd name="csX1" fmla="*/ 0 w 14653"/>
                  <a:gd name="csY1" fmla="*/ 16920 h 16920"/>
                  <a:gd name="csX2" fmla="*/ 0 w 14653"/>
                  <a:gd name="csY2" fmla="*/ 0 h 16920"/>
                  <a:gd name="csX3" fmla="*/ 14654 w 14653"/>
                  <a:gd name="csY3" fmla="*/ 8460 h 16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4653" h="16920">
                    <a:moveTo>
                      <a:pt x="14654" y="8460"/>
                    </a:moveTo>
                    <a:lnTo>
                      <a:pt x="0" y="16920"/>
                    </a:lnTo>
                    <a:lnTo>
                      <a:pt x="0" y="0"/>
                    </a:lnTo>
                    <a:lnTo>
                      <a:pt x="14654" y="8460"/>
                    </a:lnTo>
                    <a:close/>
                  </a:path>
                </a:pathLst>
              </a:custGeom>
              <a:noFill/>
              <a:ln w="4885" cap="sq">
                <a:solidFill>
                  <a:srgbClr val="1C1C1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2" name="Freeform: Shape 25621">
                <a:extLst>
                  <a:ext uri="{FF2B5EF4-FFF2-40B4-BE49-F238E27FC236}">
                    <a16:creationId xmlns:a16="http://schemas.microsoft.com/office/drawing/2014/main" id="{1C3C6C7B-B6A2-7F94-705A-6EF1C0B7D2F5}"/>
                  </a:ext>
                </a:extLst>
              </p:cNvPr>
              <p:cNvSpPr/>
              <p:nvPr/>
            </p:nvSpPr>
            <p:spPr>
              <a:xfrm>
                <a:off x="2485595" y="3253325"/>
                <a:ext cx="14653" cy="16920"/>
              </a:xfrm>
              <a:custGeom>
                <a:avLst/>
                <a:gdLst>
                  <a:gd name="csX0" fmla="*/ 14654 w 14653"/>
                  <a:gd name="csY0" fmla="*/ 8460 h 16920"/>
                  <a:gd name="csX1" fmla="*/ 0 w 14653"/>
                  <a:gd name="csY1" fmla="*/ 16920 h 16920"/>
                  <a:gd name="csX2" fmla="*/ 0 w 14653"/>
                  <a:gd name="csY2" fmla="*/ 0 h 16920"/>
                  <a:gd name="csX3" fmla="*/ 14654 w 14653"/>
                  <a:gd name="csY3" fmla="*/ 8460 h 16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4653" h="16920">
                    <a:moveTo>
                      <a:pt x="14654" y="8460"/>
                    </a:moveTo>
                    <a:lnTo>
                      <a:pt x="0" y="16920"/>
                    </a:lnTo>
                    <a:lnTo>
                      <a:pt x="0" y="0"/>
                    </a:lnTo>
                    <a:lnTo>
                      <a:pt x="14654" y="8460"/>
                    </a:lnTo>
                    <a:close/>
                  </a:path>
                </a:pathLst>
              </a:custGeom>
              <a:solidFill>
                <a:srgbClr val="1C1C1F"/>
              </a:solidFill>
              <a:ln w="195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3" name="Freeform: Shape 25622">
                <a:extLst>
                  <a:ext uri="{FF2B5EF4-FFF2-40B4-BE49-F238E27FC236}">
                    <a16:creationId xmlns:a16="http://schemas.microsoft.com/office/drawing/2014/main" id="{97117EDF-7AA9-7571-60FC-0C8C3249C0DB}"/>
                  </a:ext>
                </a:extLst>
              </p:cNvPr>
              <p:cNvSpPr/>
              <p:nvPr/>
            </p:nvSpPr>
            <p:spPr>
              <a:xfrm>
                <a:off x="1616681" y="2386677"/>
                <a:ext cx="16920" cy="14653"/>
              </a:xfrm>
              <a:custGeom>
                <a:avLst/>
                <a:gdLst>
                  <a:gd name="csX0" fmla="*/ 8460 w 16920"/>
                  <a:gd name="csY0" fmla="*/ 0 h 14653"/>
                  <a:gd name="csX1" fmla="*/ 16920 w 16920"/>
                  <a:gd name="csY1" fmla="*/ 14654 h 14653"/>
                  <a:gd name="csX2" fmla="*/ 0 w 16920"/>
                  <a:gd name="csY2" fmla="*/ 14654 h 14653"/>
                  <a:gd name="csX3" fmla="*/ 8460 w 16920"/>
                  <a:gd name="csY3" fmla="*/ 0 h 1465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6920" h="14653">
                    <a:moveTo>
                      <a:pt x="8460" y="0"/>
                    </a:moveTo>
                    <a:lnTo>
                      <a:pt x="16920" y="14654"/>
                    </a:lnTo>
                    <a:lnTo>
                      <a:pt x="0" y="14654"/>
                    </a:lnTo>
                    <a:lnTo>
                      <a:pt x="8460" y="0"/>
                    </a:lnTo>
                    <a:close/>
                  </a:path>
                </a:pathLst>
              </a:custGeom>
              <a:noFill/>
              <a:ln w="4885" cap="sq">
                <a:solidFill>
                  <a:srgbClr val="1C1C1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4" name="Freeform: Shape 25623">
                <a:extLst>
                  <a:ext uri="{FF2B5EF4-FFF2-40B4-BE49-F238E27FC236}">
                    <a16:creationId xmlns:a16="http://schemas.microsoft.com/office/drawing/2014/main" id="{F7E7392F-8FD8-A9B6-747B-E1C2B0578AD1}"/>
                  </a:ext>
                </a:extLst>
              </p:cNvPr>
              <p:cNvSpPr/>
              <p:nvPr/>
            </p:nvSpPr>
            <p:spPr>
              <a:xfrm>
                <a:off x="1616681" y="2386677"/>
                <a:ext cx="16920" cy="14653"/>
              </a:xfrm>
              <a:custGeom>
                <a:avLst/>
                <a:gdLst>
                  <a:gd name="csX0" fmla="*/ 8460 w 16920"/>
                  <a:gd name="csY0" fmla="*/ 0 h 14653"/>
                  <a:gd name="csX1" fmla="*/ 16920 w 16920"/>
                  <a:gd name="csY1" fmla="*/ 14654 h 14653"/>
                  <a:gd name="csX2" fmla="*/ 0 w 16920"/>
                  <a:gd name="csY2" fmla="*/ 14654 h 14653"/>
                  <a:gd name="csX3" fmla="*/ 8460 w 16920"/>
                  <a:gd name="csY3" fmla="*/ 0 h 1465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6920" h="14653">
                    <a:moveTo>
                      <a:pt x="8460" y="0"/>
                    </a:moveTo>
                    <a:lnTo>
                      <a:pt x="16920" y="14654"/>
                    </a:lnTo>
                    <a:lnTo>
                      <a:pt x="0" y="14654"/>
                    </a:lnTo>
                    <a:lnTo>
                      <a:pt x="8460" y="0"/>
                    </a:lnTo>
                    <a:close/>
                  </a:path>
                </a:pathLst>
              </a:custGeom>
              <a:solidFill>
                <a:srgbClr val="1C1C1F"/>
              </a:solidFill>
              <a:ln w="195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5" name="Freeform: Shape 25624">
                <a:extLst>
                  <a:ext uri="{FF2B5EF4-FFF2-40B4-BE49-F238E27FC236}">
                    <a16:creationId xmlns:a16="http://schemas.microsoft.com/office/drawing/2014/main" id="{44E7C36B-CF88-8A9A-0710-5CDAEDA3B590}"/>
                  </a:ext>
                </a:extLst>
              </p:cNvPr>
              <p:cNvSpPr/>
              <p:nvPr/>
            </p:nvSpPr>
            <p:spPr>
              <a:xfrm>
                <a:off x="1616681" y="4122239"/>
                <a:ext cx="16920" cy="14653"/>
              </a:xfrm>
              <a:custGeom>
                <a:avLst/>
                <a:gdLst>
                  <a:gd name="csX0" fmla="*/ 8460 w 16920"/>
                  <a:gd name="csY0" fmla="*/ 14654 h 14653"/>
                  <a:gd name="csX1" fmla="*/ 16920 w 16920"/>
                  <a:gd name="csY1" fmla="*/ 0 h 14653"/>
                  <a:gd name="csX2" fmla="*/ 0 w 16920"/>
                  <a:gd name="csY2" fmla="*/ 0 h 14653"/>
                  <a:gd name="csX3" fmla="*/ 8460 w 16920"/>
                  <a:gd name="csY3" fmla="*/ 14654 h 1465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6920" h="14653">
                    <a:moveTo>
                      <a:pt x="8460" y="14654"/>
                    </a:moveTo>
                    <a:lnTo>
                      <a:pt x="16920" y="0"/>
                    </a:lnTo>
                    <a:lnTo>
                      <a:pt x="0" y="0"/>
                    </a:lnTo>
                    <a:lnTo>
                      <a:pt x="8460" y="14654"/>
                    </a:lnTo>
                    <a:close/>
                  </a:path>
                </a:pathLst>
              </a:custGeom>
              <a:noFill/>
              <a:ln w="4885" cap="sq">
                <a:solidFill>
                  <a:srgbClr val="1C1C1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626" name="Freeform: Shape 25625">
                <a:extLst>
                  <a:ext uri="{FF2B5EF4-FFF2-40B4-BE49-F238E27FC236}">
                    <a16:creationId xmlns:a16="http://schemas.microsoft.com/office/drawing/2014/main" id="{75FFDDA0-A178-F54B-C8E1-E71F870E0C97}"/>
                  </a:ext>
                </a:extLst>
              </p:cNvPr>
              <p:cNvSpPr/>
              <p:nvPr/>
            </p:nvSpPr>
            <p:spPr>
              <a:xfrm>
                <a:off x="1616681" y="4122239"/>
                <a:ext cx="16920" cy="14653"/>
              </a:xfrm>
              <a:custGeom>
                <a:avLst/>
                <a:gdLst>
                  <a:gd name="csX0" fmla="*/ 8460 w 16920"/>
                  <a:gd name="csY0" fmla="*/ 14654 h 14653"/>
                  <a:gd name="csX1" fmla="*/ 16920 w 16920"/>
                  <a:gd name="csY1" fmla="*/ 0 h 14653"/>
                  <a:gd name="csX2" fmla="*/ 0 w 16920"/>
                  <a:gd name="csY2" fmla="*/ 0 h 14653"/>
                  <a:gd name="csX3" fmla="*/ 8460 w 16920"/>
                  <a:gd name="csY3" fmla="*/ 14654 h 1465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6920" h="14653">
                    <a:moveTo>
                      <a:pt x="8460" y="14654"/>
                    </a:moveTo>
                    <a:lnTo>
                      <a:pt x="16920" y="0"/>
                    </a:lnTo>
                    <a:lnTo>
                      <a:pt x="0" y="0"/>
                    </a:lnTo>
                    <a:lnTo>
                      <a:pt x="8460" y="14654"/>
                    </a:lnTo>
                    <a:close/>
                  </a:path>
                </a:pathLst>
              </a:custGeom>
              <a:solidFill>
                <a:srgbClr val="1C1C1F"/>
              </a:solidFill>
              <a:ln w="1954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25627" name="Graphic 12">
                <a:extLst>
                  <a:ext uri="{FF2B5EF4-FFF2-40B4-BE49-F238E27FC236}">
                    <a16:creationId xmlns:a16="http://schemas.microsoft.com/office/drawing/2014/main" id="{1E47B84F-4F31-8B94-231E-312CFB34465B}"/>
                  </a:ext>
                </a:extLst>
              </p:cNvPr>
              <p:cNvGrpSpPr/>
              <p:nvPr/>
            </p:nvGrpSpPr>
            <p:grpSpPr>
              <a:xfrm>
                <a:off x="1258892" y="3434915"/>
                <a:ext cx="730894" cy="726283"/>
                <a:chOff x="1258892" y="3434915"/>
                <a:chExt cx="730894" cy="726283"/>
              </a:xfrm>
            </p:grpSpPr>
            <p:sp>
              <p:nvSpPr>
                <p:cNvPr id="25628" name="Freeform: Shape 25627">
                  <a:extLst>
                    <a:ext uri="{FF2B5EF4-FFF2-40B4-BE49-F238E27FC236}">
                      <a16:creationId xmlns:a16="http://schemas.microsoft.com/office/drawing/2014/main" id="{A299A164-66EA-91A3-8824-58740BD9EEAC}"/>
                    </a:ext>
                  </a:extLst>
                </p:cNvPr>
                <p:cNvSpPr/>
                <p:nvPr/>
              </p:nvSpPr>
              <p:spPr>
                <a:xfrm>
                  <a:off x="1278997" y="3434915"/>
                  <a:ext cx="692267" cy="692228"/>
                </a:xfrm>
                <a:custGeom>
                  <a:avLst/>
                  <a:gdLst>
                    <a:gd name="csX0" fmla="*/ 0 w 692267"/>
                    <a:gd name="csY0" fmla="*/ 692209 h 692228"/>
                    <a:gd name="csX1" fmla="*/ 234 w 692267"/>
                    <a:gd name="csY1" fmla="*/ 691290 h 692228"/>
                    <a:gd name="csX2" fmla="*/ 234 w 692267"/>
                    <a:gd name="csY2" fmla="*/ 691290 h 692228"/>
                    <a:gd name="csX3" fmla="*/ 4592 w 692267"/>
                    <a:gd name="csY3" fmla="*/ 673940 h 692228"/>
                    <a:gd name="csX4" fmla="*/ 8949 w 692267"/>
                    <a:gd name="csY4" fmla="*/ 656824 h 692228"/>
                    <a:gd name="csX5" fmla="*/ 8968 w 692267"/>
                    <a:gd name="csY5" fmla="*/ 656824 h 692228"/>
                    <a:gd name="csX6" fmla="*/ 13325 w 692267"/>
                    <a:gd name="csY6" fmla="*/ 639924 h 692228"/>
                    <a:gd name="csX7" fmla="*/ 17682 w 692267"/>
                    <a:gd name="csY7" fmla="*/ 623238 h 692228"/>
                    <a:gd name="csX8" fmla="*/ 22039 w 692267"/>
                    <a:gd name="csY8" fmla="*/ 606786 h 692228"/>
                    <a:gd name="csX9" fmla="*/ 26396 w 692267"/>
                    <a:gd name="csY9" fmla="*/ 590550 h 692228"/>
                    <a:gd name="csX10" fmla="*/ 26416 w 692267"/>
                    <a:gd name="csY10" fmla="*/ 590550 h 692228"/>
                    <a:gd name="csX11" fmla="*/ 30773 w 692267"/>
                    <a:gd name="csY11" fmla="*/ 574528 h 692228"/>
                    <a:gd name="csX12" fmla="*/ 35130 w 692267"/>
                    <a:gd name="csY12" fmla="*/ 558722 h 692228"/>
                    <a:gd name="csX13" fmla="*/ 39487 w 692267"/>
                    <a:gd name="csY13" fmla="*/ 543150 h 692228"/>
                    <a:gd name="csX14" fmla="*/ 43844 w 692267"/>
                    <a:gd name="csY14" fmla="*/ 527792 h 692228"/>
                    <a:gd name="csX15" fmla="*/ 48201 w 692267"/>
                    <a:gd name="csY15" fmla="*/ 512650 h 692228"/>
                    <a:gd name="csX16" fmla="*/ 52558 w 692267"/>
                    <a:gd name="csY16" fmla="*/ 497723 h 692228"/>
                    <a:gd name="csX17" fmla="*/ 56916 w 692267"/>
                    <a:gd name="csY17" fmla="*/ 483030 h 692228"/>
                    <a:gd name="csX18" fmla="*/ 61273 w 692267"/>
                    <a:gd name="csY18" fmla="*/ 468552 h 692228"/>
                    <a:gd name="csX19" fmla="*/ 61351 w 692267"/>
                    <a:gd name="csY19" fmla="*/ 468571 h 692228"/>
                    <a:gd name="csX20" fmla="*/ 65708 w 692267"/>
                    <a:gd name="csY20" fmla="*/ 454308 h 692228"/>
                    <a:gd name="csX21" fmla="*/ 70065 w 692267"/>
                    <a:gd name="csY21" fmla="*/ 440280 h 692228"/>
                    <a:gd name="csX22" fmla="*/ 74422 w 692267"/>
                    <a:gd name="csY22" fmla="*/ 426466 h 692228"/>
                    <a:gd name="csX23" fmla="*/ 78779 w 692267"/>
                    <a:gd name="csY23" fmla="*/ 412867 h 692228"/>
                    <a:gd name="csX24" fmla="*/ 83136 w 692267"/>
                    <a:gd name="csY24" fmla="*/ 399483 h 692228"/>
                    <a:gd name="csX25" fmla="*/ 87493 w 692267"/>
                    <a:gd name="csY25" fmla="*/ 386334 h 692228"/>
                    <a:gd name="csX26" fmla="*/ 91850 w 692267"/>
                    <a:gd name="csY26" fmla="*/ 373400 h 692228"/>
                    <a:gd name="csX27" fmla="*/ 96207 w 692267"/>
                    <a:gd name="csY27" fmla="*/ 360680 h 692228"/>
                    <a:gd name="csX28" fmla="*/ 100564 w 692267"/>
                    <a:gd name="csY28" fmla="*/ 348175 h 692228"/>
                    <a:gd name="csX29" fmla="*/ 104922 w 692267"/>
                    <a:gd name="csY29" fmla="*/ 335905 h 692228"/>
                    <a:gd name="csX30" fmla="*/ 109279 w 692267"/>
                    <a:gd name="csY30" fmla="*/ 323850 h 692228"/>
                    <a:gd name="csX31" fmla="*/ 113636 w 692267"/>
                    <a:gd name="csY31" fmla="*/ 312010 h 692228"/>
                    <a:gd name="csX32" fmla="*/ 117993 w 692267"/>
                    <a:gd name="csY32" fmla="*/ 300404 h 692228"/>
                    <a:gd name="csX33" fmla="*/ 122350 w 692267"/>
                    <a:gd name="csY33" fmla="*/ 289013 h 692228"/>
                    <a:gd name="csX34" fmla="*/ 126707 w 692267"/>
                    <a:gd name="csY34" fmla="*/ 277837 h 692228"/>
                    <a:gd name="csX35" fmla="*/ 131064 w 692267"/>
                    <a:gd name="csY35" fmla="*/ 266876 h 692228"/>
                    <a:gd name="csX36" fmla="*/ 131201 w 692267"/>
                    <a:gd name="csY36" fmla="*/ 266876 h 692228"/>
                    <a:gd name="csX37" fmla="*/ 135558 w 692267"/>
                    <a:gd name="csY37" fmla="*/ 256149 h 692228"/>
                    <a:gd name="csX38" fmla="*/ 139915 w 692267"/>
                    <a:gd name="csY38" fmla="*/ 245637 h 692228"/>
                    <a:gd name="csX39" fmla="*/ 144272 w 692267"/>
                    <a:gd name="csY39" fmla="*/ 235341 h 692228"/>
                    <a:gd name="csX40" fmla="*/ 148629 w 692267"/>
                    <a:gd name="csY40" fmla="*/ 225259 h 692228"/>
                    <a:gd name="csX41" fmla="*/ 157363 w 692267"/>
                    <a:gd name="csY41" fmla="*/ 205779 h 692228"/>
                    <a:gd name="csX42" fmla="*/ 166096 w 692267"/>
                    <a:gd name="csY42" fmla="*/ 187178 h 692228"/>
                    <a:gd name="csX43" fmla="*/ 174830 w 692267"/>
                    <a:gd name="csY43" fmla="*/ 169457 h 692228"/>
                    <a:gd name="csX44" fmla="*/ 183564 w 692267"/>
                    <a:gd name="csY44" fmla="*/ 152615 h 692228"/>
                    <a:gd name="csX45" fmla="*/ 192298 w 692267"/>
                    <a:gd name="csY45" fmla="*/ 136652 h 692228"/>
                    <a:gd name="csX46" fmla="*/ 201031 w 692267"/>
                    <a:gd name="csY46" fmla="*/ 121568 h 692228"/>
                    <a:gd name="csX47" fmla="*/ 209765 w 692267"/>
                    <a:gd name="csY47" fmla="*/ 107364 h 692228"/>
                    <a:gd name="csX48" fmla="*/ 218499 w 692267"/>
                    <a:gd name="csY48" fmla="*/ 94039 h 692228"/>
                    <a:gd name="csX49" fmla="*/ 227232 w 692267"/>
                    <a:gd name="csY49" fmla="*/ 81593 h 692228"/>
                    <a:gd name="csX50" fmla="*/ 235966 w 692267"/>
                    <a:gd name="csY50" fmla="*/ 70045 h 692228"/>
                    <a:gd name="csX51" fmla="*/ 244700 w 692267"/>
                    <a:gd name="csY51" fmla="*/ 59377 h 692228"/>
                    <a:gd name="csX52" fmla="*/ 253433 w 692267"/>
                    <a:gd name="csY52" fmla="*/ 49589 h 692228"/>
                    <a:gd name="csX53" fmla="*/ 262167 w 692267"/>
                    <a:gd name="csY53" fmla="*/ 40679 h 692228"/>
                    <a:gd name="csX54" fmla="*/ 270901 w 692267"/>
                    <a:gd name="csY54" fmla="*/ 32649 h 692228"/>
                    <a:gd name="csX55" fmla="*/ 279634 w 692267"/>
                    <a:gd name="csY55" fmla="*/ 25498 h 692228"/>
                    <a:gd name="csX56" fmla="*/ 288368 w 692267"/>
                    <a:gd name="csY56" fmla="*/ 19226 h 692228"/>
                    <a:gd name="csX57" fmla="*/ 297102 w 692267"/>
                    <a:gd name="csY57" fmla="*/ 13833 h 692228"/>
                    <a:gd name="csX58" fmla="*/ 305836 w 692267"/>
                    <a:gd name="csY58" fmla="*/ 9320 h 692228"/>
                    <a:gd name="csX59" fmla="*/ 314569 w 692267"/>
                    <a:gd name="csY59" fmla="*/ 5686 h 692228"/>
                    <a:gd name="csX60" fmla="*/ 323303 w 692267"/>
                    <a:gd name="csY60" fmla="*/ 2931 h 692228"/>
                    <a:gd name="csX61" fmla="*/ 332037 w 692267"/>
                    <a:gd name="csY61" fmla="*/ 1075 h 692228"/>
                    <a:gd name="csX62" fmla="*/ 340770 w 692267"/>
                    <a:gd name="csY62" fmla="*/ 98 h 692228"/>
                    <a:gd name="csX63" fmla="*/ 349504 w 692267"/>
                    <a:gd name="csY63" fmla="*/ 0 h 692228"/>
                    <a:gd name="csX64" fmla="*/ 358238 w 692267"/>
                    <a:gd name="csY64" fmla="*/ 781 h 692228"/>
                    <a:gd name="csX65" fmla="*/ 366971 w 692267"/>
                    <a:gd name="csY65" fmla="*/ 2442 h 692228"/>
                    <a:gd name="csX66" fmla="*/ 375705 w 692267"/>
                    <a:gd name="csY66" fmla="*/ 4982 h 692228"/>
                    <a:gd name="csX67" fmla="*/ 384439 w 692267"/>
                    <a:gd name="csY67" fmla="*/ 8402 h 692228"/>
                    <a:gd name="csX68" fmla="*/ 393172 w 692267"/>
                    <a:gd name="csY68" fmla="*/ 12700 h 692228"/>
                    <a:gd name="csX69" fmla="*/ 401906 w 692267"/>
                    <a:gd name="csY69" fmla="*/ 17878 h 692228"/>
                    <a:gd name="csX70" fmla="*/ 410640 w 692267"/>
                    <a:gd name="csY70" fmla="*/ 23935 h 692228"/>
                    <a:gd name="csX71" fmla="*/ 410601 w 692267"/>
                    <a:gd name="csY71" fmla="*/ 23954 h 692228"/>
                    <a:gd name="csX72" fmla="*/ 419334 w 692267"/>
                    <a:gd name="csY72" fmla="*/ 30890 h 692228"/>
                    <a:gd name="csX73" fmla="*/ 428068 w 692267"/>
                    <a:gd name="csY73" fmla="*/ 38725 h 692228"/>
                    <a:gd name="csX74" fmla="*/ 436802 w 692267"/>
                    <a:gd name="csY74" fmla="*/ 47439 h 692228"/>
                    <a:gd name="csX75" fmla="*/ 445536 w 692267"/>
                    <a:gd name="csY75" fmla="*/ 57033 h 692228"/>
                    <a:gd name="csX76" fmla="*/ 454269 w 692267"/>
                    <a:gd name="csY76" fmla="*/ 67505 h 692228"/>
                    <a:gd name="csX77" fmla="*/ 463003 w 692267"/>
                    <a:gd name="csY77" fmla="*/ 78857 h 692228"/>
                    <a:gd name="csX78" fmla="*/ 471737 w 692267"/>
                    <a:gd name="csY78" fmla="*/ 91088 h 692228"/>
                    <a:gd name="csX79" fmla="*/ 480470 w 692267"/>
                    <a:gd name="csY79" fmla="*/ 104199 h 692228"/>
                    <a:gd name="csX80" fmla="*/ 489204 w 692267"/>
                    <a:gd name="csY80" fmla="*/ 118188 h 692228"/>
                    <a:gd name="csX81" fmla="*/ 497938 w 692267"/>
                    <a:gd name="csY81" fmla="*/ 133057 h 692228"/>
                    <a:gd name="csX82" fmla="*/ 506671 w 692267"/>
                    <a:gd name="csY82" fmla="*/ 148805 h 692228"/>
                    <a:gd name="csX83" fmla="*/ 515405 w 692267"/>
                    <a:gd name="csY83" fmla="*/ 165432 h 692228"/>
                    <a:gd name="csX84" fmla="*/ 524139 w 692267"/>
                    <a:gd name="csY84" fmla="*/ 182958 h 692228"/>
                    <a:gd name="csX85" fmla="*/ 532873 w 692267"/>
                    <a:gd name="csY85" fmla="*/ 201363 h 692228"/>
                    <a:gd name="csX86" fmla="*/ 541606 w 692267"/>
                    <a:gd name="csY86" fmla="*/ 220648 h 692228"/>
                    <a:gd name="csX87" fmla="*/ 545963 w 692267"/>
                    <a:gd name="csY87" fmla="*/ 230612 h 692228"/>
                    <a:gd name="csX88" fmla="*/ 550320 w 692267"/>
                    <a:gd name="csY88" fmla="*/ 240812 h 692228"/>
                    <a:gd name="csX89" fmla="*/ 554677 w 692267"/>
                    <a:gd name="csY89" fmla="*/ 251225 h 692228"/>
                    <a:gd name="csX90" fmla="*/ 559035 w 692267"/>
                    <a:gd name="csY90" fmla="*/ 261854 h 692228"/>
                    <a:gd name="csX91" fmla="*/ 563392 w 692267"/>
                    <a:gd name="csY91" fmla="*/ 272698 h 692228"/>
                    <a:gd name="csX92" fmla="*/ 567749 w 692267"/>
                    <a:gd name="csY92" fmla="*/ 283777 h 692228"/>
                    <a:gd name="csX93" fmla="*/ 572106 w 692267"/>
                    <a:gd name="csY93" fmla="*/ 295070 h 692228"/>
                    <a:gd name="csX94" fmla="*/ 576463 w 692267"/>
                    <a:gd name="csY94" fmla="*/ 306578 h 692228"/>
                    <a:gd name="csX95" fmla="*/ 580820 w 692267"/>
                    <a:gd name="csY95" fmla="*/ 318301 h 692228"/>
                    <a:gd name="csX96" fmla="*/ 585177 w 692267"/>
                    <a:gd name="csY96" fmla="*/ 330259 h 692228"/>
                    <a:gd name="csX97" fmla="*/ 589534 w 692267"/>
                    <a:gd name="csY97" fmla="*/ 342431 h 692228"/>
                    <a:gd name="csX98" fmla="*/ 593891 w 692267"/>
                    <a:gd name="csY98" fmla="*/ 354818 h 692228"/>
                    <a:gd name="csX99" fmla="*/ 598248 w 692267"/>
                    <a:gd name="csY99" fmla="*/ 367440 h 692228"/>
                    <a:gd name="csX100" fmla="*/ 602605 w 692267"/>
                    <a:gd name="csY100" fmla="*/ 380277 h 692228"/>
                    <a:gd name="csX101" fmla="*/ 606962 w 692267"/>
                    <a:gd name="csY101" fmla="*/ 393329 h 692228"/>
                    <a:gd name="csX102" fmla="*/ 611319 w 692267"/>
                    <a:gd name="csY102" fmla="*/ 406595 h 692228"/>
                    <a:gd name="csX103" fmla="*/ 615677 w 692267"/>
                    <a:gd name="csY103" fmla="*/ 420096 h 692228"/>
                    <a:gd name="csX104" fmla="*/ 620034 w 692267"/>
                    <a:gd name="csY104" fmla="*/ 433812 h 692228"/>
                    <a:gd name="csX105" fmla="*/ 624391 w 692267"/>
                    <a:gd name="csY105" fmla="*/ 447743 h 692228"/>
                    <a:gd name="csX106" fmla="*/ 628748 w 692267"/>
                    <a:gd name="csY106" fmla="*/ 461889 h 692228"/>
                    <a:gd name="csX107" fmla="*/ 633105 w 692267"/>
                    <a:gd name="csY107" fmla="*/ 476269 h 692228"/>
                    <a:gd name="csX108" fmla="*/ 637462 w 692267"/>
                    <a:gd name="csY108" fmla="*/ 490865 h 692228"/>
                    <a:gd name="csX109" fmla="*/ 641819 w 692267"/>
                    <a:gd name="csY109" fmla="*/ 505675 h 692228"/>
                    <a:gd name="csX110" fmla="*/ 646176 w 692267"/>
                    <a:gd name="csY110" fmla="*/ 520719 h 692228"/>
                    <a:gd name="csX111" fmla="*/ 650533 w 692267"/>
                    <a:gd name="csY111" fmla="*/ 535979 h 692228"/>
                    <a:gd name="csX112" fmla="*/ 654890 w 692267"/>
                    <a:gd name="csY112" fmla="*/ 551454 h 692228"/>
                    <a:gd name="csX113" fmla="*/ 659247 w 692267"/>
                    <a:gd name="csY113" fmla="*/ 567143 h 692228"/>
                    <a:gd name="csX114" fmla="*/ 663604 w 692267"/>
                    <a:gd name="csY114" fmla="*/ 583067 h 692228"/>
                    <a:gd name="csX115" fmla="*/ 667961 w 692267"/>
                    <a:gd name="csY115" fmla="*/ 599206 h 692228"/>
                    <a:gd name="csX116" fmla="*/ 672319 w 692267"/>
                    <a:gd name="csY116" fmla="*/ 615559 h 692228"/>
                    <a:gd name="csX117" fmla="*/ 676676 w 692267"/>
                    <a:gd name="csY117" fmla="*/ 632128 h 692228"/>
                    <a:gd name="csX118" fmla="*/ 681033 w 692267"/>
                    <a:gd name="csY118" fmla="*/ 648931 h 692228"/>
                    <a:gd name="csX119" fmla="*/ 685390 w 692267"/>
                    <a:gd name="csY119" fmla="*/ 665949 h 692228"/>
                    <a:gd name="csX120" fmla="*/ 689747 w 692267"/>
                    <a:gd name="csY120" fmla="*/ 683182 h 692228"/>
                    <a:gd name="csX121" fmla="*/ 690001 w 692267"/>
                    <a:gd name="csY121" fmla="*/ 683162 h 692228"/>
                    <a:gd name="csX122" fmla="*/ 692267 w 692267"/>
                    <a:gd name="csY122" fmla="*/ 692228 h 69222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  <a:cxn ang="0">
                      <a:pos x="csX80" y="csY80"/>
                    </a:cxn>
                    <a:cxn ang="0">
                      <a:pos x="csX81" y="csY81"/>
                    </a:cxn>
                    <a:cxn ang="0">
                      <a:pos x="csX82" y="csY82"/>
                    </a:cxn>
                    <a:cxn ang="0">
                      <a:pos x="csX83" y="csY83"/>
                    </a:cxn>
                    <a:cxn ang="0">
                      <a:pos x="csX84" y="csY84"/>
                    </a:cxn>
                    <a:cxn ang="0">
                      <a:pos x="csX85" y="csY85"/>
                    </a:cxn>
                    <a:cxn ang="0">
                      <a:pos x="csX86" y="csY86"/>
                    </a:cxn>
                    <a:cxn ang="0">
                      <a:pos x="csX87" y="csY87"/>
                    </a:cxn>
                    <a:cxn ang="0">
                      <a:pos x="csX88" y="csY88"/>
                    </a:cxn>
                    <a:cxn ang="0">
                      <a:pos x="csX89" y="csY89"/>
                    </a:cxn>
                    <a:cxn ang="0">
                      <a:pos x="csX90" y="csY90"/>
                    </a:cxn>
                    <a:cxn ang="0">
                      <a:pos x="csX91" y="csY91"/>
                    </a:cxn>
                    <a:cxn ang="0">
                      <a:pos x="csX92" y="csY92"/>
                    </a:cxn>
                    <a:cxn ang="0">
                      <a:pos x="csX93" y="csY93"/>
                    </a:cxn>
                    <a:cxn ang="0">
                      <a:pos x="csX94" y="csY94"/>
                    </a:cxn>
                    <a:cxn ang="0">
                      <a:pos x="csX95" y="csY95"/>
                    </a:cxn>
                    <a:cxn ang="0">
                      <a:pos x="csX96" y="csY96"/>
                    </a:cxn>
                    <a:cxn ang="0">
                      <a:pos x="csX97" y="csY97"/>
                    </a:cxn>
                    <a:cxn ang="0">
                      <a:pos x="csX98" y="csY98"/>
                    </a:cxn>
                    <a:cxn ang="0">
                      <a:pos x="csX99" y="csY99"/>
                    </a:cxn>
                    <a:cxn ang="0">
                      <a:pos x="csX100" y="csY100"/>
                    </a:cxn>
                    <a:cxn ang="0">
                      <a:pos x="csX101" y="csY101"/>
                    </a:cxn>
                    <a:cxn ang="0">
                      <a:pos x="csX102" y="csY102"/>
                    </a:cxn>
                    <a:cxn ang="0">
                      <a:pos x="csX103" y="csY103"/>
                    </a:cxn>
                    <a:cxn ang="0">
                      <a:pos x="csX104" y="csY104"/>
                    </a:cxn>
                    <a:cxn ang="0">
                      <a:pos x="csX105" y="csY105"/>
                    </a:cxn>
                    <a:cxn ang="0">
                      <a:pos x="csX106" y="csY106"/>
                    </a:cxn>
                    <a:cxn ang="0">
                      <a:pos x="csX107" y="csY107"/>
                    </a:cxn>
                    <a:cxn ang="0">
                      <a:pos x="csX108" y="csY108"/>
                    </a:cxn>
                    <a:cxn ang="0">
                      <a:pos x="csX109" y="csY109"/>
                    </a:cxn>
                    <a:cxn ang="0">
                      <a:pos x="csX110" y="csY110"/>
                    </a:cxn>
                    <a:cxn ang="0">
                      <a:pos x="csX111" y="csY111"/>
                    </a:cxn>
                    <a:cxn ang="0">
                      <a:pos x="csX112" y="csY112"/>
                    </a:cxn>
                    <a:cxn ang="0">
                      <a:pos x="csX113" y="csY113"/>
                    </a:cxn>
                    <a:cxn ang="0">
                      <a:pos x="csX114" y="csY114"/>
                    </a:cxn>
                    <a:cxn ang="0">
                      <a:pos x="csX115" y="csY115"/>
                    </a:cxn>
                    <a:cxn ang="0">
                      <a:pos x="csX116" y="csY116"/>
                    </a:cxn>
                    <a:cxn ang="0">
                      <a:pos x="csX117" y="csY117"/>
                    </a:cxn>
                    <a:cxn ang="0">
                      <a:pos x="csX118" y="csY118"/>
                    </a:cxn>
                    <a:cxn ang="0">
                      <a:pos x="csX119" y="csY119"/>
                    </a:cxn>
                    <a:cxn ang="0">
                      <a:pos x="csX120" y="csY120"/>
                    </a:cxn>
                    <a:cxn ang="0">
                      <a:pos x="csX121" y="csY121"/>
                    </a:cxn>
                    <a:cxn ang="0">
                      <a:pos x="csX122" y="csY122"/>
                    </a:cxn>
                  </a:cxnLst>
                  <a:rect l="l" t="t" r="r" b="b"/>
                  <a:pathLst>
                    <a:path w="692267" h="692228">
                      <a:moveTo>
                        <a:pt x="0" y="692209"/>
                      </a:moveTo>
                      <a:lnTo>
                        <a:pt x="234" y="691290"/>
                      </a:lnTo>
                      <a:moveTo>
                        <a:pt x="234" y="691290"/>
                      </a:moveTo>
                      <a:lnTo>
                        <a:pt x="4592" y="673940"/>
                      </a:lnTo>
                      <a:lnTo>
                        <a:pt x="8949" y="656824"/>
                      </a:lnTo>
                      <a:moveTo>
                        <a:pt x="8968" y="656824"/>
                      </a:moveTo>
                      <a:lnTo>
                        <a:pt x="13325" y="639924"/>
                      </a:lnTo>
                      <a:lnTo>
                        <a:pt x="17682" y="623238"/>
                      </a:lnTo>
                      <a:lnTo>
                        <a:pt x="22039" y="606786"/>
                      </a:lnTo>
                      <a:lnTo>
                        <a:pt x="26396" y="590550"/>
                      </a:lnTo>
                      <a:moveTo>
                        <a:pt x="26416" y="590550"/>
                      </a:moveTo>
                      <a:lnTo>
                        <a:pt x="30773" y="574528"/>
                      </a:lnTo>
                      <a:lnTo>
                        <a:pt x="35130" y="558722"/>
                      </a:lnTo>
                      <a:lnTo>
                        <a:pt x="39487" y="543150"/>
                      </a:lnTo>
                      <a:lnTo>
                        <a:pt x="43844" y="527792"/>
                      </a:lnTo>
                      <a:lnTo>
                        <a:pt x="48201" y="512650"/>
                      </a:lnTo>
                      <a:lnTo>
                        <a:pt x="52558" y="497723"/>
                      </a:lnTo>
                      <a:lnTo>
                        <a:pt x="56916" y="483030"/>
                      </a:lnTo>
                      <a:lnTo>
                        <a:pt x="61273" y="468552"/>
                      </a:lnTo>
                      <a:moveTo>
                        <a:pt x="61351" y="468571"/>
                      </a:moveTo>
                      <a:lnTo>
                        <a:pt x="65708" y="454308"/>
                      </a:lnTo>
                      <a:lnTo>
                        <a:pt x="70065" y="440280"/>
                      </a:lnTo>
                      <a:lnTo>
                        <a:pt x="74422" y="426466"/>
                      </a:lnTo>
                      <a:lnTo>
                        <a:pt x="78779" y="412867"/>
                      </a:lnTo>
                      <a:lnTo>
                        <a:pt x="83136" y="399483"/>
                      </a:lnTo>
                      <a:lnTo>
                        <a:pt x="87493" y="386334"/>
                      </a:lnTo>
                      <a:lnTo>
                        <a:pt x="91850" y="373400"/>
                      </a:lnTo>
                      <a:lnTo>
                        <a:pt x="96207" y="360680"/>
                      </a:lnTo>
                      <a:lnTo>
                        <a:pt x="100564" y="348175"/>
                      </a:lnTo>
                      <a:lnTo>
                        <a:pt x="104922" y="335905"/>
                      </a:lnTo>
                      <a:lnTo>
                        <a:pt x="109279" y="323850"/>
                      </a:lnTo>
                      <a:lnTo>
                        <a:pt x="113636" y="312010"/>
                      </a:lnTo>
                      <a:lnTo>
                        <a:pt x="117993" y="300404"/>
                      </a:lnTo>
                      <a:lnTo>
                        <a:pt x="122350" y="289013"/>
                      </a:lnTo>
                      <a:lnTo>
                        <a:pt x="126707" y="277837"/>
                      </a:lnTo>
                      <a:lnTo>
                        <a:pt x="131064" y="266876"/>
                      </a:lnTo>
                      <a:moveTo>
                        <a:pt x="131201" y="266876"/>
                      </a:moveTo>
                      <a:lnTo>
                        <a:pt x="135558" y="256149"/>
                      </a:lnTo>
                      <a:lnTo>
                        <a:pt x="139915" y="245637"/>
                      </a:lnTo>
                      <a:lnTo>
                        <a:pt x="144272" y="235341"/>
                      </a:lnTo>
                      <a:lnTo>
                        <a:pt x="148629" y="225259"/>
                      </a:lnTo>
                      <a:lnTo>
                        <a:pt x="157363" y="205779"/>
                      </a:lnTo>
                      <a:lnTo>
                        <a:pt x="166096" y="187178"/>
                      </a:lnTo>
                      <a:lnTo>
                        <a:pt x="174830" y="169457"/>
                      </a:lnTo>
                      <a:lnTo>
                        <a:pt x="183564" y="152615"/>
                      </a:lnTo>
                      <a:lnTo>
                        <a:pt x="192298" y="136652"/>
                      </a:lnTo>
                      <a:lnTo>
                        <a:pt x="201031" y="121568"/>
                      </a:lnTo>
                      <a:lnTo>
                        <a:pt x="209765" y="107364"/>
                      </a:lnTo>
                      <a:lnTo>
                        <a:pt x="218499" y="94039"/>
                      </a:lnTo>
                      <a:lnTo>
                        <a:pt x="227232" y="81593"/>
                      </a:lnTo>
                      <a:lnTo>
                        <a:pt x="235966" y="70045"/>
                      </a:lnTo>
                      <a:lnTo>
                        <a:pt x="244700" y="59377"/>
                      </a:lnTo>
                      <a:lnTo>
                        <a:pt x="253433" y="49589"/>
                      </a:lnTo>
                      <a:lnTo>
                        <a:pt x="262167" y="40679"/>
                      </a:lnTo>
                      <a:lnTo>
                        <a:pt x="270901" y="32649"/>
                      </a:lnTo>
                      <a:lnTo>
                        <a:pt x="279634" y="25498"/>
                      </a:lnTo>
                      <a:lnTo>
                        <a:pt x="288368" y="19226"/>
                      </a:lnTo>
                      <a:lnTo>
                        <a:pt x="297102" y="13833"/>
                      </a:lnTo>
                      <a:lnTo>
                        <a:pt x="305836" y="9320"/>
                      </a:lnTo>
                      <a:lnTo>
                        <a:pt x="314569" y="5686"/>
                      </a:lnTo>
                      <a:lnTo>
                        <a:pt x="323303" y="2931"/>
                      </a:lnTo>
                      <a:lnTo>
                        <a:pt x="332037" y="1075"/>
                      </a:lnTo>
                      <a:lnTo>
                        <a:pt x="340770" y="98"/>
                      </a:lnTo>
                      <a:lnTo>
                        <a:pt x="349504" y="0"/>
                      </a:lnTo>
                      <a:lnTo>
                        <a:pt x="358238" y="781"/>
                      </a:lnTo>
                      <a:lnTo>
                        <a:pt x="366971" y="2442"/>
                      </a:lnTo>
                      <a:lnTo>
                        <a:pt x="375705" y="4982"/>
                      </a:lnTo>
                      <a:lnTo>
                        <a:pt x="384439" y="8402"/>
                      </a:lnTo>
                      <a:lnTo>
                        <a:pt x="393172" y="12700"/>
                      </a:lnTo>
                      <a:lnTo>
                        <a:pt x="401906" y="17878"/>
                      </a:lnTo>
                      <a:lnTo>
                        <a:pt x="410640" y="23935"/>
                      </a:lnTo>
                      <a:moveTo>
                        <a:pt x="410601" y="23954"/>
                      </a:moveTo>
                      <a:lnTo>
                        <a:pt x="419334" y="30890"/>
                      </a:lnTo>
                      <a:lnTo>
                        <a:pt x="428068" y="38725"/>
                      </a:lnTo>
                      <a:lnTo>
                        <a:pt x="436802" y="47439"/>
                      </a:lnTo>
                      <a:lnTo>
                        <a:pt x="445536" y="57033"/>
                      </a:lnTo>
                      <a:lnTo>
                        <a:pt x="454269" y="67505"/>
                      </a:lnTo>
                      <a:lnTo>
                        <a:pt x="463003" y="78857"/>
                      </a:lnTo>
                      <a:lnTo>
                        <a:pt x="471737" y="91088"/>
                      </a:lnTo>
                      <a:lnTo>
                        <a:pt x="480470" y="104199"/>
                      </a:lnTo>
                      <a:lnTo>
                        <a:pt x="489204" y="118188"/>
                      </a:lnTo>
                      <a:lnTo>
                        <a:pt x="497938" y="133057"/>
                      </a:lnTo>
                      <a:lnTo>
                        <a:pt x="506671" y="148805"/>
                      </a:lnTo>
                      <a:lnTo>
                        <a:pt x="515405" y="165432"/>
                      </a:lnTo>
                      <a:lnTo>
                        <a:pt x="524139" y="182958"/>
                      </a:lnTo>
                      <a:lnTo>
                        <a:pt x="532873" y="201363"/>
                      </a:lnTo>
                      <a:lnTo>
                        <a:pt x="541606" y="220648"/>
                      </a:lnTo>
                      <a:lnTo>
                        <a:pt x="545963" y="230612"/>
                      </a:lnTo>
                      <a:lnTo>
                        <a:pt x="550320" y="240812"/>
                      </a:lnTo>
                      <a:lnTo>
                        <a:pt x="554677" y="251225"/>
                      </a:lnTo>
                      <a:lnTo>
                        <a:pt x="559035" y="261854"/>
                      </a:lnTo>
                      <a:lnTo>
                        <a:pt x="563392" y="272698"/>
                      </a:lnTo>
                      <a:lnTo>
                        <a:pt x="567749" y="283777"/>
                      </a:lnTo>
                      <a:lnTo>
                        <a:pt x="572106" y="295070"/>
                      </a:lnTo>
                      <a:lnTo>
                        <a:pt x="576463" y="306578"/>
                      </a:lnTo>
                      <a:lnTo>
                        <a:pt x="580820" y="318301"/>
                      </a:lnTo>
                      <a:lnTo>
                        <a:pt x="585177" y="330259"/>
                      </a:lnTo>
                      <a:lnTo>
                        <a:pt x="589534" y="342431"/>
                      </a:lnTo>
                      <a:lnTo>
                        <a:pt x="593891" y="354818"/>
                      </a:lnTo>
                      <a:lnTo>
                        <a:pt x="598248" y="367440"/>
                      </a:lnTo>
                      <a:lnTo>
                        <a:pt x="602605" y="380277"/>
                      </a:lnTo>
                      <a:lnTo>
                        <a:pt x="606962" y="393329"/>
                      </a:lnTo>
                      <a:lnTo>
                        <a:pt x="611319" y="406595"/>
                      </a:lnTo>
                      <a:lnTo>
                        <a:pt x="615677" y="420096"/>
                      </a:lnTo>
                      <a:lnTo>
                        <a:pt x="620034" y="433812"/>
                      </a:lnTo>
                      <a:lnTo>
                        <a:pt x="624391" y="447743"/>
                      </a:lnTo>
                      <a:lnTo>
                        <a:pt x="628748" y="461889"/>
                      </a:lnTo>
                      <a:lnTo>
                        <a:pt x="633105" y="476269"/>
                      </a:lnTo>
                      <a:lnTo>
                        <a:pt x="637462" y="490865"/>
                      </a:lnTo>
                      <a:lnTo>
                        <a:pt x="641819" y="505675"/>
                      </a:lnTo>
                      <a:lnTo>
                        <a:pt x="646176" y="520719"/>
                      </a:lnTo>
                      <a:lnTo>
                        <a:pt x="650533" y="535979"/>
                      </a:lnTo>
                      <a:lnTo>
                        <a:pt x="654890" y="551454"/>
                      </a:lnTo>
                      <a:lnTo>
                        <a:pt x="659247" y="567143"/>
                      </a:lnTo>
                      <a:lnTo>
                        <a:pt x="663604" y="583067"/>
                      </a:lnTo>
                      <a:lnTo>
                        <a:pt x="667961" y="599206"/>
                      </a:lnTo>
                      <a:lnTo>
                        <a:pt x="672319" y="615559"/>
                      </a:lnTo>
                      <a:lnTo>
                        <a:pt x="676676" y="632128"/>
                      </a:lnTo>
                      <a:lnTo>
                        <a:pt x="681033" y="648931"/>
                      </a:lnTo>
                      <a:lnTo>
                        <a:pt x="685390" y="665949"/>
                      </a:lnTo>
                      <a:lnTo>
                        <a:pt x="689747" y="683182"/>
                      </a:lnTo>
                      <a:moveTo>
                        <a:pt x="690001" y="683162"/>
                      </a:moveTo>
                      <a:lnTo>
                        <a:pt x="692267" y="692228"/>
                      </a:lnTo>
                    </a:path>
                  </a:pathLst>
                </a:custGeom>
                <a:noFill/>
                <a:ln w="13677" cap="rnd">
                  <a:solidFill>
                    <a:srgbClr val="285782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629" name="Freeform: Shape 25628">
                  <a:extLst>
                    <a:ext uri="{FF2B5EF4-FFF2-40B4-BE49-F238E27FC236}">
                      <a16:creationId xmlns:a16="http://schemas.microsoft.com/office/drawing/2014/main" id="{B96FD7CA-A404-B2D0-8BDA-E82DC49BA733}"/>
                    </a:ext>
                  </a:extLst>
                </p:cNvPr>
                <p:cNvSpPr/>
                <p:nvPr/>
              </p:nvSpPr>
              <p:spPr>
                <a:xfrm>
                  <a:off x="1935861" y="4088438"/>
                  <a:ext cx="53926" cy="72761"/>
                </a:xfrm>
                <a:custGeom>
                  <a:avLst/>
                  <a:gdLst>
                    <a:gd name="csX0" fmla="*/ 43512 w 53926"/>
                    <a:gd name="csY0" fmla="*/ 72761 h 72761"/>
                    <a:gd name="csX1" fmla="*/ 0 w 53926"/>
                    <a:gd name="csY1" fmla="*/ 13540 h 72761"/>
                    <a:gd name="csX2" fmla="*/ 30890 w 53926"/>
                    <a:gd name="csY2" fmla="*/ 22430 h 72761"/>
                    <a:gd name="csX3" fmla="*/ 53926 w 53926"/>
                    <a:gd name="csY3" fmla="*/ 0 h 72761"/>
                    <a:gd name="csX4" fmla="*/ 43512 w 53926"/>
                    <a:gd name="csY4" fmla="*/ 72761 h 7276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53926" h="72761">
                      <a:moveTo>
                        <a:pt x="43512" y="72761"/>
                      </a:moveTo>
                      <a:lnTo>
                        <a:pt x="0" y="13540"/>
                      </a:lnTo>
                      <a:lnTo>
                        <a:pt x="30890" y="22430"/>
                      </a:lnTo>
                      <a:lnTo>
                        <a:pt x="53926" y="0"/>
                      </a:lnTo>
                      <a:lnTo>
                        <a:pt x="43512" y="72761"/>
                      </a:lnTo>
                      <a:close/>
                    </a:path>
                  </a:pathLst>
                </a:custGeom>
                <a:solidFill>
                  <a:srgbClr val="285782"/>
                </a:solidFill>
                <a:ln w="19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630" name="Freeform: Shape 25629">
                  <a:extLst>
                    <a:ext uri="{FF2B5EF4-FFF2-40B4-BE49-F238E27FC236}">
                      <a16:creationId xmlns:a16="http://schemas.microsoft.com/office/drawing/2014/main" id="{3CC98131-7D55-DAE9-BCCD-78258DE2B286}"/>
                    </a:ext>
                  </a:extLst>
                </p:cNvPr>
                <p:cNvSpPr/>
                <p:nvPr/>
              </p:nvSpPr>
              <p:spPr>
                <a:xfrm>
                  <a:off x="1258892" y="4088457"/>
                  <a:ext cx="53926" cy="72741"/>
                </a:xfrm>
                <a:custGeom>
                  <a:avLst/>
                  <a:gdLst>
                    <a:gd name="csX0" fmla="*/ 10453 w 53926"/>
                    <a:gd name="csY0" fmla="*/ 72742 h 72741"/>
                    <a:gd name="csX1" fmla="*/ 53926 w 53926"/>
                    <a:gd name="csY1" fmla="*/ 13481 h 72741"/>
                    <a:gd name="csX2" fmla="*/ 23036 w 53926"/>
                    <a:gd name="csY2" fmla="*/ 22391 h 72741"/>
                    <a:gd name="csX3" fmla="*/ 0 w 53926"/>
                    <a:gd name="csY3" fmla="*/ 0 h 72741"/>
                    <a:gd name="csX4" fmla="*/ 10453 w 53926"/>
                    <a:gd name="csY4" fmla="*/ 72742 h 7274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53926" h="72741">
                      <a:moveTo>
                        <a:pt x="10453" y="72742"/>
                      </a:moveTo>
                      <a:lnTo>
                        <a:pt x="53926" y="13481"/>
                      </a:lnTo>
                      <a:lnTo>
                        <a:pt x="23036" y="22391"/>
                      </a:lnTo>
                      <a:lnTo>
                        <a:pt x="0" y="0"/>
                      </a:lnTo>
                      <a:lnTo>
                        <a:pt x="10453" y="72742"/>
                      </a:lnTo>
                      <a:close/>
                    </a:path>
                  </a:pathLst>
                </a:custGeom>
                <a:solidFill>
                  <a:srgbClr val="285782"/>
                </a:solidFill>
                <a:ln w="19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25613" name="Group 25612">
              <a:extLst>
                <a:ext uri="{FF2B5EF4-FFF2-40B4-BE49-F238E27FC236}">
                  <a16:creationId xmlns:a16="http://schemas.microsoft.com/office/drawing/2014/main" id="{5D307BD3-95E0-E177-4ABA-31216FBD2513}"/>
                </a:ext>
              </a:extLst>
            </p:cNvPr>
            <p:cNvGrpSpPr/>
            <p:nvPr/>
          </p:nvGrpSpPr>
          <p:grpSpPr>
            <a:xfrm>
              <a:off x="2705998" y="2452522"/>
              <a:ext cx="1750235" cy="1765280"/>
              <a:chOff x="2747829" y="2431778"/>
              <a:chExt cx="1750235" cy="1765280"/>
            </a:xfrm>
          </p:grpSpPr>
          <p:grpSp>
            <p:nvGrpSpPr>
              <p:cNvPr id="58" name="Graphic 14">
                <a:extLst>
                  <a:ext uri="{FF2B5EF4-FFF2-40B4-BE49-F238E27FC236}">
                    <a16:creationId xmlns:a16="http://schemas.microsoft.com/office/drawing/2014/main" id="{E0537263-8EB9-32E8-257E-9F7C902B3EAE}"/>
                  </a:ext>
                </a:extLst>
              </p:cNvPr>
              <p:cNvGrpSpPr/>
              <p:nvPr/>
            </p:nvGrpSpPr>
            <p:grpSpPr>
              <a:xfrm>
                <a:off x="2747829" y="2446842"/>
                <a:ext cx="1750235" cy="1750216"/>
                <a:chOff x="2747829" y="2446842"/>
                <a:chExt cx="1750235" cy="1750216"/>
              </a:xfrm>
            </p:grpSpPr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6DB0D79D-7A0E-8F4E-C712-CCC1AD8A0B81}"/>
                    </a:ext>
                  </a:extLst>
                </p:cNvPr>
                <p:cNvSpPr/>
                <p:nvPr/>
              </p:nvSpPr>
              <p:spPr>
                <a:xfrm>
                  <a:off x="2758360" y="2457256"/>
                  <a:ext cx="1729153" cy="1730247"/>
                </a:xfrm>
                <a:custGeom>
                  <a:avLst/>
                  <a:gdLst>
                    <a:gd name="csX0" fmla="*/ 0 w 1729153"/>
                    <a:gd name="csY0" fmla="*/ 0 h 1730247"/>
                    <a:gd name="csX1" fmla="*/ 0 w 1729153"/>
                    <a:gd name="csY1" fmla="*/ 1730248 h 1730247"/>
                    <a:gd name="csX2" fmla="*/ 171938 w 1729153"/>
                    <a:gd name="csY2" fmla="*/ 0 h 1730247"/>
                    <a:gd name="csX3" fmla="*/ 171938 w 1729153"/>
                    <a:gd name="csY3" fmla="*/ 1730248 h 1730247"/>
                    <a:gd name="csX4" fmla="*/ 345831 w 1729153"/>
                    <a:gd name="csY4" fmla="*/ 0 h 1730247"/>
                    <a:gd name="csX5" fmla="*/ 345831 w 1729153"/>
                    <a:gd name="csY5" fmla="*/ 1730248 h 1730247"/>
                    <a:gd name="csX6" fmla="*/ 517769 w 1729153"/>
                    <a:gd name="csY6" fmla="*/ 0 h 1730247"/>
                    <a:gd name="csX7" fmla="*/ 517769 w 1729153"/>
                    <a:gd name="csY7" fmla="*/ 1730248 h 1730247"/>
                    <a:gd name="csX8" fmla="*/ 691662 w 1729153"/>
                    <a:gd name="csY8" fmla="*/ 0 h 1730247"/>
                    <a:gd name="csX9" fmla="*/ 691662 w 1729153"/>
                    <a:gd name="csY9" fmla="*/ 1730248 h 1730247"/>
                    <a:gd name="csX10" fmla="*/ 1037492 w 1729153"/>
                    <a:gd name="csY10" fmla="*/ 0 h 1730247"/>
                    <a:gd name="csX11" fmla="*/ 1037492 w 1729153"/>
                    <a:gd name="csY11" fmla="*/ 1730248 h 1730247"/>
                    <a:gd name="csX12" fmla="*/ 1211385 w 1729153"/>
                    <a:gd name="csY12" fmla="*/ 0 h 1730247"/>
                    <a:gd name="csX13" fmla="*/ 1211385 w 1729153"/>
                    <a:gd name="csY13" fmla="*/ 1730248 h 1730247"/>
                    <a:gd name="csX14" fmla="*/ 1383323 w 1729153"/>
                    <a:gd name="csY14" fmla="*/ 0 h 1730247"/>
                    <a:gd name="csX15" fmla="*/ 1383323 w 1729153"/>
                    <a:gd name="csY15" fmla="*/ 1730248 h 1730247"/>
                    <a:gd name="csX16" fmla="*/ 1557215 w 1729153"/>
                    <a:gd name="csY16" fmla="*/ 0 h 1730247"/>
                    <a:gd name="csX17" fmla="*/ 1557215 w 1729153"/>
                    <a:gd name="csY17" fmla="*/ 1730248 h 1730247"/>
                    <a:gd name="csX18" fmla="*/ 1729154 w 1729153"/>
                    <a:gd name="csY18" fmla="*/ 0 h 1730247"/>
                    <a:gd name="csX19" fmla="*/ 1729154 w 1729153"/>
                    <a:gd name="csY19" fmla="*/ 1730248 h 173024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</a:cxnLst>
                  <a:rect l="l" t="t" r="r" b="b"/>
                  <a:pathLst>
                    <a:path w="1729153" h="1730247">
                      <a:moveTo>
                        <a:pt x="0" y="0"/>
                      </a:moveTo>
                      <a:lnTo>
                        <a:pt x="0" y="1730248"/>
                      </a:lnTo>
                      <a:moveTo>
                        <a:pt x="171938" y="0"/>
                      </a:moveTo>
                      <a:lnTo>
                        <a:pt x="171938" y="1730248"/>
                      </a:lnTo>
                      <a:moveTo>
                        <a:pt x="345831" y="0"/>
                      </a:moveTo>
                      <a:lnTo>
                        <a:pt x="345831" y="1730248"/>
                      </a:lnTo>
                      <a:moveTo>
                        <a:pt x="517769" y="0"/>
                      </a:moveTo>
                      <a:lnTo>
                        <a:pt x="517769" y="1730248"/>
                      </a:lnTo>
                      <a:moveTo>
                        <a:pt x="691662" y="0"/>
                      </a:moveTo>
                      <a:lnTo>
                        <a:pt x="691662" y="1730248"/>
                      </a:lnTo>
                      <a:moveTo>
                        <a:pt x="1037492" y="0"/>
                      </a:moveTo>
                      <a:lnTo>
                        <a:pt x="1037492" y="1730248"/>
                      </a:lnTo>
                      <a:moveTo>
                        <a:pt x="1211385" y="0"/>
                      </a:moveTo>
                      <a:lnTo>
                        <a:pt x="1211385" y="1730248"/>
                      </a:lnTo>
                      <a:moveTo>
                        <a:pt x="1383323" y="0"/>
                      </a:moveTo>
                      <a:lnTo>
                        <a:pt x="1383323" y="1730248"/>
                      </a:lnTo>
                      <a:moveTo>
                        <a:pt x="1557215" y="0"/>
                      </a:moveTo>
                      <a:lnTo>
                        <a:pt x="1557215" y="1730248"/>
                      </a:lnTo>
                      <a:moveTo>
                        <a:pt x="1729154" y="0"/>
                      </a:moveTo>
                      <a:lnTo>
                        <a:pt x="1729154" y="1730248"/>
                      </a:lnTo>
                    </a:path>
                  </a:pathLst>
                </a:custGeom>
                <a:noFill/>
                <a:ln w="1954" cap="rnd">
                  <a:solidFill>
                    <a:srgbClr val="808588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C638B51B-F87C-AE71-5AFA-475E96C30874}"/>
                    </a:ext>
                  </a:extLst>
                </p:cNvPr>
                <p:cNvSpPr/>
                <p:nvPr/>
              </p:nvSpPr>
              <p:spPr>
                <a:xfrm>
                  <a:off x="2759122" y="2456396"/>
                  <a:ext cx="1728391" cy="1731107"/>
                </a:xfrm>
                <a:custGeom>
                  <a:avLst/>
                  <a:gdLst>
                    <a:gd name="csX0" fmla="*/ 0 w 1728391"/>
                    <a:gd name="csY0" fmla="*/ 0 h 1731107"/>
                    <a:gd name="csX1" fmla="*/ 1728392 w 1728391"/>
                    <a:gd name="csY1" fmla="*/ 0 h 1731107"/>
                    <a:gd name="csX2" fmla="*/ 0 w 1728391"/>
                    <a:gd name="csY2" fmla="*/ 173892 h 1731107"/>
                    <a:gd name="csX3" fmla="*/ 1728392 w 1728391"/>
                    <a:gd name="csY3" fmla="*/ 173892 h 1731107"/>
                    <a:gd name="csX4" fmla="*/ 0 w 1728391"/>
                    <a:gd name="csY4" fmla="*/ 345831 h 1731107"/>
                    <a:gd name="csX5" fmla="*/ 1728392 w 1728391"/>
                    <a:gd name="csY5" fmla="*/ 345831 h 1731107"/>
                    <a:gd name="csX6" fmla="*/ 0 w 1728391"/>
                    <a:gd name="csY6" fmla="*/ 519723 h 1731107"/>
                    <a:gd name="csX7" fmla="*/ 1728392 w 1728391"/>
                    <a:gd name="csY7" fmla="*/ 519723 h 1731107"/>
                    <a:gd name="csX8" fmla="*/ 0 w 1728391"/>
                    <a:gd name="csY8" fmla="*/ 691662 h 1731107"/>
                    <a:gd name="csX9" fmla="*/ 1728392 w 1728391"/>
                    <a:gd name="csY9" fmla="*/ 691662 h 1731107"/>
                    <a:gd name="csX10" fmla="*/ 0 w 1728391"/>
                    <a:gd name="csY10" fmla="*/ 1039446 h 1731107"/>
                    <a:gd name="csX11" fmla="*/ 1728392 w 1728391"/>
                    <a:gd name="csY11" fmla="*/ 1039446 h 1731107"/>
                    <a:gd name="csX12" fmla="*/ 0 w 1728391"/>
                    <a:gd name="csY12" fmla="*/ 1211385 h 1731107"/>
                    <a:gd name="csX13" fmla="*/ 1728392 w 1728391"/>
                    <a:gd name="csY13" fmla="*/ 1211385 h 1731107"/>
                    <a:gd name="csX14" fmla="*/ 0 w 1728391"/>
                    <a:gd name="csY14" fmla="*/ 1385277 h 1731107"/>
                    <a:gd name="csX15" fmla="*/ 1728392 w 1728391"/>
                    <a:gd name="csY15" fmla="*/ 1385277 h 1731107"/>
                    <a:gd name="csX16" fmla="*/ 0 w 1728391"/>
                    <a:gd name="csY16" fmla="*/ 1557215 h 1731107"/>
                    <a:gd name="csX17" fmla="*/ 1728392 w 1728391"/>
                    <a:gd name="csY17" fmla="*/ 1557215 h 1731107"/>
                    <a:gd name="csX18" fmla="*/ 0 w 1728391"/>
                    <a:gd name="csY18" fmla="*/ 1731108 h 1731107"/>
                    <a:gd name="csX19" fmla="*/ 1728392 w 1728391"/>
                    <a:gd name="csY19" fmla="*/ 1731108 h 173110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</a:cxnLst>
                  <a:rect l="l" t="t" r="r" b="b"/>
                  <a:pathLst>
                    <a:path w="1728391" h="1731107">
                      <a:moveTo>
                        <a:pt x="0" y="0"/>
                      </a:moveTo>
                      <a:lnTo>
                        <a:pt x="1728392" y="0"/>
                      </a:lnTo>
                      <a:moveTo>
                        <a:pt x="0" y="173892"/>
                      </a:moveTo>
                      <a:lnTo>
                        <a:pt x="1728392" y="173892"/>
                      </a:lnTo>
                      <a:moveTo>
                        <a:pt x="0" y="345831"/>
                      </a:moveTo>
                      <a:lnTo>
                        <a:pt x="1728392" y="345831"/>
                      </a:lnTo>
                      <a:moveTo>
                        <a:pt x="0" y="519723"/>
                      </a:moveTo>
                      <a:lnTo>
                        <a:pt x="1728392" y="519723"/>
                      </a:lnTo>
                      <a:moveTo>
                        <a:pt x="0" y="691662"/>
                      </a:moveTo>
                      <a:lnTo>
                        <a:pt x="1728392" y="691662"/>
                      </a:lnTo>
                      <a:moveTo>
                        <a:pt x="0" y="1039446"/>
                      </a:moveTo>
                      <a:lnTo>
                        <a:pt x="1728392" y="1039446"/>
                      </a:lnTo>
                      <a:moveTo>
                        <a:pt x="0" y="1211385"/>
                      </a:moveTo>
                      <a:lnTo>
                        <a:pt x="1728392" y="1211385"/>
                      </a:lnTo>
                      <a:moveTo>
                        <a:pt x="0" y="1385277"/>
                      </a:moveTo>
                      <a:lnTo>
                        <a:pt x="1728392" y="1385277"/>
                      </a:lnTo>
                      <a:moveTo>
                        <a:pt x="0" y="1557215"/>
                      </a:moveTo>
                      <a:lnTo>
                        <a:pt x="1728392" y="1557215"/>
                      </a:lnTo>
                      <a:moveTo>
                        <a:pt x="0" y="1731108"/>
                      </a:moveTo>
                      <a:lnTo>
                        <a:pt x="1728392" y="1731108"/>
                      </a:lnTo>
                    </a:path>
                  </a:pathLst>
                </a:custGeom>
                <a:noFill/>
                <a:ln w="1954" cap="rnd">
                  <a:solidFill>
                    <a:srgbClr val="808588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E6EDEC65-4894-2A39-37FC-45374AE9904D}"/>
                    </a:ext>
                  </a:extLst>
                </p:cNvPr>
                <p:cNvSpPr/>
                <p:nvPr/>
              </p:nvSpPr>
              <p:spPr>
                <a:xfrm>
                  <a:off x="2757598" y="3321950"/>
                  <a:ext cx="1730677" cy="1953"/>
                </a:xfrm>
                <a:custGeom>
                  <a:avLst/>
                  <a:gdLst>
                    <a:gd name="csX0" fmla="*/ 0 w 1730677"/>
                    <a:gd name="csY0" fmla="*/ 0 h 1953"/>
                    <a:gd name="csX1" fmla="*/ 1730678 w 1730677"/>
                    <a:gd name="csY1" fmla="*/ 0 h 195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730677" h="1953">
                      <a:moveTo>
                        <a:pt x="0" y="0"/>
                      </a:moveTo>
                      <a:lnTo>
                        <a:pt x="1730678" y="0"/>
                      </a:lnTo>
                    </a:path>
                  </a:pathLst>
                </a:custGeom>
                <a:noFill/>
                <a:ln w="5862" cap="rnd">
                  <a:solidFill>
                    <a:srgbClr val="1C1C1F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13C5EEF9-AB10-B2B6-2B9E-FE818427F526}"/>
                    </a:ext>
                  </a:extLst>
                </p:cNvPr>
                <p:cNvSpPr/>
                <p:nvPr/>
              </p:nvSpPr>
              <p:spPr>
                <a:xfrm>
                  <a:off x="3622957" y="2456611"/>
                  <a:ext cx="1953" cy="1730677"/>
                </a:xfrm>
                <a:custGeom>
                  <a:avLst/>
                  <a:gdLst>
                    <a:gd name="csX0" fmla="*/ 0 w 1953"/>
                    <a:gd name="csY0" fmla="*/ 0 h 1730677"/>
                    <a:gd name="csX1" fmla="*/ 0 w 1953"/>
                    <a:gd name="csY1" fmla="*/ 1730678 h 173067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953" h="1730677">
                      <a:moveTo>
                        <a:pt x="0" y="0"/>
                      </a:moveTo>
                      <a:lnTo>
                        <a:pt x="0" y="1730678"/>
                      </a:lnTo>
                    </a:path>
                  </a:pathLst>
                </a:custGeom>
                <a:noFill/>
                <a:ln w="5862" cap="rnd">
                  <a:solidFill>
                    <a:srgbClr val="1C1C1F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DFFECC73-6C39-DA3D-624E-273A787200C4}"/>
                    </a:ext>
                  </a:extLst>
                </p:cNvPr>
                <p:cNvSpPr/>
                <p:nvPr/>
              </p:nvSpPr>
              <p:spPr>
                <a:xfrm>
                  <a:off x="2747829" y="3313490"/>
                  <a:ext cx="14653" cy="16920"/>
                </a:xfrm>
                <a:custGeom>
                  <a:avLst/>
                  <a:gdLst>
                    <a:gd name="csX0" fmla="*/ 0 w 14653"/>
                    <a:gd name="csY0" fmla="*/ 8460 h 16920"/>
                    <a:gd name="csX1" fmla="*/ 14654 w 14653"/>
                    <a:gd name="csY1" fmla="*/ 16920 h 16920"/>
                    <a:gd name="csX2" fmla="*/ 14654 w 14653"/>
                    <a:gd name="csY2" fmla="*/ 0 h 16920"/>
                    <a:gd name="csX3" fmla="*/ 0 w 14653"/>
                    <a:gd name="csY3" fmla="*/ 8460 h 169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4653" h="16920">
                      <a:moveTo>
                        <a:pt x="0" y="8460"/>
                      </a:moveTo>
                      <a:lnTo>
                        <a:pt x="14654" y="16920"/>
                      </a:lnTo>
                      <a:lnTo>
                        <a:pt x="14654" y="0"/>
                      </a:lnTo>
                      <a:lnTo>
                        <a:pt x="0" y="8460"/>
                      </a:lnTo>
                      <a:close/>
                    </a:path>
                  </a:pathLst>
                </a:custGeom>
                <a:noFill/>
                <a:ln w="4885" cap="sq">
                  <a:solidFill>
                    <a:srgbClr val="1C1C1F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600" name="Freeform: Shape 25599">
                  <a:extLst>
                    <a:ext uri="{FF2B5EF4-FFF2-40B4-BE49-F238E27FC236}">
                      <a16:creationId xmlns:a16="http://schemas.microsoft.com/office/drawing/2014/main" id="{5E5ABF79-A044-EBE4-C877-7E00AF079BCB}"/>
                    </a:ext>
                  </a:extLst>
                </p:cNvPr>
                <p:cNvSpPr/>
                <p:nvPr/>
              </p:nvSpPr>
              <p:spPr>
                <a:xfrm>
                  <a:off x="2747829" y="3313490"/>
                  <a:ext cx="14653" cy="16920"/>
                </a:xfrm>
                <a:custGeom>
                  <a:avLst/>
                  <a:gdLst>
                    <a:gd name="csX0" fmla="*/ 0 w 14653"/>
                    <a:gd name="csY0" fmla="*/ 8460 h 16920"/>
                    <a:gd name="csX1" fmla="*/ 14654 w 14653"/>
                    <a:gd name="csY1" fmla="*/ 16920 h 16920"/>
                    <a:gd name="csX2" fmla="*/ 14654 w 14653"/>
                    <a:gd name="csY2" fmla="*/ 0 h 16920"/>
                    <a:gd name="csX3" fmla="*/ 0 w 14653"/>
                    <a:gd name="csY3" fmla="*/ 8460 h 169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4653" h="16920">
                      <a:moveTo>
                        <a:pt x="0" y="8460"/>
                      </a:moveTo>
                      <a:lnTo>
                        <a:pt x="14654" y="16920"/>
                      </a:lnTo>
                      <a:lnTo>
                        <a:pt x="14654" y="0"/>
                      </a:lnTo>
                      <a:lnTo>
                        <a:pt x="0" y="8460"/>
                      </a:lnTo>
                      <a:close/>
                    </a:path>
                  </a:pathLst>
                </a:custGeom>
                <a:solidFill>
                  <a:srgbClr val="1C1C1F"/>
                </a:solidFill>
                <a:ln w="19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601" name="Freeform: Shape 25600">
                  <a:extLst>
                    <a:ext uri="{FF2B5EF4-FFF2-40B4-BE49-F238E27FC236}">
                      <a16:creationId xmlns:a16="http://schemas.microsoft.com/office/drawing/2014/main" id="{39C4E2FF-E6AE-1F4A-1935-954A8C06B326}"/>
                    </a:ext>
                  </a:extLst>
                </p:cNvPr>
                <p:cNvSpPr/>
                <p:nvPr/>
              </p:nvSpPr>
              <p:spPr>
                <a:xfrm>
                  <a:off x="4483411" y="3313490"/>
                  <a:ext cx="14653" cy="16920"/>
                </a:xfrm>
                <a:custGeom>
                  <a:avLst/>
                  <a:gdLst>
                    <a:gd name="csX0" fmla="*/ 14654 w 14653"/>
                    <a:gd name="csY0" fmla="*/ 8460 h 16920"/>
                    <a:gd name="csX1" fmla="*/ 0 w 14653"/>
                    <a:gd name="csY1" fmla="*/ 16920 h 16920"/>
                    <a:gd name="csX2" fmla="*/ 0 w 14653"/>
                    <a:gd name="csY2" fmla="*/ 0 h 16920"/>
                    <a:gd name="csX3" fmla="*/ 14654 w 14653"/>
                    <a:gd name="csY3" fmla="*/ 8460 h 169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4653" h="16920">
                      <a:moveTo>
                        <a:pt x="14654" y="8460"/>
                      </a:moveTo>
                      <a:lnTo>
                        <a:pt x="0" y="16920"/>
                      </a:lnTo>
                      <a:lnTo>
                        <a:pt x="0" y="0"/>
                      </a:lnTo>
                      <a:lnTo>
                        <a:pt x="14654" y="8460"/>
                      </a:lnTo>
                      <a:close/>
                    </a:path>
                  </a:pathLst>
                </a:custGeom>
                <a:noFill/>
                <a:ln w="4885" cap="sq">
                  <a:solidFill>
                    <a:srgbClr val="1C1C1F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603" name="Freeform: Shape 25602">
                  <a:extLst>
                    <a:ext uri="{FF2B5EF4-FFF2-40B4-BE49-F238E27FC236}">
                      <a16:creationId xmlns:a16="http://schemas.microsoft.com/office/drawing/2014/main" id="{9BED3DC9-51C6-1DDC-9296-C9960910190B}"/>
                    </a:ext>
                  </a:extLst>
                </p:cNvPr>
                <p:cNvSpPr/>
                <p:nvPr/>
              </p:nvSpPr>
              <p:spPr>
                <a:xfrm>
                  <a:off x="4483411" y="3313490"/>
                  <a:ext cx="14653" cy="16920"/>
                </a:xfrm>
                <a:custGeom>
                  <a:avLst/>
                  <a:gdLst>
                    <a:gd name="csX0" fmla="*/ 14654 w 14653"/>
                    <a:gd name="csY0" fmla="*/ 8460 h 16920"/>
                    <a:gd name="csX1" fmla="*/ 0 w 14653"/>
                    <a:gd name="csY1" fmla="*/ 16920 h 16920"/>
                    <a:gd name="csX2" fmla="*/ 0 w 14653"/>
                    <a:gd name="csY2" fmla="*/ 0 h 16920"/>
                    <a:gd name="csX3" fmla="*/ 14654 w 14653"/>
                    <a:gd name="csY3" fmla="*/ 8460 h 169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4653" h="16920">
                      <a:moveTo>
                        <a:pt x="14654" y="8460"/>
                      </a:moveTo>
                      <a:lnTo>
                        <a:pt x="0" y="16920"/>
                      </a:lnTo>
                      <a:lnTo>
                        <a:pt x="0" y="0"/>
                      </a:lnTo>
                      <a:lnTo>
                        <a:pt x="14654" y="8460"/>
                      </a:lnTo>
                      <a:close/>
                    </a:path>
                  </a:pathLst>
                </a:custGeom>
                <a:solidFill>
                  <a:srgbClr val="1C1C1F"/>
                </a:solidFill>
                <a:ln w="19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604" name="Freeform: Shape 25603">
                  <a:extLst>
                    <a:ext uri="{FF2B5EF4-FFF2-40B4-BE49-F238E27FC236}">
                      <a16:creationId xmlns:a16="http://schemas.microsoft.com/office/drawing/2014/main" id="{27C42219-25D4-B84F-D531-970F83F26637}"/>
                    </a:ext>
                  </a:extLst>
                </p:cNvPr>
                <p:cNvSpPr/>
                <p:nvPr/>
              </p:nvSpPr>
              <p:spPr>
                <a:xfrm>
                  <a:off x="3614497" y="2446842"/>
                  <a:ext cx="16920" cy="14653"/>
                </a:xfrm>
                <a:custGeom>
                  <a:avLst/>
                  <a:gdLst>
                    <a:gd name="csX0" fmla="*/ 8460 w 16920"/>
                    <a:gd name="csY0" fmla="*/ 0 h 14653"/>
                    <a:gd name="csX1" fmla="*/ 16920 w 16920"/>
                    <a:gd name="csY1" fmla="*/ 14654 h 14653"/>
                    <a:gd name="csX2" fmla="*/ 0 w 16920"/>
                    <a:gd name="csY2" fmla="*/ 14654 h 14653"/>
                    <a:gd name="csX3" fmla="*/ 8460 w 16920"/>
                    <a:gd name="csY3" fmla="*/ 0 h 1465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6920" h="14653">
                      <a:moveTo>
                        <a:pt x="8460" y="0"/>
                      </a:moveTo>
                      <a:lnTo>
                        <a:pt x="16920" y="14654"/>
                      </a:lnTo>
                      <a:lnTo>
                        <a:pt x="0" y="14654"/>
                      </a:lnTo>
                      <a:lnTo>
                        <a:pt x="8460" y="0"/>
                      </a:lnTo>
                      <a:close/>
                    </a:path>
                  </a:pathLst>
                </a:custGeom>
                <a:noFill/>
                <a:ln w="4885" cap="sq">
                  <a:solidFill>
                    <a:srgbClr val="1C1C1F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605" name="Freeform: Shape 25604">
                  <a:extLst>
                    <a:ext uri="{FF2B5EF4-FFF2-40B4-BE49-F238E27FC236}">
                      <a16:creationId xmlns:a16="http://schemas.microsoft.com/office/drawing/2014/main" id="{0A7D2528-DA0E-E8FC-FCC9-57CB765C94AC}"/>
                    </a:ext>
                  </a:extLst>
                </p:cNvPr>
                <p:cNvSpPr/>
                <p:nvPr/>
              </p:nvSpPr>
              <p:spPr>
                <a:xfrm>
                  <a:off x="3614497" y="2446842"/>
                  <a:ext cx="16920" cy="14653"/>
                </a:xfrm>
                <a:custGeom>
                  <a:avLst/>
                  <a:gdLst>
                    <a:gd name="csX0" fmla="*/ 8460 w 16920"/>
                    <a:gd name="csY0" fmla="*/ 0 h 14653"/>
                    <a:gd name="csX1" fmla="*/ 16920 w 16920"/>
                    <a:gd name="csY1" fmla="*/ 14654 h 14653"/>
                    <a:gd name="csX2" fmla="*/ 0 w 16920"/>
                    <a:gd name="csY2" fmla="*/ 14654 h 14653"/>
                    <a:gd name="csX3" fmla="*/ 8460 w 16920"/>
                    <a:gd name="csY3" fmla="*/ 0 h 1465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6920" h="14653">
                      <a:moveTo>
                        <a:pt x="8460" y="0"/>
                      </a:moveTo>
                      <a:lnTo>
                        <a:pt x="16920" y="14654"/>
                      </a:lnTo>
                      <a:lnTo>
                        <a:pt x="0" y="14654"/>
                      </a:lnTo>
                      <a:lnTo>
                        <a:pt x="8460" y="0"/>
                      </a:lnTo>
                      <a:close/>
                    </a:path>
                  </a:pathLst>
                </a:custGeom>
                <a:solidFill>
                  <a:srgbClr val="1C1C1F"/>
                </a:solidFill>
                <a:ln w="19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606" name="Freeform: Shape 25605">
                  <a:extLst>
                    <a:ext uri="{FF2B5EF4-FFF2-40B4-BE49-F238E27FC236}">
                      <a16:creationId xmlns:a16="http://schemas.microsoft.com/office/drawing/2014/main" id="{C49B879C-B0B0-A4DE-3CE0-683A38CB2326}"/>
                    </a:ext>
                  </a:extLst>
                </p:cNvPr>
                <p:cNvSpPr/>
                <p:nvPr/>
              </p:nvSpPr>
              <p:spPr>
                <a:xfrm>
                  <a:off x="3614497" y="4182404"/>
                  <a:ext cx="16920" cy="14653"/>
                </a:xfrm>
                <a:custGeom>
                  <a:avLst/>
                  <a:gdLst>
                    <a:gd name="csX0" fmla="*/ 8460 w 16920"/>
                    <a:gd name="csY0" fmla="*/ 14654 h 14653"/>
                    <a:gd name="csX1" fmla="*/ 16920 w 16920"/>
                    <a:gd name="csY1" fmla="*/ 0 h 14653"/>
                    <a:gd name="csX2" fmla="*/ 0 w 16920"/>
                    <a:gd name="csY2" fmla="*/ 0 h 14653"/>
                    <a:gd name="csX3" fmla="*/ 8460 w 16920"/>
                    <a:gd name="csY3" fmla="*/ 14654 h 1465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6920" h="14653">
                      <a:moveTo>
                        <a:pt x="8460" y="14654"/>
                      </a:moveTo>
                      <a:lnTo>
                        <a:pt x="16920" y="0"/>
                      </a:lnTo>
                      <a:lnTo>
                        <a:pt x="0" y="0"/>
                      </a:lnTo>
                      <a:lnTo>
                        <a:pt x="8460" y="14654"/>
                      </a:lnTo>
                      <a:close/>
                    </a:path>
                  </a:pathLst>
                </a:custGeom>
                <a:noFill/>
                <a:ln w="4885" cap="sq">
                  <a:solidFill>
                    <a:srgbClr val="1C1C1F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607" name="Freeform: Shape 25606">
                  <a:extLst>
                    <a:ext uri="{FF2B5EF4-FFF2-40B4-BE49-F238E27FC236}">
                      <a16:creationId xmlns:a16="http://schemas.microsoft.com/office/drawing/2014/main" id="{CBC540E7-E1E6-EC9E-DC7D-E5D3B3D6B53F}"/>
                    </a:ext>
                  </a:extLst>
                </p:cNvPr>
                <p:cNvSpPr/>
                <p:nvPr/>
              </p:nvSpPr>
              <p:spPr>
                <a:xfrm>
                  <a:off x="3614497" y="4182404"/>
                  <a:ext cx="16920" cy="14653"/>
                </a:xfrm>
                <a:custGeom>
                  <a:avLst/>
                  <a:gdLst>
                    <a:gd name="csX0" fmla="*/ 8460 w 16920"/>
                    <a:gd name="csY0" fmla="*/ 14654 h 14653"/>
                    <a:gd name="csX1" fmla="*/ 16920 w 16920"/>
                    <a:gd name="csY1" fmla="*/ 0 h 14653"/>
                    <a:gd name="csX2" fmla="*/ 0 w 16920"/>
                    <a:gd name="csY2" fmla="*/ 0 h 14653"/>
                    <a:gd name="csX3" fmla="*/ 8460 w 16920"/>
                    <a:gd name="csY3" fmla="*/ 14654 h 1465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6920" h="14653">
                      <a:moveTo>
                        <a:pt x="8460" y="14654"/>
                      </a:moveTo>
                      <a:lnTo>
                        <a:pt x="16920" y="0"/>
                      </a:lnTo>
                      <a:lnTo>
                        <a:pt x="0" y="0"/>
                      </a:lnTo>
                      <a:lnTo>
                        <a:pt x="8460" y="14654"/>
                      </a:lnTo>
                      <a:close/>
                    </a:path>
                  </a:pathLst>
                </a:custGeom>
                <a:solidFill>
                  <a:srgbClr val="1C1C1F"/>
                </a:solidFill>
                <a:ln w="19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608" name="Graphic 14">
                <a:extLst>
                  <a:ext uri="{FF2B5EF4-FFF2-40B4-BE49-F238E27FC236}">
                    <a16:creationId xmlns:a16="http://schemas.microsoft.com/office/drawing/2014/main" id="{BC19EAC5-DDFF-5D0D-77CE-7888F1170F83}"/>
                  </a:ext>
                </a:extLst>
              </p:cNvPr>
              <p:cNvGrpSpPr/>
              <p:nvPr/>
            </p:nvGrpSpPr>
            <p:grpSpPr>
              <a:xfrm>
                <a:off x="2907224" y="2431778"/>
                <a:ext cx="1431446" cy="715850"/>
                <a:chOff x="2907224" y="2431778"/>
                <a:chExt cx="1431446" cy="715850"/>
              </a:xfrm>
            </p:grpSpPr>
            <p:sp>
              <p:nvSpPr>
                <p:cNvPr id="25609" name="Freeform: Shape 25608">
                  <a:extLst>
                    <a:ext uri="{FF2B5EF4-FFF2-40B4-BE49-F238E27FC236}">
                      <a16:creationId xmlns:a16="http://schemas.microsoft.com/office/drawing/2014/main" id="{DEEE1D6E-3ACE-0EE9-1739-209C7A2362E1}"/>
                    </a:ext>
                  </a:extLst>
                </p:cNvPr>
                <p:cNvSpPr/>
                <p:nvPr/>
              </p:nvSpPr>
              <p:spPr>
                <a:xfrm>
                  <a:off x="2930611" y="2455302"/>
                  <a:ext cx="1384553" cy="692325"/>
                </a:xfrm>
                <a:custGeom>
                  <a:avLst/>
                  <a:gdLst>
                    <a:gd name="csX0" fmla="*/ 0 w 1384553"/>
                    <a:gd name="csY0" fmla="*/ 0 h 692325"/>
                    <a:gd name="csX1" fmla="*/ 5842 w 1384553"/>
                    <a:gd name="csY1" fmla="*/ 5842 h 692325"/>
                    <a:gd name="csX2" fmla="*/ 5862 w 1384553"/>
                    <a:gd name="csY2" fmla="*/ 5842 h 692325"/>
                    <a:gd name="csX3" fmla="*/ 14595 w 1384553"/>
                    <a:gd name="csY3" fmla="*/ 14576 h 692325"/>
                    <a:gd name="csX4" fmla="*/ 23329 w 1384553"/>
                    <a:gd name="csY4" fmla="*/ 23309 h 692325"/>
                    <a:gd name="csX5" fmla="*/ 23309 w 1384553"/>
                    <a:gd name="csY5" fmla="*/ 23309 h 692325"/>
                    <a:gd name="csX6" fmla="*/ 32043 w 1384553"/>
                    <a:gd name="csY6" fmla="*/ 32043 h 692325"/>
                    <a:gd name="csX7" fmla="*/ 40777 w 1384553"/>
                    <a:gd name="csY7" fmla="*/ 40777 h 692325"/>
                    <a:gd name="csX8" fmla="*/ 49510 w 1384553"/>
                    <a:gd name="csY8" fmla="*/ 49510 h 692325"/>
                    <a:gd name="csX9" fmla="*/ 58244 w 1384553"/>
                    <a:gd name="csY9" fmla="*/ 58244 h 692325"/>
                    <a:gd name="csX10" fmla="*/ 58244 w 1384553"/>
                    <a:gd name="csY10" fmla="*/ 58225 h 692325"/>
                    <a:gd name="csX11" fmla="*/ 66978 w 1384553"/>
                    <a:gd name="csY11" fmla="*/ 66958 h 692325"/>
                    <a:gd name="csX12" fmla="*/ 75712 w 1384553"/>
                    <a:gd name="csY12" fmla="*/ 75692 h 692325"/>
                    <a:gd name="csX13" fmla="*/ 84445 w 1384553"/>
                    <a:gd name="csY13" fmla="*/ 84426 h 692325"/>
                    <a:gd name="csX14" fmla="*/ 93179 w 1384553"/>
                    <a:gd name="csY14" fmla="*/ 93159 h 692325"/>
                    <a:gd name="csX15" fmla="*/ 101913 w 1384553"/>
                    <a:gd name="csY15" fmla="*/ 101893 h 692325"/>
                    <a:gd name="csX16" fmla="*/ 110646 w 1384553"/>
                    <a:gd name="csY16" fmla="*/ 110627 h 692325"/>
                    <a:gd name="csX17" fmla="*/ 119380 w 1384553"/>
                    <a:gd name="csY17" fmla="*/ 119360 h 692325"/>
                    <a:gd name="csX18" fmla="*/ 128114 w 1384553"/>
                    <a:gd name="csY18" fmla="*/ 128094 h 692325"/>
                    <a:gd name="csX19" fmla="*/ 136847 w 1384553"/>
                    <a:gd name="csY19" fmla="*/ 136828 h 692325"/>
                    <a:gd name="csX20" fmla="*/ 145581 w 1384553"/>
                    <a:gd name="csY20" fmla="*/ 145562 h 692325"/>
                    <a:gd name="csX21" fmla="*/ 154315 w 1384553"/>
                    <a:gd name="csY21" fmla="*/ 154295 h 692325"/>
                    <a:gd name="csX22" fmla="*/ 163048 w 1384553"/>
                    <a:gd name="csY22" fmla="*/ 163029 h 692325"/>
                    <a:gd name="csX23" fmla="*/ 171782 w 1384553"/>
                    <a:gd name="csY23" fmla="*/ 171763 h 692325"/>
                    <a:gd name="csX24" fmla="*/ 180516 w 1384553"/>
                    <a:gd name="csY24" fmla="*/ 180496 h 692325"/>
                    <a:gd name="csX25" fmla="*/ 189250 w 1384553"/>
                    <a:gd name="csY25" fmla="*/ 189230 h 692325"/>
                    <a:gd name="csX26" fmla="*/ 197983 w 1384553"/>
                    <a:gd name="csY26" fmla="*/ 197964 h 692325"/>
                    <a:gd name="csX27" fmla="*/ 197944 w 1384553"/>
                    <a:gd name="csY27" fmla="*/ 197925 h 692325"/>
                    <a:gd name="csX28" fmla="*/ 206678 w 1384553"/>
                    <a:gd name="csY28" fmla="*/ 206658 h 692325"/>
                    <a:gd name="csX29" fmla="*/ 215412 w 1384553"/>
                    <a:gd name="csY29" fmla="*/ 215392 h 692325"/>
                    <a:gd name="csX30" fmla="*/ 224145 w 1384553"/>
                    <a:gd name="csY30" fmla="*/ 224126 h 692325"/>
                    <a:gd name="csX31" fmla="*/ 232879 w 1384553"/>
                    <a:gd name="csY31" fmla="*/ 232859 h 692325"/>
                    <a:gd name="csX32" fmla="*/ 241613 w 1384553"/>
                    <a:gd name="csY32" fmla="*/ 241593 h 692325"/>
                    <a:gd name="csX33" fmla="*/ 250346 w 1384553"/>
                    <a:gd name="csY33" fmla="*/ 250327 h 692325"/>
                    <a:gd name="csX34" fmla="*/ 259080 w 1384553"/>
                    <a:gd name="csY34" fmla="*/ 259060 h 692325"/>
                    <a:gd name="csX35" fmla="*/ 267814 w 1384553"/>
                    <a:gd name="csY35" fmla="*/ 267794 h 692325"/>
                    <a:gd name="csX36" fmla="*/ 276547 w 1384553"/>
                    <a:gd name="csY36" fmla="*/ 276528 h 692325"/>
                    <a:gd name="csX37" fmla="*/ 285281 w 1384553"/>
                    <a:gd name="csY37" fmla="*/ 285262 h 692325"/>
                    <a:gd name="csX38" fmla="*/ 294015 w 1384553"/>
                    <a:gd name="csY38" fmla="*/ 293995 h 692325"/>
                    <a:gd name="csX39" fmla="*/ 302749 w 1384553"/>
                    <a:gd name="csY39" fmla="*/ 302729 h 692325"/>
                    <a:gd name="csX40" fmla="*/ 311482 w 1384553"/>
                    <a:gd name="csY40" fmla="*/ 311463 h 692325"/>
                    <a:gd name="csX41" fmla="*/ 320216 w 1384553"/>
                    <a:gd name="csY41" fmla="*/ 320196 h 692325"/>
                    <a:gd name="csX42" fmla="*/ 328950 w 1384553"/>
                    <a:gd name="csY42" fmla="*/ 328930 h 692325"/>
                    <a:gd name="csX43" fmla="*/ 337683 w 1384553"/>
                    <a:gd name="csY43" fmla="*/ 337664 h 692325"/>
                    <a:gd name="csX44" fmla="*/ 346417 w 1384553"/>
                    <a:gd name="csY44" fmla="*/ 346397 h 692325"/>
                    <a:gd name="csX45" fmla="*/ 355151 w 1384553"/>
                    <a:gd name="csY45" fmla="*/ 355131 h 692325"/>
                    <a:gd name="csX46" fmla="*/ 363884 w 1384553"/>
                    <a:gd name="csY46" fmla="*/ 363865 h 692325"/>
                    <a:gd name="csX47" fmla="*/ 372618 w 1384553"/>
                    <a:gd name="csY47" fmla="*/ 372598 h 692325"/>
                    <a:gd name="csX48" fmla="*/ 381352 w 1384553"/>
                    <a:gd name="csY48" fmla="*/ 381332 h 692325"/>
                    <a:gd name="csX49" fmla="*/ 390085 w 1384553"/>
                    <a:gd name="csY49" fmla="*/ 390066 h 692325"/>
                    <a:gd name="csX50" fmla="*/ 398819 w 1384553"/>
                    <a:gd name="csY50" fmla="*/ 398800 h 692325"/>
                    <a:gd name="csX51" fmla="*/ 407553 w 1384553"/>
                    <a:gd name="csY51" fmla="*/ 407533 h 692325"/>
                    <a:gd name="csX52" fmla="*/ 416286 w 1384553"/>
                    <a:gd name="csY52" fmla="*/ 416267 h 692325"/>
                    <a:gd name="csX53" fmla="*/ 425020 w 1384553"/>
                    <a:gd name="csY53" fmla="*/ 425001 h 692325"/>
                    <a:gd name="csX54" fmla="*/ 433754 w 1384553"/>
                    <a:gd name="csY54" fmla="*/ 433734 h 692325"/>
                    <a:gd name="csX55" fmla="*/ 442488 w 1384553"/>
                    <a:gd name="csY55" fmla="*/ 442468 h 692325"/>
                    <a:gd name="csX56" fmla="*/ 451221 w 1384553"/>
                    <a:gd name="csY56" fmla="*/ 451202 h 692325"/>
                    <a:gd name="csX57" fmla="*/ 459955 w 1384553"/>
                    <a:gd name="csY57" fmla="*/ 459935 h 692325"/>
                    <a:gd name="csX58" fmla="*/ 468689 w 1384553"/>
                    <a:gd name="csY58" fmla="*/ 468669 h 692325"/>
                    <a:gd name="csX59" fmla="*/ 477422 w 1384553"/>
                    <a:gd name="csY59" fmla="*/ 477403 h 692325"/>
                    <a:gd name="csX60" fmla="*/ 486156 w 1384553"/>
                    <a:gd name="csY60" fmla="*/ 486136 h 692325"/>
                    <a:gd name="csX61" fmla="*/ 494890 w 1384553"/>
                    <a:gd name="csY61" fmla="*/ 494870 h 692325"/>
                    <a:gd name="csX62" fmla="*/ 503623 w 1384553"/>
                    <a:gd name="csY62" fmla="*/ 503604 h 692325"/>
                    <a:gd name="csX63" fmla="*/ 512357 w 1384553"/>
                    <a:gd name="csY63" fmla="*/ 512338 h 692325"/>
                    <a:gd name="csX64" fmla="*/ 521091 w 1384553"/>
                    <a:gd name="csY64" fmla="*/ 521071 h 692325"/>
                    <a:gd name="csX65" fmla="*/ 529825 w 1384553"/>
                    <a:gd name="csY65" fmla="*/ 529805 h 692325"/>
                    <a:gd name="csX66" fmla="*/ 538558 w 1384553"/>
                    <a:gd name="csY66" fmla="*/ 538539 h 692325"/>
                    <a:gd name="csX67" fmla="*/ 547292 w 1384553"/>
                    <a:gd name="csY67" fmla="*/ 547272 h 692325"/>
                    <a:gd name="csX68" fmla="*/ 556026 w 1384553"/>
                    <a:gd name="csY68" fmla="*/ 556006 h 692325"/>
                    <a:gd name="csX69" fmla="*/ 564759 w 1384553"/>
                    <a:gd name="csY69" fmla="*/ 564740 h 692325"/>
                    <a:gd name="csX70" fmla="*/ 573493 w 1384553"/>
                    <a:gd name="csY70" fmla="*/ 573473 h 692325"/>
                    <a:gd name="csX71" fmla="*/ 582227 w 1384553"/>
                    <a:gd name="csY71" fmla="*/ 582207 h 692325"/>
                    <a:gd name="csX72" fmla="*/ 590960 w 1384553"/>
                    <a:gd name="csY72" fmla="*/ 590941 h 692325"/>
                    <a:gd name="csX73" fmla="*/ 599694 w 1384553"/>
                    <a:gd name="csY73" fmla="*/ 599674 h 692325"/>
                    <a:gd name="csX74" fmla="*/ 608428 w 1384553"/>
                    <a:gd name="csY74" fmla="*/ 608408 h 692325"/>
                    <a:gd name="csX75" fmla="*/ 617161 w 1384553"/>
                    <a:gd name="csY75" fmla="*/ 617142 h 692325"/>
                    <a:gd name="csX76" fmla="*/ 625895 w 1384553"/>
                    <a:gd name="csY76" fmla="*/ 625876 h 692325"/>
                    <a:gd name="csX77" fmla="*/ 634629 w 1384553"/>
                    <a:gd name="csY77" fmla="*/ 634609 h 692325"/>
                    <a:gd name="csX78" fmla="*/ 643362 w 1384553"/>
                    <a:gd name="csY78" fmla="*/ 643343 h 692325"/>
                    <a:gd name="csX79" fmla="*/ 652096 w 1384553"/>
                    <a:gd name="csY79" fmla="*/ 652077 h 692325"/>
                    <a:gd name="csX80" fmla="*/ 660830 w 1384553"/>
                    <a:gd name="csY80" fmla="*/ 660810 h 692325"/>
                    <a:gd name="csX81" fmla="*/ 669564 w 1384553"/>
                    <a:gd name="csY81" fmla="*/ 669544 h 692325"/>
                    <a:gd name="csX82" fmla="*/ 678297 w 1384553"/>
                    <a:gd name="csY82" fmla="*/ 678278 h 692325"/>
                    <a:gd name="csX83" fmla="*/ 687031 w 1384553"/>
                    <a:gd name="csY83" fmla="*/ 687011 h 692325"/>
                    <a:gd name="csX84" fmla="*/ 691388 w 1384553"/>
                    <a:gd name="csY84" fmla="*/ 691368 h 692325"/>
                    <a:gd name="csX85" fmla="*/ 692482 w 1384553"/>
                    <a:gd name="csY85" fmla="*/ 692326 h 692325"/>
                    <a:gd name="csX86" fmla="*/ 693576 w 1384553"/>
                    <a:gd name="csY86" fmla="*/ 691232 h 692325"/>
                    <a:gd name="csX87" fmla="*/ 695765 w 1384553"/>
                    <a:gd name="csY87" fmla="*/ 689043 h 692325"/>
                    <a:gd name="csX88" fmla="*/ 704498 w 1384553"/>
                    <a:gd name="csY88" fmla="*/ 680310 h 692325"/>
                    <a:gd name="csX89" fmla="*/ 713232 w 1384553"/>
                    <a:gd name="csY89" fmla="*/ 671576 h 692325"/>
                    <a:gd name="csX90" fmla="*/ 721966 w 1384553"/>
                    <a:gd name="csY90" fmla="*/ 662842 h 692325"/>
                    <a:gd name="csX91" fmla="*/ 730699 w 1384553"/>
                    <a:gd name="csY91" fmla="*/ 654109 h 692325"/>
                    <a:gd name="csX92" fmla="*/ 739433 w 1384553"/>
                    <a:gd name="csY92" fmla="*/ 645375 h 692325"/>
                    <a:gd name="csX93" fmla="*/ 748167 w 1384553"/>
                    <a:gd name="csY93" fmla="*/ 636641 h 692325"/>
                    <a:gd name="csX94" fmla="*/ 756900 w 1384553"/>
                    <a:gd name="csY94" fmla="*/ 627908 h 692325"/>
                    <a:gd name="csX95" fmla="*/ 756744 w 1384553"/>
                    <a:gd name="csY95" fmla="*/ 627810 h 692325"/>
                    <a:gd name="csX96" fmla="*/ 765478 w 1384553"/>
                    <a:gd name="csY96" fmla="*/ 619076 h 692325"/>
                    <a:gd name="csX97" fmla="*/ 774212 w 1384553"/>
                    <a:gd name="csY97" fmla="*/ 610342 h 692325"/>
                    <a:gd name="csX98" fmla="*/ 782945 w 1384553"/>
                    <a:gd name="csY98" fmla="*/ 601609 h 692325"/>
                    <a:gd name="csX99" fmla="*/ 791679 w 1384553"/>
                    <a:gd name="csY99" fmla="*/ 592875 h 692325"/>
                    <a:gd name="csX100" fmla="*/ 800413 w 1384553"/>
                    <a:gd name="csY100" fmla="*/ 584141 h 692325"/>
                    <a:gd name="csX101" fmla="*/ 809146 w 1384553"/>
                    <a:gd name="csY101" fmla="*/ 575408 h 692325"/>
                    <a:gd name="csX102" fmla="*/ 817880 w 1384553"/>
                    <a:gd name="csY102" fmla="*/ 566674 h 692325"/>
                    <a:gd name="csX103" fmla="*/ 826614 w 1384553"/>
                    <a:gd name="csY103" fmla="*/ 557940 h 692325"/>
                    <a:gd name="csX104" fmla="*/ 835347 w 1384553"/>
                    <a:gd name="csY104" fmla="*/ 549207 h 692325"/>
                    <a:gd name="csX105" fmla="*/ 844081 w 1384553"/>
                    <a:gd name="csY105" fmla="*/ 540473 h 692325"/>
                    <a:gd name="csX106" fmla="*/ 852815 w 1384553"/>
                    <a:gd name="csY106" fmla="*/ 531739 h 692325"/>
                    <a:gd name="csX107" fmla="*/ 861548 w 1384553"/>
                    <a:gd name="csY107" fmla="*/ 523006 h 692325"/>
                    <a:gd name="csX108" fmla="*/ 870282 w 1384553"/>
                    <a:gd name="csY108" fmla="*/ 514272 h 692325"/>
                    <a:gd name="csX109" fmla="*/ 879016 w 1384553"/>
                    <a:gd name="csY109" fmla="*/ 505538 h 692325"/>
                    <a:gd name="csX110" fmla="*/ 887750 w 1384553"/>
                    <a:gd name="csY110" fmla="*/ 496804 h 692325"/>
                    <a:gd name="csX111" fmla="*/ 896483 w 1384553"/>
                    <a:gd name="csY111" fmla="*/ 488071 h 692325"/>
                    <a:gd name="csX112" fmla="*/ 905217 w 1384553"/>
                    <a:gd name="csY112" fmla="*/ 479337 h 692325"/>
                    <a:gd name="csX113" fmla="*/ 913951 w 1384553"/>
                    <a:gd name="csY113" fmla="*/ 470603 h 692325"/>
                    <a:gd name="csX114" fmla="*/ 922684 w 1384553"/>
                    <a:gd name="csY114" fmla="*/ 461870 h 692325"/>
                    <a:gd name="csX115" fmla="*/ 931418 w 1384553"/>
                    <a:gd name="csY115" fmla="*/ 453136 h 692325"/>
                    <a:gd name="csX116" fmla="*/ 940152 w 1384553"/>
                    <a:gd name="csY116" fmla="*/ 444402 h 692325"/>
                    <a:gd name="csX117" fmla="*/ 948885 w 1384553"/>
                    <a:gd name="csY117" fmla="*/ 435669 h 692325"/>
                    <a:gd name="csX118" fmla="*/ 957619 w 1384553"/>
                    <a:gd name="csY118" fmla="*/ 426935 h 692325"/>
                    <a:gd name="csX119" fmla="*/ 966353 w 1384553"/>
                    <a:gd name="csY119" fmla="*/ 418201 h 692325"/>
                    <a:gd name="csX120" fmla="*/ 975087 w 1384553"/>
                    <a:gd name="csY120" fmla="*/ 409468 h 692325"/>
                    <a:gd name="csX121" fmla="*/ 983820 w 1384553"/>
                    <a:gd name="csY121" fmla="*/ 400734 h 692325"/>
                    <a:gd name="csX122" fmla="*/ 992554 w 1384553"/>
                    <a:gd name="csY122" fmla="*/ 392000 h 692325"/>
                    <a:gd name="csX123" fmla="*/ 1001288 w 1384553"/>
                    <a:gd name="csY123" fmla="*/ 383266 h 692325"/>
                    <a:gd name="csX124" fmla="*/ 1010021 w 1384553"/>
                    <a:gd name="csY124" fmla="*/ 374533 h 692325"/>
                    <a:gd name="csX125" fmla="*/ 1018755 w 1384553"/>
                    <a:gd name="csY125" fmla="*/ 365799 h 692325"/>
                    <a:gd name="csX126" fmla="*/ 1027489 w 1384553"/>
                    <a:gd name="csY126" fmla="*/ 357065 h 692325"/>
                    <a:gd name="csX127" fmla="*/ 1036222 w 1384553"/>
                    <a:gd name="csY127" fmla="*/ 348332 h 692325"/>
                    <a:gd name="csX128" fmla="*/ 1044956 w 1384553"/>
                    <a:gd name="csY128" fmla="*/ 339598 h 692325"/>
                    <a:gd name="csX129" fmla="*/ 1053690 w 1384553"/>
                    <a:gd name="csY129" fmla="*/ 330864 h 692325"/>
                    <a:gd name="csX130" fmla="*/ 1062423 w 1384553"/>
                    <a:gd name="csY130" fmla="*/ 322131 h 692325"/>
                    <a:gd name="csX131" fmla="*/ 1071157 w 1384553"/>
                    <a:gd name="csY131" fmla="*/ 313397 h 692325"/>
                    <a:gd name="csX132" fmla="*/ 1079891 w 1384553"/>
                    <a:gd name="csY132" fmla="*/ 304663 h 692325"/>
                    <a:gd name="csX133" fmla="*/ 1088625 w 1384553"/>
                    <a:gd name="csY133" fmla="*/ 295930 h 692325"/>
                    <a:gd name="csX134" fmla="*/ 1097358 w 1384553"/>
                    <a:gd name="csY134" fmla="*/ 287196 h 692325"/>
                    <a:gd name="csX135" fmla="*/ 1106092 w 1384553"/>
                    <a:gd name="csY135" fmla="*/ 278462 h 692325"/>
                    <a:gd name="csX136" fmla="*/ 1114826 w 1384553"/>
                    <a:gd name="csY136" fmla="*/ 269728 h 692325"/>
                    <a:gd name="csX137" fmla="*/ 1123559 w 1384553"/>
                    <a:gd name="csY137" fmla="*/ 260995 h 692325"/>
                    <a:gd name="csX138" fmla="*/ 1132293 w 1384553"/>
                    <a:gd name="csY138" fmla="*/ 252261 h 692325"/>
                    <a:gd name="csX139" fmla="*/ 1141027 w 1384553"/>
                    <a:gd name="csY139" fmla="*/ 243527 h 692325"/>
                    <a:gd name="csX140" fmla="*/ 1149760 w 1384553"/>
                    <a:gd name="csY140" fmla="*/ 234794 h 692325"/>
                    <a:gd name="csX141" fmla="*/ 1158494 w 1384553"/>
                    <a:gd name="csY141" fmla="*/ 226060 h 692325"/>
                    <a:gd name="csX142" fmla="*/ 1167228 w 1384553"/>
                    <a:gd name="csY142" fmla="*/ 217326 h 692325"/>
                    <a:gd name="csX143" fmla="*/ 1175961 w 1384553"/>
                    <a:gd name="csY143" fmla="*/ 208593 h 692325"/>
                    <a:gd name="csX144" fmla="*/ 1184695 w 1384553"/>
                    <a:gd name="csY144" fmla="*/ 199859 h 692325"/>
                    <a:gd name="csX145" fmla="*/ 1193429 w 1384553"/>
                    <a:gd name="csY145" fmla="*/ 191125 h 692325"/>
                    <a:gd name="csX146" fmla="*/ 1202163 w 1384553"/>
                    <a:gd name="csY146" fmla="*/ 182392 h 692325"/>
                    <a:gd name="csX147" fmla="*/ 1210896 w 1384553"/>
                    <a:gd name="csY147" fmla="*/ 173658 h 692325"/>
                    <a:gd name="csX148" fmla="*/ 1219630 w 1384553"/>
                    <a:gd name="csY148" fmla="*/ 164924 h 692325"/>
                    <a:gd name="csX149" fmla="*/ 1228364 w 1384553"/>
                    <a:gd name="csY149" fmla="*/ 156190 h 692325"/>
                    <a:gd name="csX150" fmla="*/ 1237097 w 1384553"/>
                    <a:gd name="csY150" fmla="*/ 147457 h 692325"/>
                    <a:gd name="csX151" fmla="*/ 1245831 w 1384553"/>
                    <a:gd name="csY151" fmla="*/ 138723 h 692325"/>
                    <a:gd name="csX152" fmla="*/ 1254565 w 1384553"/>
                    <a:gd name="csY152" fmla="*/ 129989 h 692325"/>
                    <a:gd name="csX153" fmla="*/ 1263298 w 1384553"/>
                    <a:gd name="csY153" fmla="*/ 121256 h 692325"/>
                    <a:gd name="csX154" fmla="*/ 1272032 w 1384553"/>
                    <a:gd name="csY154" fmla="*/ 112522 h 692325"/>
                    <a:gd name="csX155" fmla="*/ 1280766 w 1384553"/>
                    <a:gd name="csY155" fmla="*/ 103788 h 692325"/>
                    <a:gd name="csX156" fmla="*/ 1289499 w 1384553"/>
                    <a:gd name="csY156" fmla="*/ 95055 h 692325"/>
                    <a:gd name="csX157" fmla="*/ 1298233 w 1384553"/>
                    <a:gd name="csY157" fmla="*/ 86321 h 692325"/>
                    <a:gd name="csX158" fmla="*/ 1306967 w 1384553"/>
                    <a:gd name="csY158" fmla="*/ 77587 h 692325"/>
                    <a:gd name="csX159" fmla="*/ 1315700 w 1384553"/>
                    <a:gd name="csY159" fmla="*/ 68854 h 692325"/>
                    <a:gd name="csX160" fmla="*/ 1315544 w 1384553"/>
                    <a:gd name="csY160" fmla="*/ 69010 h 692325"/>
                    <a:gd name="csX161" fmla="*/ 1324278 w 1384553"/>
                    <a:gd name="csY161" fmla="*/ 60276 h 692325"/>
                    <a:gd name="csX162" fmla="*/ 1333012 w 1384553"/>
                    <a:gd name="csY162" fmla="*/ 51542 h 692325"/>
                    <a:gd name="csX163" fmla="*/ 1341745 w 1384553"/>
                    <a:gd name="csY163" fmla="*/ 42809 h 692325"/>
                    <a:gd name="csX164" fmla="*/ 1350479 w 1384553"/>
                    <a:gd name="csY164" fmla="*/ 34075 h 692325"/>
                    <a:gd name="csX165" fmla="*/ 1350479 w 1384553"/>
                    <a:gd name="csY165" fmla="*/ 34075 h 692325"/>
                    <a:gd name="csX166" fmla="*/ 1359213 w 1384553"/>
                    <a:gd name="csY166" fmla="*/ 25341 h 692325"/>
                    <a:gd name="csX167" fmla="*/ 1367946 w 1384553"/>
                    <a:gd name="csY167" fmla="*/ 16608 h 692325"/>
                    <a:gd name="csX168" fmla="*/ 1367927 w 1384553"/>
                    <a:gd name="csY168" fmla="*/ 16608 h 692325"/>
                    <a:gd name="csX169" fmla="*/ 1376661 w 1384553"/>
                    <a:gd name="csY169" fmla="*/ 7874 h 692325"/>
                    <a:gd name="csX170" fmla="*/ 1376661 w 1384553"/>
                    <a:gd name="csY170" fmla="*/ 7894 h 692325"/>
                    <a:gd name="csX171" fmla="*/ 1384554 w 1384553"/>
                    <a:gd name="csY171" fmla="*/ 0 h 6923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  <a:cxn ang="0">
                      <a:pos x="csX80" y="csY80"/>
                    </a:cxn>
                    <a:cxn ang="0">
                      <a:pos x="csX81" y="csY81"/>
                    </a:cxn>
                    <a:cxn ang="0">
                      <a:pos x="csX82" y="csY82"/>
                    </a:cxn>
                    <a:cxn ang="0">
                      <a:pos x="csX83" y="csY83"/>
                    </a:cxn>
                    <a:cxn ang="0">
                      <a:pos x="csX84" y="csY84"/>
                    </a:cxn>
                    <a:cxn ang="0">
                      <a:pos x="csX85" y="csY85"/>
                    </a:cxn>
                    <a:cxn ang="0">
                      <a:pos x="csX86" y="csY86"/>
                    </a:cxn>
                    <a:cxn ang="0">
                      <a:pos x="csX87" y="csY87"/>
                    </a:cxn>
                    <a:cxn ang="0">
                      <a:pos x="csX88" y="csY88"/>
                    </a:cxn>
                    <a:cxn ang="0">
                      <a:pos x="csX89" y="csY89"/>
                    </a:cxn>
                    <a:cxn ang="0">
                      <a:pos x="csX90" y="csY90"/>
                    </a:cxn>
                    <a:cxn ang="0">
                      <a:pos x="csX91" y="csY91"/>
                    </a:cxn>
                    <a:cxn ang="0">
                      <a:pos x="csX92" y="csY92"/>
                    </a:cxn>
                    <a:cxn ang="0">
                      <a:pos x="csX93" y="csY93"/>
                    </a:cxn>
                    <a:cxn ang="0">
                      <a:pos x="csX94" y="csY94"/>
                    </a:cxn>
                    <a:cxn ang="0">
                      <a:pos x="csX95" y="csY95"/>
                    </a:cxn>
                    <a:cxn ang="0">
                      <a:pos x="csX96" y="csY96"/>
                    </a:cxn>
                    <a:cxn ang="0">
                      <a:pos x="csX97" y="csY97"/>
                    </a:cxn>
                    <a:cxn ang="0">
                      <a:pos x="csX98" y="csY98"/>
                    </a:cxn>
                    <a:cxn ang="0">
                      <a:pos x="csX99" y="csY99"/>
                    </a:cxn>
                    <a:cxn ang="0">
                      <a:pos x="csX100" y="csY100"/>
                    </a:cxn>
                    <a:cxn ang="0">
                      <a:pos x="csX101" y="csY101"/>
                    </a:cxn>
                    <a:cxn ang="0">
                      <a:pos x="csX102" y="csY102"/>
                    </a:cxn>
                    <a:cxn ang="0">
                      <a:pos x="csX103" y="csY103"/>
                    </a:cxn>
                    <a:cxn ang="0">
                      <a:pos x="csX104" y="csY104"/>
                    </a:cxn>
                    <a:cxn ang="0">
                      <a:pos x="csX105" y="csY105"/>
                    </a:cxn>
                    <a:cxn ang="0">
                      <a:pos x="csX106" y="csY106"/>
                    </a:cxn>
                    <a:cxn ang="0">
                      <a:pos x="csX107" y="csY107"/>
                    </a:cxn>
                    <a:cxn ang="0">
                      <a:pos x="csX108" y="csY108"/>
                    </a:cxn>
                    <a:cxn ang="0">
                      <a:pos x="csX109" y="csY109"/>
                    </a:cxn>
                    <a:cxn ang="0">
                      <a:pos x="csX110" y="csY110"/>
                    </a:cxn>
                    <a:cxn ang="0">
                      <a:pos x="csX111" y="csY111"/>
                    </a:cxn>
                    <a:cxn ang="0">
                      <a:pos x="csX112" y="csY112"/>
                    </a:cxn>
                    <a:cxn ang="0">
                      <a:pos x="csX113" y="csY113"/>
                    </a:cxn>
                    <a:cxn ang="0">
                      <a:pos x="csX114" y="csY114"/>
                    </a:cxn>
                    <a:cxn ang="0">
                      <a:pos x="csX115" y="csY115"/>
                    </a:cxn>
                    <a:cxn ang="0">
                      <a:pos x="csX116" y="csY116"/>
                    </a:cxn>
                    <a:cxn ang="0">
                      <a:pos x="csX117" y="csY117"/>
                    </a:cxn>
                    <a:cxn ang="0">
                      <a:pos x="csX118" y="csY118"/>
                    </a:cxn>
                    <a:cxn ang="0">
                      <a:pos x="csX119" y="csY119"/>
                    </a:cxn>
                    <a:cxn ang="0">
                      <a:pos x="csX120" y="csY120"/>
                    </a:cxn>
                    <a:cxn ang="0">
                      <a:pos x="csX121" y="csY121"/>
                    </a:cxn>
                    <a:cxn ang="0">
                      <a:pos x="csX122" y="csY122"/>
                    </a:cxn>
                    <a:cxn ang="0">
                      <a:pos x="csX123" y="csY123"/>
                    </a:cxn>
                    <a:cxn ang="0">
                      <a:pos x="csX124" y="csY124"/>
                    </a:cxn>
                    <a:cxn ang="0">
                      <a:pos x="csX125" y="csY125"/>
                    </a:cxn>
                    <a:cxn ang="0">
                      <a:pos x="csX126" y="csY126"/>
                    </a:cxn>
                    <a:cxn ang="0">
                      <a:pos x="csX127" y="csY127"/>
                    </a:cxn>
                    <a:cxn ang="0">
                      <a:pos x="csX128" y="csY128"/>
                    </a:cxn>
                    <a:cxn ang="0">
                      <a:pos x="csX129" y="csY129"/>
                    </a:cxn>
                    <a:cxn ang="0">
                      <a:pos x="csX130" y="csY130"/>
                    </a:cxn>
                    <a:cxn ang="0">
                      <a:pos x="csX131" y="csY131"/>
                    </a:cxn>
                    <a:cxn ang="0">
                      <a:pos x="csX132" y="csY132"/>
                    </a:cxn>
                    <a:cxn ang="0">
                      <a:pos x="csX133" y="csY133"/>
                    </a:cxn>
                    <a:cxn ang="0">
                      <a:pos x="csX134" y="csY134"/>
                    </a:cxn>
                    <a:cxn ang="0">
                      <a:pos x="csX135" y="csY135"/>
                    </a:cxn>
                    <a:cxn ang="0">
                      <a:pos x="csX136" y="csY136"/>
                    </a:cxn>
                    <a:cxn ang="0">
                      <a:pos x="csX137" y="csY137"/>
                    </a:cxn>
                    <a:cxn ang="0">
                      <a:pos x="csX138" y="csY138"/>
                    </a:cxn>
                    <a:cxn ang="0">
                      <a:pos x="csX139" y="csY139"/>
                    </a:cxn>
                    <a:cxn ang="0">
                      <a:pos x="csX140" y="csY140"/>
                    </a:cxn>
                    <a:cxn ang="0">
                      <a:pos x="csX141" y="csY141"/>
                    </a:cxn>
                    <a:cxn ang="0">
                      <a:pos x="csX142" y="csY142"/>
                    </a:cxn>
                    <a:cxn ang="0">
                      <a:pos x="csX143" y="csY143"/>
                    </a:cxn>
                    <a:cxn ang="0">
                      <a:pos x="csX144" y="csY144"/>
                    </a:cxn>
                    <a:cxn ang="0">
                      <a:pos x="csX145" y="csY145"/>
                    </a:cxn>
                    <a:cxn ang="0">
                      <a:pos x="csX146" y="csY146"/>
                    </a:cxn>
                    <a:cxn ang="0">
                      <a:pos x="csX147" y="csY147"/>
                    </a:cxn>
                    <a:cxn ang="0">
                      <a:pos x="csX148" y="csY148"/>
                    </a:cxn>
                    <a:cxn ang="0">
                      <a:pos x="csX149" y="csY149"/>
                    </a:cxn>
                    <a:cxn ang="0">
                      <a:pos x="csX150" y="csY150"/>
                    </a:cxn>
                    <a:cxn ang="0">
                      <a:pos x="csX151" y="csY151"/>
                    </a:cxn>
                    <a:cxn ang="0">
                      <a:pos x="csX152" y="csY152"/>
                    </a:cxn>
                    <a:cxn ang="0">
                      <a:pos x="csX153" y="csY153"/>
                    </a:cxn>
                    <a:cxn ang="0">
                      <a:pos x="csX154" y="csY154"/>
                    </a:cxn>
                    <a:cxn ang="0">
                      <a:pos x="csX155" y="csY155"/>
                    </a:cxn>
                    <a:cxn ang="0">
                      <a:pos x="csX156" y="csY156"/>
                    </a:cxn>
                    <a:cxn ang="0">
                      <a:pos x="csX157" y="csY157"/>
                    </a:cxn>
                    <a:cxn ang="0">
                      <a:pos x="csX158" y="csY158"/>
                    </a:cxn>
                    <a:cxn ang="0">
                      <a:pos x="csX159" y="csY159"/>
                    </a:cxn>
                    <a:cxn ang="0">
                      <a:pos x="csX160" y="csY160"/>
                    </a:cxn>
                    <a:cxn ang="0">
                      <a:pos x="csX161" y="csY161"/>
                    </a:cxn>
                    <a:cxn ang="0">
                      <a:pos x="csX162" y="csY162"/>
                    </a:cxn>
                    <a:cxn ang="0">
                      <a:pos x="csX163" y="csY163"/>
                    </a:cxn>
                    <a:cxn ang="0">
                      <a:pos x="csX164" y="csY164"/>
                    </a:cxn>
                    <a:cxn ang="0">
                      <a:pos x="csX165" y="csY165"/>
                    </a:cxn>
                    <a:cxn ang="0">
                      <a:pos x="csX166" y="csY166"/>
                    </a:cxn>
                    <a:cxn ang="0">
                      <a:pos x="csX167" y="csY167"/>
                    </a:cxn>
                    <a:cxn ang="0">
                      <a:pos x="csX168" y="csY168"/>
                    </a:cxn>
                    <a:cxn ang="0">
                      <a:pos x="csX169" y="csY169"/>
                    </a:cxn>
                    <a:cxn ang="0">
                      <a:pos x="csX170" y="csY170"/>
                    </a:cxn>
                    <a:cxn ang="0">
                      <a:pos x="csX171" y="csY171"/>
                    </a:cxn>
                  </a:cxnLst>
                  <a:rect l="l" t="t" r="r" b="b"/>
                  <a:pathLst>
                    <a:path w="1384553" h="692325">
                      <a:moveTo>
                        <a:pt x="0" y="0"/>
                      </a:moveTo>
                      <a:lnTo>
                        <a:pt x="5842" y="5842"/>
                      </a:lnTo>
                      <a:moveTo>
                        <a:pt x="5862" y="5842"/>
                      </a:moveTo>
                      <a:lnTo>
                        <a:pt x="14595" y="14576"/>
                      </a:lnTo>
                      <a:lnTo>
                        <a:pt x="23329" y="23309"/>
                      </a:lnTo>
                      <a:moveTo>
                        <a:pt x="23309" y="23309"/>
                      </a:moveTo>
                      <a:lnTo>
                        <a:pt x="32043" y="32043"/>
                      </a:lnTo>
                      <a:lnTo>
                        <a:pt x="40777" y="40777"/>
                      </a:lnTo>
                      <a:lnTo>
                        <a:pt x="49510" y="49510"/>
                      </a:lnTo>
                      <a:lnTo>
                        <a:pt x="58244" y="58244"/>
                      </a:lnTo>
                      <a:moveTo>
                        <a:pt x="58244" y="58225"/>
                      </a:moveTo>
                      <a:lnTo>
                        <a:pt x="66978" y="66958"/>
                      </a:lnTo>
                      <a:lnTo>
                        <a:pt x="75712" y="75692"/>
                      </a:lnTo>
                      <a:lnTo>
                        <a:pt x="84445" y="84426"/>
                      </a:lnTo>
                      <a:lnTo>
                        <a:pt x="93179" y="93159"/>
                      </a:lnTo>
                      <a:lnTo>
                        <a:pt x="101913" y="101893"/>
                      </a:lnTo>
                      <a:lnTo>
                        <a:pt x="110646" y="110627"/>
                      </a:lnTo>
                      <a:lnTo>
                        <a:pt x="119380" y="119360"/>
                      </a:lnTo>
                      <a:lnTo>
                        <a:pt x="128114" y="128094"/>
                      </a:lnTo>
                      <a:lnTo>
                        <a:pt x="136847" y="136828"/>
                      </a:lnTo>
                      <a:lnTo>
                        <a:pt x="145581" y="145562"/>
                      </a:lnTo>
                      <a:lnTo>
                        <a:pt x="154315" y="154295"/>
                      </a:lnTo>
                      <a:lnTo>
                        <a:pt x="163048" y="163029"/>
                      </a:lnTo>
                      <a:lnTo>
                        <a:pt x="171782" y="171763"/>
                      </a:lnTo>
                      <a:lnTo>
                        <a:pt x="180516" y="180496"/>
                      </a:lnTo>
                      <a:lnTo>
                        <a:pt x="189250" y="189230"/>
                      </a:lnTo>
                      <a:lnTo>
                        <a:pt x="197983" y="197964"/>
                      </a:lnTo>
                      <a:moveTo>
                        <a:pt x="197944" y="197925"/>
                      </a:moveTo>
                      <a:lnTo>
                        <a:pt x="206678" y="206658"/>
                      </a:lnTo>
                      <a:lnTo>
                        <a:pt x="215412" y="215392"/>
                      </a:lnTo>
                      <a:lnTo>
                        <a:pt x="224145" y="224126"/>
                      </a:lnTo>
                      <a:lnTo>
                        <a:pt x="232879" y="232859"/>
                      </a:lnTo>
                      <a:lnTo>
                        <a:pt x="241613" y="241593"/>
                      </a:lnTo>
                      <a:lnTo>
                        <a:pt x="250346" y="250327"/>
                      </a:lnTo>
                      <a:lnTo>
                        <a:pt x="259080" y="259060"/>
                      </a:lnTo>
                      <a:lnTo>
                        <a:pt x="267814" y="267794"/>
                      </a:lnTo>
                      <a:lnTo>
                        <a:pt x="276547" y="276528"/>
                      </a:lnTo>
                      <a:lnTo>
                        <a:pt x="285281" y="285262"/>
                      </a:lnTo>
                      <a:lnTo>
                        <a:pt x="294015" y="293995"/>
                      </a:lnTo>
                      <a:lnTo>
                        <a:pt x="302749" y="302729"/>
                      </a:lnTo>
                      <a:lnTo>
                        <a:pt x="311482" y="311463"/>
                      </a:lnTo>
                      <a:lnTo>
                        <a:pt x="320216" y="320196"/>
                      </a:lnTo>
                      <a:lnTo>
                        <a:pt x="328950" y="328930"/>
                      </a:lnTo>
                      <a:lnTo>
                        <a:pt x="337683" y="337664"/>
                      </a:lnTo>
                      <a:lnTo>
                        <a:pt x="346417" y="346397"/>
                      </a:lnTo>
                      <a:lnTo>
                        <a:pt x="355151" y="355131"/>
                      </a:lnTo>
                      <a:lnTo>
                        <a:pt x="363884" y="363865"/>
                      </a:lnTo>
                      <a:lnTo>
                        <a:pt x="372618" y="372598"/>
                      </a:lnTo>
                      <a:lnTo>
                        <a:pt x="381352" y="381332"/>
                      </a:lnTo>
                      <a:lnTo>
                        <a:pt x="390085" y="390066"/>
                      </a:lnTo>
                      <a:lnTo>
                        <a:pt x="398819" y="398800"/>
                      </a:lnTo>
                      <a:lnTo>
                        <a:pt x="407553" y="407533"/>
                      </a:lnTo>
                      <a:lnTo>
                        <a:pt x="416286" y="416267"/>
                      </a:lnTo>
                      <a:lnTo>
                        <a:pt x="425020" y="425001"/>
                      </a:lnTo>
                      <a:lnTo>
                        <a:pt x="433754" y="433734"/>
                      </a:lnTo>
                      <a:lnTo>
                        <a:pt x="442488" y="442468"/>
                      </a:lnTo>
                      <a:lnTo>
                        <a:pt x="451221" y="451202"/>
                      </a:lnTo>
                      <a:lnTo>
                        <a:pt x="459955" y="459935"/>
                      </a:lnTo>
                      <a:lnTo>
                        <a:pt x="468689" y="468669"/>
                      </a:lnTo>
                      <a:lnTo>
                        <a:pt x="477422" y="477403"/>
                      </a:lnTo>
                      <a:lnTo>
                        <a:pt x="486156" y="486136"/>
                      </a:lnTo>
                      <a:lnTo>
                        <a:pt x="494890" y="494870"/>
                      </a:lnTo>
                      <a:lnTo>
                        <a:pt x="503623" y="503604"/>
                      </a:lnTo>
                      <a:lnTo>
                        <a:pt x="512357" y="512338"/>
                      </a:lnTo>
                      <a:lnTo>
                        <a:pt x="521091" y="521071"/>
                      </a:lnTo>
                      <a:lnTo>
                        <a:pt x="529825" y="529805"/>
                      </a:lnTo>
                      <a:lnTo>
                        <a:pt x="538558" y="538539"/>
                      </a:lnTo>
                      <a:lnTo>
                        <a:pt x="547292" y="547272"/>
                      </a:lnTo>
                      <a:lnTo>
                        <a:pt x="556026" y="556006"/>
                      </a:lnTo>
                      <a:lnTo>
                        <a:pt x="564759" y="564740"/>
                      </a:lnTo>
                      <a:lnTo>
                        <a:pt x="573493" y="573473"/>
                      </a:lnTo>
                      <a:lnTo>
                        <a:pt x="582227" y="582207"/>
                      </a:lnTo>
                      <a:lnTo>
                        <a:pt x="590960" y="590941"/>
                      </a:lnTo>
                      <a:lnTo>
                        <a:pt x="599694" y="599674"/>
                      </a:lnTo>
                      <a:lnTo>
                        <a:pt x="608428" y="608408"/>
                      </a:lnTo>
                      <a:lnTo>
                        <a:pt x="617161" y="617142"/>
                      </a:lnTo>
                      <a:lnTo>
                        <a:pt x="625895" y="625876"/>
                      </a:lnTo>
                      <a:lnTo>
                        <a:pt x="634629" y="634609"/>
                      </a:lnTo>
                      <a:lnTo>
                        <a:pt x="643362" y="643343"/>
                      </a:lnTo>
                      <a:lnTo>
                        <a:pt x="652096" y="652077"/>
                      </a:lnTo>
                      <a:lnTo>
                        <a:pt x="660830" y="660810"/>
                      </a:lnTo>
                      <a:lnTo>
                        <a:pt x="669564" y="669544"/>
                      </a:lnTo>
                      <a:lnTo>
                        <a:pt x="678297" y="678278"/>
                      </a:lnTo>
                      <a:lnTo>
                        <a:pt x="687031" y="687011"/>
                      </a:lnTo>
                      <a:lnTo>
                        <a:pt x="691388" y="691368"/>
                      </a:lnTo>
                      <a:lnTo>
                        <a:pt x="692482" y="692326"/>
                      </a:lnTo>
                      <a:lnTo>
                        <a:pt x="693576" y="691232"/>
                      </a:lnTo>
                      <a:lnTo>
                        <a:pt x="695765" y="689043"/>
                      </a:lnTo>
                      <a:lnTo>
                        <a:pt x="704498" y="680310"/>
                      </a:lnTo>
                      <a:lnTo>
                        <a:pt x="713232" y="671576"/>
                      </a:lnTo>
                      <a:lnTo>
                        <a:pt x="721966" y="662842"/>
                      </a:lnTo>
                      <a:lnTo>
                        <a:pt x="730699" y="654109"/>
                      </a:lnTo>
                      <a:lnTo>
                        <a:pt x="739433" y="645375"/>
                      </a:lnTo>
                      <a:lnTo>
                        <a:pt x="748167" y="636641"/>
                      </a:lnTo>
                      <a:lnTo>
                        <a:pt x="756900" y="627908"/>
                      </a:lnTo>
                      <a:moveTo>
                        <a:pt x="756744" y="627810"/>
                      </a:moveTo>
                      <a:lnTo>
                        <a:pt x="765478" y="619076"/>
                      </a:lnTo>
                      <a:lnTo>
                        <a:pt x="774212" y="610342"/>
                      </a:lnTo>
                      <a:lnTo>
                        <a:pt x="782945" y="601609"/>
                      </a:lnTo>
                      <a:lnTo>
                        <a:pt x="791679" y="592875"/>
                      </a:lnTo>
                      <a:lnTo>
                        <a:pt x="800413" y="584141"/>
                      </a:lnTo>
                      <a:lnTo>
                        <a:pt x="809146" y="575408"/>
                      </a:lnTo>
                      <a:lnTo>
                        <a:pt x="817880" y="566674"/>
                      </a:lnTo>
                      <a:lnTo>
                        <a:pt x="826614" y="557940"/>
                      </a:lnTo>
                      <a:lnTo>
                        <a:pt x="835347" y="549207"/>
                      </a:lnTo>
                      <a:lnTo>
                        <a:pt x="844081" y="540473"/>
                      </a:lnTo>
                      <a:lnTo>
                        <a:pt x="852815" y="531739"/>
                      </a:lnTo>
                      <a:lnTo>
                        <a:pt x="861548" y="523006"/>
                      </a:lnTo>
                      <a:lnTo>
                        <a:pt x="870282" y="514272"/>
                      </a:lnTo>
                      <a:lnTo>
                        <a:pt x="879016" y="505538"/>
                      </a:lnTo>
                      <a:lnTo>
                        <a:pt x="887750" y="496804"/>
                      </a:lnTo>
                      <a:lnTo>
                        <a:pt x="896483" y="488071"/>
                      </a:lnTo>
                      <a:lnTo>
                        <a:pt x="905217" y="479337"/>
                      </a:lnTo>
                      <a:lnTo>
                        <a:pt x="913951" y="470603"/>
                      </a:lnTo>
                      <a:lnTo>
                        <a:pt x="922684" y="461870"/>
                      </a:lnTo>
                      <a:lnTo>
                        <a:pt x="931418" y="453136"/>
                      </a:lnTo>
                      <a:lnTo>
                        <a:pt x="940152" y="444402"/>
                      </a:lnTo>
                      <a:lnTo>
                        <a:pt x="948885" y="435669"/>
                      </a:lnTo>
                      <a:lnTo>
                        <a:pt x="957619" y="426935"/>
                      </a:lnTo>
                      <a:lnTo>
                        <a:pt x="966353" y="418201"/>
                      </a:lnTo>
                      <a:lnTo>
                        <a:pt x="975087" y="409468"/>
                      </a:lnTo>
                      <a:lnTo>
                        <a:pt x="983820" y="400734"/>
                      </a:lnTo>
                      <a:lnTo>
                        <a:pt x="992554" y="392000"/>
                      </a:lnTo>
                      <a:lnTo>
                        <a:pt x="1001288" y="383266"/>
                      </a:lnTo>
                      <a:lnTo>
                        <a:pt x="1010021" y="374533"/>
                      </a:lnTo>
                      <a:lnTo>
                        <a:pt x="1018755" y="365799"/>
                      </a:lnTo>
                      <a:lnTo>
                        <a:pt x="1027489" y="357065"/>
                      </a:lnTo>
                      <a:lnTo>
                        <a:pt x="1036222" y="348332"/>
                      </a:lnTo>
                      <a:lnTo>
                        <a:pt x="1044956" y="339598"/>
                      </a:lnTo>
                      <a:lnTo>
                        <a:pt x="1053690" y="330864"/>
                      </a:lnTo>
                      <a:lnTo>
                        <a:pt x="1062423" y="322131"/>
                      </a:lnTo>
                      <a:lnTo>
                        <a:pt x="1071157" y="313397"/>
                      </a:lnTo>
                      <a:lnTo>
                        <a:pt x="1079891" y="304663"/>
                      </a:lnTo>
                      <a:lnTo>
                        <a:pt x="1088625" y="295930"/>
                      </a:lnTo>
                      <a:lnTo>
                        <a:pt x="1097358" y="287196"/>
                      </a:lnTo>
                      <a:lnTo>
                        <a:pt x="1106092" y="278462"/>
                      </a:lnTo>
                      <a:lnTo>
                        <a:pt x="1114826" y="269728"/>
                      </a:lnTo>
                      <a:lnTo>
                        <a:pt x="1123559" y="260995"/>
                      </a:lnTo>
                      <a:lnTo>
                        <a:pt x="1132293" y="252261"/>
                      </a:lnTo>
                      <a:lnTo>
                        <a:pt x="1141027" y="243527"/>
                      </a:lnTo>
                      <a:lnTo>
                        <a:pt x="1149760" y="234794"/>
                      </a:lnTo>
                      <a:lnTo>
                        <a:pt x="1158494" y="226060"/>
                      </a:lnTo>
                      <a:lnTo>
                        <a:pt x="1167228" y="217326"/>
                      </a:lnTo>
                      <a:lnTo>
                        <a:pt x="1175961" y="208593"/>
                      </a:lnTo>
                      <a:lnTo>
                        <a:pt x="1184695" y="199859"/>
                      </a:lnTo>
                      <a:lnTo>
                        <a:pt x="1193429" y="191125"/>
                      </a:lnTo>
                      <a:lnTo>
                        <a:pt x="1202163" y="182392"/>
                      </a:lnTo>
                      <a:lnTo>
                        <a:pt x="1210896" y="173658"/>
                      </a:lnTo>
                      <a:lnTo>
                        <a:pt x="1219630" y="164924"/>
                      </a:lnTo>
                      <a:lnTo>
                        <a:pt x="1228364" y="156190"/>
                      </a:lnTo>
                      <a:lnTo>
                        <a:pt x="1237097" y="147457"/>
                      </a:lnTo>
                      <a:lnTo>
                        <a:pt x="1245831" y="138723"/>
                      </a:lnTo>
                      <a:lnTo>
                        <a:pt x="1254565" y="129989"/>
                      </a:lnTo>
                      <a:lnTo>
                        <a:pt x="1263298" y="121256"/>
                      </a:lnTo>
                      <a:lnTo>
                        <a:pt x="1272032" y="112522"/>
                      </a:lnTo>
                      <a:lnTo>
                        <a:pt x="1280766" y="103788"/>
                      </a:lnTo>
                      <a:lnTo>
                        <a:pt x="1289499" y="95055"/>
                      </a:lnTo>
                      <a:lnTo>
                        <a:pt x="1298233" y="86321"/>
                      </a:lnTo>
                      <a:lnTo>
                        <a:pt x="1306967" y="77587"/>
                      </a:lnTo>
                      <a:lnTo>
                        <a:pt x="1315700" y="68854"/>
                      </a:lnTo>
                      <a:moveTo>
                        <a:pt x="1315544" y="69010"/>
                      </a:moveTo>
                      <a:lnTo>
                        <a:pt x="1324278" y="60276"/>
                      </a:lnTo>
                      <a:lnTo>
                        <a:pt x="1333012" y="51542"/>
                      </a:lnTo>
                      <a:lnTo>
                        <a:pt x="1341745" y="42809"/>
                      </a:lnTo>
                      <a:lnTo>
                        <a:pt x="1350479" y="34075"/>
                      </a:lnTo>
                      <a:moveTo>
                        <a:pt x="1350479" y="34075"/>
                      </a:moveTo>
                      <a:lnTo>
                        <a:pt x="1359213" y="25341"/>
                      </a:lnTo>
                      <a:lnTo>
                        <a:pt x="1367946" y="16608"/>
                      </a:lnTo>
                      <a:moveTo>
                        <a:pt x="1367927" y="16608"/>
                      </a:moveTo>
                      <a:lnTo>
                        <a:pt x="1376661" y="7874"/>
                      </a:lnTo>
                      <a:moveTo>
                        <a:pt x="1376661" y="7894"/>
                      </a:moveTo>
                      <a:lnTo>
                        <a:pt x="1384554" y="0"/>
                      </a:lnTo>
                    </a:path>
                  </a:pathLst>
                </a:custGeom>
                <a:noFill/>
                <a:ln w="13677" cap="rnd">
                  <a:solidFill>
                    <a:srgbClr val="1D4D99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25610" name="Graphic 14">
                  <a:extLst>
                    <a:ext uri="{FF2B5EF4-FFF2-40B4-BE49-F238E27FC236}">
                      <a16:creationId xmlns:a16="http://schemas.microsoft.com/office/drawing/2014/main" id="{B2EBCF8E-12D7-61EF-C594-FFA112A58871}"/>
                    </a:ext>
                  </a:extLst>
                </p:cNvPr>
                <p:cNvGrpSpPr/>
                <p:nvPr/>
              </p:nvGrpSpPr>
              <p:grpSpPr>
                <a:xfrm>
                  <a:off x="2907224" y="2431778"/>
                  <a:ext cx="1431446" cy="67778"/>
                  <a:chOff x="2907224" y="2431778"/>
                  <a:chExt cx="1431446" cy="67778"/>
                </a:xfrm>
                <a:solidFill>
                  <a:srgbClr val="1D4D99"/>
                </a:solidFill>
              </p:grpSpPr>
              <p:sp>
                <p:nvSpPr>
                  <p:cNvPr id="25611" name="Freeform: Shape 25610">
                    <a:extLst>
                      <a:ext uri="{FF2B5EF4-FFF2-40B4-BE49-F238E27FC236}">
                        <a16:creationId xmlns:a16="http://schemas.microsoft.com/office/drawing/2014/main" id="{B2555BCE-9696-745F-2BC2-28F3B268A267}"/>
                      </a:ext>
                    </a:extLst>
                  </p:cNvPr>
                  <p:cNvSpPr/>
                  <p:nvPr/>
                </p:nvSpPr>
                <p:spPr>
                  <a:xfrm>
                    <a:off x="2907224" y="2431778"/>
                    <a:ext cx="67759" cy="67778"/>
                  </a:xfrm>
                  <a:custGeom>
                    <a:avLst/>
                    <a:gdLst>
                      <a:gd name="csX0" fmla="*/ 0 w 67759"/>
                      <a:gd name="csY0" fmla="*/ 0 h 67778"/>
                      <a:gd name="csX1" fmla="*/ 28448 w 67759"/>
                      <a:gd name="csY1" fmla="*/ 67779 h 67778"/>
                      <a:gd name="csX2" fmla="*/ 36693 w 67759"/>
                      <a:gd name="csY2" fmla="*/ 36693 h 67778"/>
                      <a:gd name="csX3" fmla="*/ 67759 w 67759"/>
                      <a:gd name="csY3" fmla="*/ 28468 h 67778"/>
                      <a:gd name="csX4" fmla="*/ 0 w 67759"/>
                      <a:gd name="csY4" fmla="*/ 0 h 6777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67759" h="67778">
                        <a:moveTo>
                          <a:pt x="0" y="0"/>
                        </a:moveTo>
                        <a:lnTo>
                          <a:pt x="28448" y="67779"/>
                        </a:lnTo>
                        <a:lnTo>
                          <a:pt x="36693" y="36693"/>
                        </a:lnTo>
                        <a:lnTo>
                          <a:pt x="67759" y="2846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1D4D99"/>
                  </a:solidFill>
                  <a:ln w="1954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612" name="Freeform: Shape 25611">
                    <a:extLst>
                      <a:ext uri="{FF2B5EF4-FFF2-40B4-BE49-F238E27FC236}">
                        <a16:creationId xmlns:a16="http://schemas.microsoft.com/office/drawing/2014/main" id="{E8E0E5F4-DDC3-F04C-AE50-CCD735158075}"/>
                      </a:ext>
                    </a:extLst>
                  </p:cNvPr>
                  <p:cNvSpPr/>
                  <p:nvPr/>
                </p:nvSpPr>
                <p:spPr>
                  <a:xfrm>
                    <a:off x="4270911" y="2431778"/>
                    <a:ext cx="67759" cy="67778"/>
                  </a:xfrm>
                  <a:custGeom>
                    <a:avLst/>
                    <a:gdLst>
                      <a:gd name="csX0" fmla="*/ 67759 w 67759"/>
                      <a:gd name="csY0" fmla="*/ 0 h 67778"/>
                      <a:gd name="csX1" fmla="*/ 39311 w 67759"/>
                      <a:gd name="csY1" fmla="*/ 67779 h 67778"/>
                      <a:gd name="csX2" fmla="*/ 31066 w 67759"/>
                      <a:gd name="csY2" fmla="*/ 36693 h 67778"/>
                      <a:gd name="csX3" fmla="*/ 0 w 67759"/>
                      <a:gd name="csY3" fmla="*/ 28468 h 67778"/>
                      <a:gd name="csX4" fmla="*/ 67759 w 67759"/>
                      <a:gd name="csY4" fmla="*/ 0 h 6777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67759" h="67778">
                        <a:moveTo>
                          <a:pt x="67759" y="0"/>
                        </a:moveTo>
                        <a:lnTo>
                          <a:pt x="39311" y="67779"/>
                        </a:lnTo>
                        <a:lnTo>
                          <a:pt x="31066" y="36693"/>
                        </a:lnTo>
                        <a:lnTo>
                          <a:pt x="0" y="28468"/>
                        </a:lnTo>
                        <a:lnTo>
                          <a:pt x="67759" y="0"/>
                        </a:lnTo>
                        <a:close/>
                      </a:path>
                    </a:pathLst>
                  </a:custGeom>
                  <a:solidFill>
                    <a:srgbClr val="1D4D99"/>
                  </a:solidFill>
                  <a:ln w="1954" cap="flat">
                    <a:noFill/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71C4870-3F4C-1B9B-635C-06D84CD9A8F5}"/>
                </a:ext>
              </a:extLst>
            </p:cNvPr>
            <p:cNvGrpSpPr/>
            <p:nvPr/>
          </p:nvGrpSpPr>
          <p:grpSpPr>
            <a:xfrm>
              <a:off x="4668079" y="2467586"/>
              <a:ext cx="1770868" cy="1750216"/>
              <a:chOff x="4702358" y="2446842"/>
              <a:chExt cx="1770868" cy="1750216"/>
            </a:xfrm>
          </p:grpSpPr>
          <p:grpSp>
            <p:nvGrpSpPr>
              <p:cNvPr id="19" name="Graphic 16">
                <a:extLst>
                  <a:ext uri="{FF2B5EF4-FFF2-40B4-BE49-F238E27FC236}">
                    <a16:creationId xmlns:a16="http://schemas.microsoft.com/office/drawing/2014/main" id="{E2748CE4-379C-5E8E-40B7-0969B9407943}"/>
                  </a:ext>
                </a:extLst>
              </p:cNvPr>
              <p:cNvGrpSpPr/>
              <p:nvPr/>
            </p:nvGrpSpPr>
            <p:grpSpPr>
              <a:xfrm>
                <a:off x="4702358" y="2446842"/>
                <a:ext cx="1750235" cy="1750216"/>
                <a:chOff x="4702358" y="2446842"/>
                <a:chExt cx="1750235" cy="1750216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843AE04A-5C4D-FDF4-E686-8E2B765F29B4}"/>
                    </a:ext>
                  </a:extLst>
                </p:cNvPr>
                <p:cNvSpPr/>
                <p:nvPr/>
              </p:nvSpPr>
              <p:spPr>
                <a:xfrm>
                  <a:off x="4712889" y="2457256"/>
                  <a:ext cx="1729153" cy="1730247"/>
                </a:xfrm>
                <a:custGeom>
                  <a:avLst/>
                  <a:gdLst>
                    <a:gd name="csX0" fmla="*/ 0 w 1729153"/>
                    <a:gd name="csY0" fmla="*/ 0 h 1730247"/>
                    <a:gd name="csX1" fmla="*/ 0 w 1729153"/>
                    <a:gd name="csY1" fmla="*/ 1730248 h 1730247"/>
                    <a:gd name="csX2" fmla="*/ 171938 w 1729153"/>
                    <a:gd name="csY2" fmla="*/ 0 h 1730247"/>
                    <a:gd name="csX3" fmla="*/ 171938 w 1729153"/>
                    <a:gd name="csY3" fmla="*/ 1730248 h 1730247"/>
                    <a:gd name="csX4" fmla="*/ 345831 w 1729153"/>
                    <a:gd name="csY4" fmla="*/ 0 h 1730247"/>
                    <a:gd name="csX5" fmla="*/ 345831 w 1729153"/>
                    <a:gd name="csY5" fmla="*/ 1730248 h 1730247"/>
                    <a:gd name="csX6" fmla="*/ 517769 w 1729153"/>
                    <a:gd name="csY6" fmla="*/ 0 h 1730247"/>
                    <a:gd name="csX7" fmla="*/ 517769 w 1729153"/>
                    <a:gd name="csY7" fmla="*/ 1730248 h 1730247"/>
                    <a:gd name="csX8" fmla="*/ 691662 w 1729153"/>
                    <a:gd name="csY8" fmla="*/ 0 h 1730247"/>
                    <a:gd name="csX9" fmla="*/ 691662 w 1729153"/>
                    <a:gd name="csY9" fmla="*/ 1730248 h 1730247"/>
                    <a:gd name="csX10" fmla="*/ 1037492 w 1729153"/>
                    <a:gd name="csY10" fmla="*/ 0 h 1730247"/>
                    <a:gd name="csX11" fmla="*/ 1037492 w 1729153"/>
                    <a:gd name="csY11" fmla="*/ 1730248 h 1730247"/>
                    <a:gd name="csX12" fmla="*/ 1211385 w 1729153"/>
                    <a:gd name="csY12" fmla="*/ 0 h 1730247"/>
                    <a:gd name="csX13" fmla="*/ 1211385 w 1729153"/>
                    <a:gd name="csY13" fmla="*/ 1730248 h 1730247"/>
                    <a:gd name="csX14" fmla="*/ 1383323 w 1729153"/>
                    <a:gd name="csY14" fmla="*/ 0 h 1730247"/>
                    <a:gd name="csX15" fmla="*/ 1383323 w 1729153"/>
                    <a:gd name="csY15" fmla="*/ 1730248 h 1730247"/>
                    <a:gd name="csX16" fmla="*/ 1557215 w 1729153"/>
                    <a:gd name="csY16" fmla="*/ 0 h 1730247"/>
                    <a:gd name="csX17" fmla="*/ 1557215 w 1729153"/>
                    <a:gd name="csY17" fmla="*/ 1730248 h 1730247"/>
                    <a:gd name="csX18" fmla="*/ 1729154 w 1729153"/>
                    <a:gd name="csY18" fmla="*/ 0 h 1730247"/>
                    <a:gd name="csX19" fmla="*/ 1729154 w 1729153"/>
                    <a:gd name="csY19" fmla="*/ 1730248 h 173024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</a:cxnLst>
                  <a:rect l="l" t="t" r="r" b="b"/>
                  <a:pathLst>
                    <a:path w="1729153" h="1730247">
                      <a:moveTo>
                        <a:pt x="0" y="0"/>
                      </a:moveTo>
                      <a:lnTo>
                        <a:pt x="0" y="1730248"/>
                      </a:lnTo>
                      <a:moveTo>
                        <a:pt x="171938" y="0"/>
                      </a:moveTo>
                      <a:lnTo>
                        <a:pt x="171938" y="1730248"/>
                      </a:lnTo>
                      <a:moveTo>
                        <a:pt x="345831" y="0"/>
                      </a:moveTo>
                      <a:lnTo>
                        <a:pt x="345831" y="1730248"/>
                      </a:lnTo>
                      <a:moveTo>
                        <a:pt x="517769" y="0"/>
                      </a:moveTo>
                      <a:lnTo>
                        <a:pt x="517769" y="1730248"/>
                      </a:lnTo>
                      <a:moveTo>
                        <a:pt x="691662" y="0"/>
                      </a:moveTo>
                      <a:lnTo>
                        <a:pt x="691662" y="1730248"/>
                      </a:lnTo>
                      <a:moveTo>
                        <a:pt x="1037492" y="0"/>
                      </a:moveTo>
                      <a:lnTo>
                        <a:pt x="1037492" y="1730248"/>
                      </a:lnTo>
                      <a:moveTo>
                        <a:pt x="1211385" y="0"/>
                      </a:moveTo>
                      <a:lnTo>
                        <a:pt x="1211385" y="1730248"/>
                      </a:lnTo>
                      <a:moveTo>
                        <a:pt x="1383323" y="0"/>
                      </a:moveTo>
                      <a:lnTo>
                        <a:pt x="1383323" y="1730248"/>
                      </a:lnTo>
                      <a:moveTo>
                        <a:pt x="1557215" y="0"/>
                      </a:moveTo>
                      <a:lnTo>
                        <a:pt x="1557215" y="1730248"/>
                      </a:lnTo>
                      <a:moveTo>
                        <a:pt x="1729154" y="0"/>
                      </a:moveTo>
                      <a:lnTo>
                        <a:pt x="1729154" y="1730248"/>
                      </a:lnTo>
                    </a:path>
                  </a:pathLst>
                </a:custGeom>
                <a:noFill/>
                <a:ln w="1954" cap="rnd">
                  <a:solidFill>
                    <a:srgbClr val="808588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F7FC7A13-7AE3-1673-7FBA-ED9BBA8E5AB8}"/>
                    </a:ext>
                  </a:extLst>
                </p:cNvPr>
                <p:cNvSpPr/>
                <p:nvPr/>
              </p:nvSpPr>
              <p:spPr>
                <a:xfrm>
                  <a:off x="4713651" y="2456396"/>
                  <a:ext cx="1728391" cy="1731107"/>
                </a:xfrm>
                <a:custGeom>
                  <a:avLst/>
                  <a:gdLst>
                    <a:gd name="csX0" fmla="*/ 0 w 1728391"/>
                    <a:gd name="csY0" fmla="*/ 0 h 1731107"/>
                    <a:gd name="csX1" fmla="*/ 1728392 w 1728391"/>
                    <a:gd name="csY1" fmla="*/ 0 h 1731107"/>
                    <a:gd name="csX2" fmla="*/ 0 w 1728391"/>
                    <a:gd name="csY2" fmla="*/ 173892 h 1731107"/>
                    <a:gd name="csX3" fmla="*/ 1728392 w 1728391"/>
                    <a:gd name="csY3" fmla="*/ 173892 h 1731107"/>
                    <a:gd name="csX4" fmla="*/ 0 w 1728391"/>
                    <a:gd name="csY4" fmla="*/ 345831 h 1731107"/>
                    <a:gd name="csX5" fmla="*/ 1728392 w 1728391"/>
                    <a:gd name="csY5" fmla="*/ 345831 h 1731107"/>
                    <a:gd name="csX6" fmla="*/ 0 w 1728391"/>
                    <a:gd name="csY6" fmla="*/ 519723 h 1731107"/>
                    <a:gd name="csX7" fmla="*/ 1728392 w 1728391"/>
                    <a:gd name="csY7" fmla="*/ 519723 h 1731107"/>
                    <a:gd name="csX8" fmla="*/ 0 w 1728391"/>
                    <a:gd name="csY8" fmla="*/ 691662 h 1731107"/>
                    <a:gd name="csX9" fmla="*/ 1728392 w 1728391"/>
                    <a:gd name="csY9" fmla="*/ 691662 h 1731107"/>
                    <a:gd name="csX10" fmla="*/ 0 w 1728391"/>
                    <a:gd name="csY10" fmla="*/ 1039446 h 1731107"/>
                    <a:gd name="csX11" fmla="*/ 1728392 w 1728391"/>
                    <a:gd name="csY11" fmla="*/ 1039446 h 1731107"/>
                    <a:gd name="csX12" fmla="*/ 0 w 1728391"/>
                    <a:gd name="csY12" fmla="*/ 1211385 h 1731107"/>
                    <a:gd name="csX13" fmla="*/ 1728392 w 1728391"/>
                    <a:gd name="csY13" fmla="*/ 1211385 h 1731107"/>
                    <a:gd name="csX14" fmla="*/ 0 w 1728391"/>
                    <a:gd name="csY14" fmla="*/ 1385277 h 1731107"/>
                    <a:gd name="csX15" fmla="*/ 1728392 w 1728391"/>
                    <a:gd name="csY15" fmla="*/ 1385277 h 1731107"/>
                    <a:gd name="csX16" fmla="*/ 0 w 1728391"/>
                    <a:gd name="csY16" fmla="*/ 1557215 h 1731107"/>
                    <a:gd name="csX17" fmla="*/ 1728392 w 1728391"/>
                    <a:gd name="csY17" fmla="*/ 1557215 h 1731107"/>
                    <a:gd name="csX18" fmla="*/ 0 w 1728391"/>
                    <a:gd name="csY18" fmla="*/ 1731108 h 1731107"/>
                    <a:gd name="csX19" fmla="*/ 1728392 w 1728391"/>
                    <a:gd name="csY19" fmla="*/ 1731108 h 173110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</a:cxnLst>
                  <a:rect l="l" t="t" r="r" b="b"/>
                  <a:pathLst>
                    <a:path w="1728391" h="1731107">
                      <a:moveTo>
                        <a:pt x="0" y="0"/>
                      </a:moveTo>
                      <a:lnTo>
                        <a:pt x="1728392" y="0"/>
                      </a:lnTo>
                      <a:moveTo>
                        <a:pt x="0" y="173892"/>
                      </a:moveTo>
                      <a:lnTo>
                        <a:pt x="1728392" y="173892"/>
                      </a:lnTo>
                      <a:moveTo>
                        <a:pt x="0" y="345831"/>
                      </a:moveTo>
                      <a:lnTo>
                        <a:pt x="1728392" y="345831"/>
                      </a:lnTo>
                      <a:moveTo>
                        <a:pt x="0" y="519723"/>
                      </a:moveTo>
                      <a:lnTo>
                        <a:pt x="1728392" y="519723"/>
                      </a:lnTo>
                      <a:moveTo>
                        <a:pt x="0" y="691662"/>
                      </a:moveTo>
                      <a:lnTo>
                        <a:pt x="1728392" y="691662"/>
                      </a:lnTo>
                      <a:moveTo>
                        <a:pt x="0" y="1039446"/>
                      </a:moveTo>
                      <a:lnTo>
                        <a:pt x="1728392" y="1039446"/>
                      </a:lnTo>
                      <a:moveTo>
                        <a:pt x="0" y="1211385"/>
                      </a:moveTo>
                      <a:lnTo>
                        <a:pt x="1728392" y="1211385"/>
                      </a:lnTo>
                      <a:moveTo>
                        <a:pt x="0" y="1385277"/>
                      </a:moveTo>
                      <a:lnTo>
                        <a:pt x="1728392" y="1385277"/>
                      </a:lnTo>
                      <a:moveTo>
                        <a:pt x="0" y="1557215"/>
                      </a:moveTo>
                      <a:lnTo>
                        <a:pt x="1728392" y="1557215"/>
                      </a:lnTo>
                      <a:moveTo>
                        <a:pt x="0" y="1731108"/>
                      </a:moveTo>
                      <a:lnTo>
                        <a:pt x="1728392" y="1731108"/>
                      </a:lnTo>
                    </a:path>
                  </a:pathLst>
                </a:custGeom>
                <a:noFill/>
                <a:ln w="1954" cap="rnd">
                  <a:solidFill>
                    <a:srgbClr val="808588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2" name="Freeform: Shape 21">
                  <a:extLst>
                    <a:ext uri="{FF2B5EF4-FFF2-40B4-BE49-F238E27FC236}">
                      <a16:creationId xmlns:a16="http://schemas.microsoft.com/office/drawing/2014/main" id="{CF0CE4A1-4B61-4900-F4DC-EFF56C412BAD}"/>
                    </a:ext>
                  </a:extLst>
                </p:cNvPr>
                <p:cNvSpPr/>
                <p:nvPr/>
              </p:nvSpPr>
              <p:spPr>
                <a:xfrm>
                  <a:off x="4712127" y="3321950"/>
                  <a:ext cx="1730677" cy="1953"/>
                </a:xfrm>
                <a:custGeom>
                  <a:avLst/>
                  <a:gdLst>
                    <a:gd name="csX0" fmla="*/ 0 w 1730677"/>
                    <a:gd name="csY0" fmla="*/ 0 h 1953"/>
                    <a:gd name="csX1" fmla="*/ 1730678 w 1730677"/>
                    <a:gd name="csY1" fmla="*/ 0 h 195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730677" h="1953">
                      <a:moveTo>
                        <a:pt x="0" y="0"/>
                      </a:moveTo>
                      <a:lnTo>
                        <a:pt x="1730678" y="0"/>
                      </a:lnTo>
                    </a:path>
                  </a:pathLst>
                </a:custGeom>
                <a:noFill/>
                <a:ln w="5862" cap="rnd">
                  <a:solidFill>
                    <a:srgbClr val="1C1C1F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E0E51078-1E96-BAFC-9FC9-50DFFC37B812}"/>
                    </a:ext>
                  </a:extLst>
                </p:cNvPr>
                <p:cNvSpPr/>
                <p:nvPr/>
              </p:nvSpPr>
              <p:spPr>
                <a:xfrm>
                  <a:off x="5577486" y="2456611"/>
                  <a:ext cx="1953" cy="1730677"/>
                </a:xfrm>
                <a:custGeom>
                  <a:avLst/>
                  <a:gdLst>
                    <a:gd name="csX0" fmla="*/ 0 w 1953"/>
                    <a:gd name="csY0" fmla="*/ 0 h 1730677"/>
                    <a:gd name="csX1" fmla="*/ 0 w 1953"/>
                    <a:gd name="csY1" fmla="*/ 1730678 h 173067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</a:cxnLst>
                  <a:rect l="l" t="t" r="r" b="b"/>
                  <a:pathLst>
                    <a:path w="1953" h="1730677">
                      <a:moveTo>
                        <a:pt x="0" y="0"/>
                      </a:moveTo>
                      <a:lnTo>
                        <a:pt x="0" y="1730678"/>
                      </a:lnTo>
                    </a:path>
                  </a:pathLst>
                </a:custGeom>
                <a:noFill/>
                <a:ln w="5862" cap="rnd">
                  <a:solidFill>
                    <a:srgbClr val="1C1C1F"/>
                  </a:solidFill>
                  <a:prstDash val="solid"/>
                  <a:rou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06707156-BB40-387B-2E0C-28B59F976E0C}"/>
                    </a:ext>
                  </a:extLst>
                </p:cNvPr>
                <p:cNvSpPr/>
                <p:nvPr/>
              </p:nvSpPr>
              <p:spPr>
                <a:xfrm>
                  <a:off x="4702358" y="3313490"/>
                  <a:ext cx="14653" cy="16920"/>
                </a:xfrm>
                <a:custGeom>
                  <a:avLst/>
                  <a:gdLst>
                    <a:gd name="csX0" fmla="*/ 0 w 14653"/>
                    <a:gd name="csY0" fmla="*/ 8460 h 16920"/>
                    <a:gd name="csX1" fmla="*/ 14654 w 14653"/>
                    <a:gd name="csY1" fmla="*/ 16920 h 16920"/>
                    <a:gd name="csX2" fmla="*/ 14654 w 14653"/>
                    <a:gd name="csY2" fmla="*/ 0 h 16920"/>
                    <a:gd name="csX3" fmla="*/ 0 w 14653"/>
                    <a:gd name="csY3" fmla="*/ 8460 h 169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4653" h="16920">
                      <a:moveTo>
                        <a:pt x="0" y="8460"/>
                      </a:moveTo>
                      <a:lnTo>
                        <a:pt x="14654" y="16920"/>
                      </a:lnTo>
                      <a:lnTo>
                        <a:pt x="14654" y="0"/>
                      </a:lnTo>
                      <a:lnTo>
                        <a:pt x="0" y="8460"/>
                      </a:lnTo>
                      <a:close/>
                    </a:path>
                  </a:pathLst>
                </a:custGeom>
                <a:noFill/>
                <a:ln w="4885" cap="sq">
                  <a:solidFill>
                    <a:srgbClr val="1C1C1F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1A4B82C8-5981-6C5E-F22A-E2B62D47E3B9}"/>
                    </a:ext>
                  </a:extLst>
                </p:cNvPr>
                <p:cNvSpPr/>
                <p:nvPr/>
              </p:nvSpPr>
              <p:spPr>
                <a:xfrm>
                  <a:off x="4702358" y="3313490"/>
                  <a:ext cx="14653" cy="16920"/>
                </a:xfrm>
                <a:custGeom>
                  <a:avLst/>
                  <a:gdLst>
                    <a:gd name="csX0" fmla="*/ 0 w 14653"/>
                    <a:gd name="csY0" fmla="*/ 8460 h 16920"/>
                    <a:gd name="csX1" fmla="*/ 14654 w 14653"/>
                    <a:gd name="csY1" fmla="*/ 16920 h 16920"/>
                    <a:gd name="csX2" fmla="*/ 14654 w 14653"/>
                    <a:gd name="csY2" fmla="*/ 0 h 16920"/>
                    <a:gd name="csX3" fmla="*/ 0 w 14653"/>
                    <a:gd name="csY3" fmla="*/ 8460 h 169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4653" h="16920">
                      <a:moveTo>
                        <a:pt x="0" y="8460"/>
                      </a:moveTo>
                      <a:lnTo>
                        <a:pt x="14654" y="16920"/>
                      </a:lnTo>
                      <a:lnTo>
                        <a:pt x="14654" y="0"/>
                      </a:lnTo>
                      <a:lnTo>
                        <a:pt x="0" y="8460"/>
                      </a:lnTo>
                      <a:close/>
                    </a:path>
                  </a:pathLst>
                </a:custGeom>
                <a:solidFill>
                  <a:srgbClr val="1C1C1F"/>
                </a:solidFill>
                <a:ln w="19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367D62F1-F668-9FED-BA4F-B043DA923A9F}"/>
                    </a:ext>
                  </a:extLst>
                </p:cNvPr>
                <p:cNvSpPr/>
                <p:nvPr/>
              </p:nvSpPr>
              <p:spPr>
                <a:xfrm>
                  <a:off x="6437940" y="3313490"/>
                  <a:ext cx="14653" cy="16920"/>
                </a:xfrm>
                <a:custGeom>
                  <a:avLst/>
                  <a:gdLst>
                    <a:gd name="csX0" fmla="*/ 14654 w 14653"/>
                    <a:gd name="csY0" fmla="*/ 8460 h 16920"/>
                    <a:gd name="csX1" fmla="*/ 0 w 14653"/>
                    <a:gd name="csY1" fmla="*/ 16920 h 16920"/>
                    <a:gd name="csX2" fmla="*/ 0 w 14653"/>
                    <a:gd name="csY2" fmla="*/ 0 h 16920"/>
                    <a:gd name="csX3" fmla="*/ 14654 w 14653"/>
                    <a:gd name="csY3" fmla="*/ 8460 h 169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4653" h="16920">
                      <a:moveTo>
                        <a:pt x="14654" y="8460"/>
                      </a:moveTo>
                      <a:lnTo>
                        <a:pt x="0" y="16920"/>
                      </a:lnTo>
                      <a:lnTo>
                        <a:pt x="0" y="0"/>
                      </a:lnTo>
                      <a:lnTo>
                        <a:pt x="14654" y="8460"/>
                      </a:lnTo>
                      <a:close/>
                    </a:path>
                  </a:pathLst>
                </a:custGeom>
                <a:noFill/>
                <a:ln w="4885" cap="sq">
                  <a:solidFill>
                    <a:srgbClr val="1C1C1F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3CB5C3E7-3557-0642-8149-12A087E153EB}"/>
                    </a:ext>
                  </a:extLst>
                </p:cNvPr>
                <p:cNvSpPr/>
                <p:nvPr/>
              </p:nvSpPr>
              <p:spPr>
                <a:xfrm>
                  <a:off x="6437940" y="3313490"/>
                  <a:ext cx="14653" cy="16920"/>
                </a:xfrm>
                <a:custGeom>
                  <a:avLst/>
                  <a:gdLst>
                    <a:gd name="csX0" fmla="*/ 14654 w 14653"/>
                    <a:gd name="csY0" fmla="*/ 8460 h 16920"/>
                    <a:gd name="csX1" fmla="*/ 0 w 14653"/>
                    <a:gd name="csY1" fmla="*/ 16920 h 16920"/>
                    <a:gd name="csX2" fmla="*/ 0 w 14653"/>
                    <a:gd name="csY2" fmla="*/ 0 h 16920"/>
                    <a:gd name="csX3" fmla="*/ 14654 w 14653"/>
                    <a:gd name="csY3" fmla="*/ 8460 h 1692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4653" h="16920">
                      <a:moveTo>
                        <a:pt x="14654" y="8460"/>
                      </a:moveTo>
                      <a:lnTo>
                        <a:pt x="0" y="16920"/>
                      </a:lnTo>
                      <a:lnTo>
                        <a:pt x="0" y="0"/>
                      </a:lnTo>
                      <a:lnTo>
                        <a:pt x="14654" y="8460"/>
                      </a:lnTo>
                      <a:close/>
                    </a:path>
                  </a:pathLst>
                </a:custGeom>
                <a:solidFill>
                  <a:srgbClr val="1C1C1F"/>
                </a:solidFill>
                <a:ln w="19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8" name="Freeform: Shape 27">
                  <a:extLst>
                    <a:ext uri="{FF2B5EF4-FFF2-40B4-BE49-F238E27FC236}">
                      <a16:creationId xmlns:a16="http://schemas.microsoft.com/office/drawing/2014/main" id="{5BC8ACA6-B2DD-EE46-7B3E-8B91CE057763}"/>
                    </a:ext>
                  </a:extLst>
                </p:cNvPr>
                <p:cNvSpPr/>
                <p:nvPr/>
              </p:nvSpPr>
              <p:spPr>
                <a:xfrm>
                  <a:off x="5569026" y="2446842"/>
                  <a:ext cx="16920" cy="14653"/>
                </a:xfrm>
                <a:custGeom>
                  <a:avLst/>
                  <a:gdLst>
                    <a:gd name="csX0" fmla="*/ 8460 w 16920"/>
                    <a:gd name="csY0" fmla="*/ 0 h 14653"/>
                    <a:gd name="csX1" fmla="*/ 16920 w 16920"/>
                    <a:gd name="csY1" fmla="*/ 14654 h 14653"/>
                    <a:gd name="csX2" fmla="*/ 0 w 16920"/>
                    <a:gd name="csY2" fmla="*/ 14654 h 14653"/>
                    <a:gd name="csX3" fmla="*/ 8460 w 16920"/>
                    <a:gd name="csY3" fmla="*/ 0 h 1465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6920" h="14653">
                      <a:moveTo>
                        <a:pt x="8460" y="0"/>
                      </a:moveTo>
                      <a:lnTo>
                        <a:pt x="16920" y="14654"/>
                      </a:lnTo>
                      <a:lnTo>
                        <a:pt x="0" y="14654"/>
                      </a:lnTo>
                      <a:lnTo>
                        <a:pt x="8460" y="0"/>
                      </a:lnTo>
                      <a:close/>
                    </a:path>
                  </a:pathLst>
                </a:custGeom>
                <a:noFill/>
                <a:ln w="4885" cap="sq">
                  <a:solidFill>
                    <a:srgbClr val="1C1C1F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2C484C0E-F687-11EC-D987-1B1D6E6A68BE}"/>
                    </a:ext>
                  </a:extLst>
                </p:cNvPr>
                <p:cNvSpPr/>
                <p:nvPr/>
              </p:nvSpPr>
              <p:spPr>
                <a:xfrm>
                  <a:off x="5569026" y="2446842"/>
                  <a:ext cx="16920" cy="14653"/>
                </a:xfrm>
                <a:custGeom>
                  <a:avLst/>
                  <a:gdLst>
                    <a:gd name="csX0" fmla="*/ 8460 w 16920"/>
                    <a:gd name="csY0" fmla="*/ 0 h 14653"/>
                    <a:gd name="csX1" fmla="*/ 16920 w 16920"/>
                    <a:gd name="csY1" fmla="*/ 14654 h 14653"/>
                    <a:gd name="csX2" fmla="*/ 0 w 16920"/>
                    <a:gd name="csY2" fmla="*/ 14654 h 14653"/>
                    <a:gd name="csX3" fmla="*/ 8460 w 16920"/>
                    <a:gd name="csY3" fmla="*/ 0 h 1465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6920" h="14653">
                      <a:moveTo>
                        <a:pt x="8460" y="0"/>
                      </a:moveTo>
                      <a:lnTo>
                        <a:pt x="16920" y="14654"/>
                      </a:lnTo>
                      <a:lnTo>
                        <a:pt x="0" y="14654"/>
                      </a:lnTo>
                      <a:lnTo>
                        <a:pt x="8460" y="0"/>
                      </a:lnTo>
                      <a:close/>
                    </a:path>
                  </a:pathLst>
                </a:custGeom>
                <a:solidFill>
                  <a:srgbClr val="1C1C1F"/>
                </a:solidFill>
                <a:ln w="19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595F024E-C56D-F36A-9062-0BF7B4C831BD}"/>
                    </a:ext>
                  </a:extLst>
                </p:cNvPr>
                <p:cNvSpPr/>
                <p:nvPr/>
              </p:nvSpPr>
              <p:spPr>
                <a:xfrm>
                  <a:off x="5569026" y="4182404"/>
                  <a:ext cx="16920" cy="14653"/>
                </a:xfrm>
                <a:custGeom>
                  <a:avLst/>
                  <a:gdLst>
                    <a:gd name="csX0" fmla="*/ 8460 w 16920"/>
                    <a:gd name="csY0" fmla="*/ 14654 h 14653"/>
                    <a:gd name="csX1" fmla="*/ 16920 w 16920"/>
                    <a:gd name="csY1" fmla="*/ 0 h 14653"/>
                    <a:gd name="csX2" fmla="*/ 0 w 16920"/>
                    <a:gd name="csY2" fmla="*/ 0 h 14653"/>
                    <a:gd name="csX3" fmla="*/ 8460 w 16920"/>
                    <a:gd name="csY3" fmla="*/ 14654 h 1465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6920" h="14653">
                      <a:moveTo>
                        <a:pt x="8460" y="14654"/>
                      </a:moveTo>
                      <a:lnTo>
                        <a:pt x="16920" y="0"/>
                      </a:lnTo>
                      <a:lnTo>
                        <a:pt x="0" y="0"/>
                      </a:lnTo>
                      <a:lnTo>
                        <a:pt x="8460" y="14654"/>
                      </a:lnTo>
                      <a:close/>
                    </a:path>
                  </a:pathLst>
                </a:custGeom>
                <a:noFill/>
                <a:ln w="4885" cap="sq">
                  <a:solidFill>
                    <a:srgbClr val="1C1C1F"/>
                  </a:solidFill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E569C4B7-C9F0-7A7A-598F-F75231CC2447}"/>
                    </a:ext>
                  </a:extLst>
                </p:cNvPr>
                <p:cNvSpPr/>
                <p:nvPr/>
              </p:nvSpPr>
              <p:spPr>
                <a:xfrm>
                  <a:off x="5569026" y="4182404"/>
                  <a:ext cx="16920" cy="14653"/>
                </a:xfrm>
                <a:custGeom>
                  <a:avLst/>
                  <a:gdLst>
                    <a:gd name="csX0" fmla="*/ 8460 w 16920"/>
                    <a:gd name="csY0" fmla="*/ 14654 h 14653"/>
                    <a:gd name="csX1" fmla="*/ 16920 w 16920"/>
                    <a:gd name="csY1" fmla="*/ 0 h 14653"/>
                    <a:gd name="csX2" fmla="*/ 0 w 16920"/>
                    <a:gd name="csY2" fmla="*/ 0 h 14653"/>
                    <a:gd name="csX3" fmla="*/ 8460 w 16920"/>
                    <a:gd name="csY3" fmla="*/ 14654 h 1465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</a:cxnLst>
                  <a:rect l="l" t="t" r="r" b="b"/>
                  <a:pathLst>
                    <a:path w="16920" h="14653">
                      <a:moveTo>
                        <a:pt x="8460" y="14654"/>
                      </a:moveTo>
                      <a:lnTo>
                        <a:pt x="16920" y="0"/>
                      </a:lnTo>
                      <a:lnTo>
                        <a:pt x="0" y="0"/>
                      </a:lnTo>
                      <a:lnTo>
                        <a:pt x="8460" y="14654"/>
                      </a:lnTo>
                      <a:close/>
                    </a:path>
                  </a:pathLst>
                </a:custGeom>
                <a:solidFill>
                  <a:srgbClr val="1C1C1F"/>
                </a:solidFill>
                <a:ln w="19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2" name="Graphic 16">
                <a:extLst>
                  <a:ext uri="{FF2B5EF4-FFF2-40B4-BE49-F238E27FC236}">
                    <a16:creationId xmlns:a16="http://schemas.microsoft.com/office/drawing/2014/main" id="{67CF20F3-9E08-2755-662F-83727D003C02}"/>
                  </a:ext>
                </a:extLst>
              </p:cNvPr>
              <p:cNvGrpSpPr/>
              <p:nvPr/>
            </p:nvGrpSpPr>
            <p:grpSpPr>
              <a:xfrm>
                <a:off x="5564551" y="2741873"/>
                <a:ext cx="908675" cy="418162"/>
                <a:chOff x="5564551" y="2741873"/>
                <a:chExt cx="908675" cy="418162"/>
              </a:xfrm>
            </p:grpSpPr>
            <p:grpSp>
              <p:nvGrpSpPr>
                <p:cNvPr id="33" name="Graphic 16">
                  <a:extLst>
                    <a:ext uri="{FF2B5EF4-FFF2-40B4-BE49-F238E27FC236}">
                      <a16:creationId xmlns:a16="http://schemas.microsoft.com/office/drawing/2014/main" id="{64193F6C-598B-A1A4-0B88-451528C1AA28}"/>
                    </a:ext>
                  </a:extLst>
                </p:cNvPr>
                <p:cNvGrpSpPr/>
                <p:nvPr/>
              </p:nvGrpSpPr>
              <p:grpSpPr>
                <a:xfrm>
                  <a:off x="5564551" y="2761313"/>
                  <a:ext cx="877062" cy="398721"/>
                  <a:chOff x="5564551" y="2761313"/>
                  <a:chExt cx="877062" cy="398721"/>
                </a:xfrm>
              </p:grpSpPr>
              <p:sp>
                <p:nvSpPr>
                  <p:cNvPr id="34" name="Freeform: Shape 33">
                    <a:extLst>
                      <a:ext uri="{FF2B5EF4-FFF2-40B4-BE49-F238E27FC236}">
                        <a16:creationId xmlns:a16="http://schemas.microsoft.com/office/drawing/2014/main" id="{494BD678-02E6-FA9D-6154-8D774C043636}"/>
                      </a:ext>
                    </a:extLst>
                  </p:cNvPr>
                  <p:cNvSpPr/>
                  <p:nvPr/>
                </p:nvSpPr>
                <p:spPr>
                  <a:xfrm>
                    <a:off x="5576274" y="2761313"/>
                    <a:ext cx="865338" cy="386998"/>
                  </a:xfrm>
                  <a:custGeom>
                    <a:avLst/>
                    <a:gdLst>
                      <a:gd name="csX0" fmla="*/ 0 w 865338"/>
                      <a:gd name="csY0" fmla="*/ 386998 h 386998"/>
                      <a:gd name="csX1" fmla="*/ 1680 w 865338"/>
                      <a:gd name="csY1" fmla="*/ 369980 h 386998"/>
                      <a:gd name="csX2" fmla="*/ 3361 w 865338"/>
                      <a:gd name="csY2" fmla="*/ 362927 h 386998"/>
                      <a:gd name="csX3" fmla="*/ 3341 w 865338"/>
                      <a:gd name="csY3" fmla="*/ 362946 h 386998"/>
                      <a:gd name="csX4" fmla="*/ 7698 w 865338"/>
                      <a:gd name="csY4" fmla="*/ 350481 h 386998"/>
                      <a:gd name="csX5" fmla="*/ 12055 w 865338"/>
                      <a:gd name="csY5" fmla="*/ 341298 h 386998"/>
                      <a:gd name="csX6" fmla="*/ 12075 w 865338"/>
                      <a:gd name="csY6" fmla="*/ 341278 h 386998"/>
                      <a:gd name="csX7" fmla="*/ 20808 w 865338"/>
                      <a:gd name="csY7" fmla="*/ 326976 h 386998"/>
                      <a:gd name="csX8" fmla="*/ 29542 w 865338"/>
                      <a:gd name="csY8" fmla="*/ 315488 h 386998"/>
                      <a:gd name="csX9" fmla="*/ 29523 w 865338"/>
                      <a:gd name="csY9" fmla="*/ 315507 h 386998"/>
                      <a:gd name="csX10" fmla="*/ 38256 w 865338"/>
                      <a:gd name="csY10" fmla="*/ 305621 h 386998"/>
                      <a:gd name="csX11" fmla="*/ 46990 w 865338"/>
                      <a:gd name="csY11" fmla="*/ 296809 h 386998"/>
                      <a:gd name="csX12" fmla="*/ 55724 w 865338"/>
                      <a:gd name="csY12" fmla="*/ 288778 h 386998"/>
                      <a:gd name="csX13" fmla="*/ 64457 w 865338"/>
                      <a:gd name="csY13" fmla="*/ 281373 h 386998"/>
                      <a:gd name="csX14" fmla="*/ 64457 w 865338"/>
                      <a:gd name="csY14" fmla="*/ 281373 h 386998"/>
                      <a:gd name="csX15" fmla="*/ 73191 w 865338"/>
                      <a:gd name="csY15" fmla="*/ 274457 h 386998"/>
                      <a:gd name="csX16" fmla="*/ 81925 w 865338"/>
                      <a:gd name="csY16" fmla="*/ 267931 h 386998"/>
                      <a:gd name="csX17" fmla="*/ 90658 w 865338"/>
                      <a:gd name="csY17" fmla="*/ 261737 h 386998"/>
                      <a:gd name="csX18" fmla="*/ 99392 w 865338"/>
                      <a:gd name="csY18" fmla="*/ 255837 h 386998"/>
                      <a:gd name="csX19" fmla="*/ 108126 w 865338"/>
                      <a:gd name="csY19" fmla="*/ 250190 h 386998"/>
                      <a:gd name="csX20" fmla="*/ 116860 w 865338"/>
                      <a:gd name="csY20" fmla="*/ 244778 h 386998"/>
                      <a:gd name="csX21" fmla="*/ 125593 w 865338"/>
                      <a:gd name="csY21" fmla="*/ 239561 h 386998"/>
                      <a:gd name="csX22" fmla="*/ 134327 w 865338"/>
                      <a:gd name="csY22" fmla="*/ 234520 h 386998"/>
                      <a:gd name="csX23" fmla="*/ 143061 w 865338"/>
                      <a:gd name="csY23" fmla="*/ 229636 h 386998"/>
                      <a:gd name="csX24" fmla="*/ 151794 w 865338"/>
                      <a:gd name="csY24" fmla="*/ 224907 h 386998"/>
                      <a:gd name="csX25" fmla="*/ 160528 w 865338"/>
                      <a:gd name="csY25" fmla="*/ 220316 h 386998"/>
                      <a:gd name="csX26" fmla="*/ 169262 w 865338"/>
                      <a:gd name="csY26" fmla="*/ 215841 h 386998"/>
                      <a:gd name="csX27" fmla="*/ 177995 w 865338"/>
                      <a:gd name="csY27" fmla="*/ 211484 h 386998"/>
                      <a:gd name="csX28" fmla="*/ 186729 w 865338"/>
                      <a:gd name="csY28" fmla="*/ 207225 h 386998"/>
                      <a:gd name="csX29" fmla="*/ 195463 w 865338"/>
                      <a:gd name="csY29" fmla="*/ 203063 h 386998"/>
                      <a:gd name="csX30" fmla="*/ 204196 w 865338"/>
                      <a:gd name="csY30" fmla="*/ 198999 h 386998"/>
                      <a:gd name="csX31" fmla="*/ 212930 w 865338"/>
                      <a:gd name="csY31" fmla="*/ 195013 h 386998"/>
                      <a:gd name="csX32" fmla="*/ 221664 w 865338"/>
                      <a:gd name="csY32" fmla="*/ 191125 h 386998"/>
                      <a:gd name="csX33" fmla="*/ 230398 w 865338"/>
                      <a:gd name="csY33" fmla="*/ 187296 h 386998"/>
                      <a:gd name="csX34" fmla="*/ 239131 w 865338"/>
                      <a:gd name="csY34" fmla="*/ 183544 h 386998"/>
                      <a:gd name="csX35" fmla="*/ 247865 w 865338"/>
                      <a:gd name="csY35" fmla="*/ 179871 h 386998"/>
                      <a:gd name="csX36" fmla="*/ 256599 w 865338"/>
                      <a:gd name="csY36" fmla="*/ 176256 h 386998"/>
                      <a:gd name="csX37" fmla="*/ 265332 w 865338"/>
                      <a:gd name="csY37" fmla="*/ 172700 h 386998"/>
                      <a:gd name="csX38" fmla="*/ 274066 w 865338"/>
                      <a:gd name="csY38" fmla="*/ 169203 h 386998"/>
                      <a:gd name="csX39" fmla="*/ 282800 w 865338"/>
                      <a:gd name="csY39" fmla="*/ 165764 h 386998"/>
                      <a:gd name="csX40" fmla="*/ 291533 w 865338"/>
                      <a:gd name="csY40" fmla="*/ 162384 h 386998"/>
                      <a:gd name="csX41" fmla="*/ 300267 w 865338"/>
                      <a:gd name="csY41" fmla="*/ 159043 h 386998"/>
                      <a:gd name="csX42" fmla="*/ 309001 w 865338"/>
                      <a:gd name="csY42" fmla="*/ 155761 h 386998"/>
                      <a:gd name="csX43" fmla="*/ 317734 w 865338"/>
                      <a:gd name="csY43" fmla="*/ 152517 h 386998"/>
                      <a:gd name="csX44" fmla="*/ 326468 w 865338"/>
                      <a:gd name="csY44" fmla="*/ 149313 h 386998"/>
                      <a:gd name="csX45" fmla="*/ 335202 w 865338"/>
                      <a:gd name="csY45" fmla="*/ 146148 h 386998"/>
                      <a:gd name="csX46" fmla="*/ 343935 w 865338"/>
                      <a:gd name="csY46" fmla="*/ 143022 h 386998"/>
                      <a:gd name="csX47" fmla="*/ 352669 w 865338"/>
                      <a:gd name="csY47" fmla="*/ 139934 h 386998"/>
                      <a:gd name="csX48" fmla="*/ 361403 w 865338"/>
                      <a:gd name="csY48" fmla="*/ 136886 h 386998"/>
                      <a:gd name="csX49" fmla="*/ 370137 w 865338"/>
                      <a:gd name="csY49" fmla="*/ 133878 h 386998"/>
                      <a:gd name="csX50" fmla="*/ 378870 w 865338"/>
                      <a:gd name="csY50" fmla="*/ 130908 h 386998"/>
                      <a:gd name="csX51" fmla="*/ 387604 w 865338"/>
                      <a:gd name="csY51" fmla="*/ 127977 h 386998"/>
                      <a:gd name="csX52" fmla="*/ 396338 w 865338"/>
                      <a:gd name="csY52" fmla="*/ 125085 h 386998"/>
                      <a:gd name="csX53" fmla="*/ 405071 w 865338"/>
                      <a:gd name="csY53" fmla="*/ 122213 h 386998"/>
                      <a:gd name="csX54" fmla="*/ 413805 w 865338"/>
                      <a:gd name="csY54" fmla="*/ 119380 h 386998"/>
                      <a:gd name="csX55" fmla="*/ 422539 w 865338"/>
                      <a:gd name="csY55" fmla="*/ 116566 h 386998"/>
                      <a:gd name="csX56" fmla="*/ 431272 w 865338"/>
                      <a:gd name="csY56" fmla="*/ 113792 h 386998"/>
                      <a:gd name="csX57" fmla="*/ 440006 w 865338"/>
                      <a:gd name="csY57" fmla="*/ 111037 h 386998"/>
                      <a:gd name="csX58" fmla="*/ 448740 w 865338"/>
                      <a:gd name="csY58" fmla="*/ 108321 h 386998"/>
                      <a:gd name="csX59" fmla="*/ 457474 w 865338"/>
                      <a:gd name="csY59" fmla="*/ 105625 h 386998"/>
                      <a:gd name="csX60" fmla="*/ 466207 w 865338"/>
                      <a:gd name="csY60" fmla="*/ 102948 h 386998"/>
                      <a:gd name="csX61" fmla="*/ 474941 w 865338"/>
                      <a:gd name="csY61" fmla="*/ 100291 h 386998"/>
                      <a:gd name="csX62" fmla="*/ 483675 w 865338"/>
                      <a:gd name="csY62" fmla="*/ 97673 h 386998"/>
                      <a:gd name="csX63" fmla="*/ 492408 w 865338"/>
                      <a:gd name="csY63" fmla="*/ 95074 h 386998"/>
                      <a:gd name="csX64" fmla="*/ 501142 w 865338"/>
                      <a:gd name="csY64" fmla="*/ 92495 h 386998"/>
                      <a:gd name="csX65" fmla="*/ 509876 w 865338"/>
                      <a:gd name="csY65" fmla="*/ 89936 h 386998"/>
                      <a:gd name="csX66" fmla="*/ 518609 w 865338"/>
                      <a:gd name="csY66" fmla="*/ 87396 h 386998"/>
                      <a:gd name="csX67" fmla="*/ 527343 w 865338"/>
                      <a:gd name="csY67" fmla="*/ 84875 h 386998"/>
                      <a:gd name="csX68" fmla="*/ 536077 w 865338"/>
                      <a:gd name="csY68" fmla="*/ 82394 h 386998"/>
                      <a:gd name="csX69" fmla="*/ 544810 w 865338"/>
                      <a:gd name="csY69" fmla="*/ 79932 h 386998"/>
                      <a:gd name="csX70" fmla="*/ 553544 w 865338"/>
                      <a:gd name="csY70" fmla="*/ 77490 h 386998"/>
                      <a:gd name="csX71" fmla="*/ 562278 w 865338"/>
                      <a:gd name="csY71" fmla="*/ 75067 h 386998"/>
                      <a:gd name="csX72" fmla="*/ 571012 w 865338"/>
                      <a:gd name="csY72" fmla="*/ 72664 h 386998"/>
                      <a:gd name="csX73" fmla="*/ 579745 w 865338"/>
                      <a:gd name="csY73" fmla="*/ 70260 h 386998"/>
                      <a:gd name="csX74" fmla="*/ 588479 w 865338"/>
                      <a:gd name="csY74" fmla="*/ 67877 h 386998"/>
                      <a:gd name="csX75" fmla="*/ 597213 w 865338"/>
                      <a:gd name="csY75" fmla="*/ 65512 h 386998"/>
                      <a:gd name="csX76" fmla="*/ 605946 w 865338"/>
                      <a:gd name="csY76" fmla="*/ 63168 h 386998"/>
                      <a:gd name="csX77" fmla="*/ 614680 w 865338"/>
                      <a:gd name="csY77" fmla="*/ 60843 h 386998"/>
                      <a:gd name="csX78" fmla="*/ 623414 w 865338"/>
                      <a:gd name="csY78" fmla="*/ 58537 h 386998"/>
                      <a:gd name="csX79" fmla="*/ 623257 w 865338"/>
                      <a:gd name="csY79" fmla="*/ 58576 h 386998"/>
                      <a:gd name="csX80" fmla="*/ 631991 w 865338"/>
                      <a:gd name="csY80" fmla="*/ 56290 h 386998"/>
                      <a:gd name="csX81" fmla="*/ 640725 w 865338"/>
                      <a:gd name="csY81" fmla="*/ 54004 h 386998"/>
                      <a:gd name="csX82" fmla="*/ 649458 w 865338"/>
                      <a:gd name="csY82" fmla="*/ 51738 h 386998"/>
                      <a:gd name="csX83" fmla="*/ 658192 w 865338"/>
                      <a:gd name="csY83" fmla="*/ 49491 h 386998"/>
                      <a:gd name="csX84" fmla="*/ 666926 w 865338"/>
                      <a:gd name="csY84" fmla="*/ 47264 h 386998"/>
                      <a:gd name="csX85" fmla="*/ 675660 w 865338"/>
                      <a:gd name="csY85" fmla="*/ 45056 h 386998"/>
                      <a:gd name="csX86" fmla="*/ 684393 w 865338"/>
                      <a:gd name="csY86" fmla="*/ 42848 h 386998"/>
                      <a:gd name="csX87" fmla="*/ 693127 w 865338"/>
                      <a:gd name="csY87" fmla="*/ 40660 h 386998"/>
                      <a:gd name="csX88" fmla="*/ 701861 w 865338"/>
                      <a:gd name="csY88" fmla="*/ 38491 h 386998"/>
                      <a:gd name="csX89" fmla="*/ 710594 w 865338"/>
                      <a:gd name="csY89" fmla="*/ 36322 h 386998"/>
                      <a:gd name="csX90" fmla="*/ 719328 w 865338"/>
                      <a:gd name="csY90" fmla="*/ 34173 h 386998"/>
                      <a:gd name="csX91" fmla="*/ 728062 w 865338"/>
                      <a:gd name="csY91" fmla="*/ 32043 h 386998"/>
                      <a:gd name="csX92" fmla="*/ 736795 w 865338"/>
                      <a:gd name="csY92" fmla="*/ 29913 h 386998"/>
                      <a:gd name="csX93" fmla="*/ 745529 w 865338"/>
                      <a:gd name="csY93" fmla="*/ 27803 h 386998"/>
                      <a:gd name="csX94" fmla="*/ 754263 w 865338"/>
                      <a:gd name="csY94" fmla="*/ 25713 h 386998"/>
                      <a:gd name="csX95" fmla="*/ 762997 w 865338"/>
                      <a:gd name="csY95" fmla="*/ 23622 h 386998"/>
                      <a:gd name="csX96" fmla="*/ 762957 w 865338"/>
                      <a:gd name="csY96" fmla="*/ 23622 h 386998"/>
                      <a:gd name="csX97" fmla="*/ 771691 w 865338"/>
                      <a:gd name="csY97" fmla="*/ 21551 h 386998"/>
                      <a:gd name="csX98" fmla="*/ 780425 w 865338"/>
                      <a:gd name="csY98" fmla="*/ 19480 h 386998"/>
                      <a:gd name="csX99" fmla="*/ 789158 w 865338"/>
                      <a:gd name="csY99" fmla="*/ 17428 h 386998"/>
                      <a:gd name="csX100" fmla="*/ 797892 w 865338"/>
                      <a:gd name="csY100" fmla="*/ 15396 h 386998"/>
                      <a:gd name="csX101" fmla="*/ 806626 w 865338"/>
                      <a:gd name="csY101" fmla="*/ 13364 h 386998"/>
                      <a:gd name="csX102" fmla="*/ 815360 w 865338"/>
                      <a:gd name="csY102" fmla="*/ 11352 h 386998"/>
                      <a:gd name="csX103" fmla="*/ 824093 w 865338"/>
                      <a:gd name="csY103" fmla="*/ 9339 h 386998"/>
                      <a:gd name="csX104" fmla="*/ 832827 w 865338"/>
                      <a:gd name="csY104" fmla="*/ 7346 h 386998"/>
                      <a:gd name="csX105" fmla="*/ 832807 w 865338"/>
                      <a:gd name="csY105" fmla="*/ 7346 h 386998"/>
                      <a:gd name="csX106" fmla="*/ 841541 w 865338"/>
                      <a:gd name="csY106" fmla="*/ 5354 h 386998"/>
                      <a:gd name="csX107" fmla="*/ 850275 w 865338"/>
                      <a:gd name="csY107" fmla="*/ 3380 h 386998"/>
                      <a:gd name="csX108" fmla="*/ 850275 w 865338"/>
                      <a:gd name="csY108" fmla="*/ 3400 h 386998"/>
                      <a:gd name="csX109" fmla="*/ 859008 w 865338"/>
                      <a:gd name="csY109" fmla="*/ 1426 h 386998"/>
                      <a:gd name="csX110" fmla="*/ 859008 w 865338"/>
                      <a:gd name="csY110" fmla="*/ 1426 h 386998"/>
                      <a:gd name="csX111" fmla="*/ 865339 w 865338"/>
                      <a:gd name="csY111" fmla="*/ 0 h 38699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  <a:cxn ang="0">
                        <a:pos x="csX31" y="csY31"/>
                      </a:cxn>
                      <a:cxn ang="0">
                        <a:pos x="csX32" y="csY32"/>
                      </a:cxn>
                      <a:cxn ang="0">
                        <a:pos x="csX33" y="csY33"/>
                      </a:cxn>
                      <a:cxn ang="0">
                        <a:pos x="csX34" y="csY34"/>
                      </a:cxn>
                      <a:cxn ang="0">
                        <a:pos x="csX35" y="csY35"/>
                      </a:cxn>
                      <a:cxn ang="0">
                        <a:pos x="csX36" y="csY36"/>
                      </a:cxn>
                      <a:cxn ang="0">
                        <a:pos x="csX37" y="csY37"/>
                      </a:cxn>
                      <a:cxn ang="0">
                        <a:pos x="csX38" y="csY38"/>
                      </a:cxn>
                      <a:cxn ang="0">
                        <a:pos x="csX39" y="csY39"/>
                      </a:cxn>
                      <a:cxn ang="0">
                        <a:pos x="csX40" y="csY40"/>
                      </a:cxn>
                      <a:cxn ang="0">
                        <a:pos x="csX41" y="csY41"/>
                      </a:cxn>
                      <a:cxn ang="0">
                        <a:pos x="csX42" y="csY42"/>
                      </a:cxn>
                      <a:cxn ang="0">
                        <a:pos x="csX43" y="csY43"/>
                      </a:cxn>
                      <a:cxn ang="0">
                        <a:pos x="csX44" y="csY44"/>
                      </a:cxn>
                      <a:cxn ang="0">
                        <a:pos x="csX45" y="csY45"/>
                      </a:cxn>
                      <a:cxn ang="0">
                        <a:pos x="csX46" y="csY46"/>
                      </a:cxn>
                      <a:cxn ang="0">
                        <a:pos x="csX47" y="csY47"/>
                      </a:cxn>
                      <a:cxn ang="0">
                        <a:pos x="csX48" y="csY48"/>
                      </a:cxn>
                      <a:cxn ang="0">
                        <a:pos x="csX49" y="csY49"/>
                      </a:cxn>
                      <a:cxn ang="0">
                        <a:pos x="csX50" y="csY50"/>
                      </a:cxn>
                      <a:cxn ang="0">
                        <a:pos x="csX51" y="csY51"/>
                      </a:cxn>
                      <a:cxn ang="0">
                        <a:pos x="csX52" y="csY52"/>
                      </a:cxn>
                      <a:cxn ang="0">
                        <a:pos x="csX53" y="csY53"/>
                      </a:cxn>
                      <a:cxn ang="0">
                        <a:pos x="csX54" y="csY54"/>
                      </a:cxn>
                      <a:cxn ang="0">
                        <a:pos x="csX55" y="csY55"/>
                      </a:cxn>
                      <a:cxn ang="0">
                        <a:pos x="csX56" y="csY56"/>
                      </a:cxn>
                      <a:cxn ang="0">
                        <a:pos x="csX57" y="csY57"/>
                      </a:cxn>
                      <a:cxn ang="0">
                        <a:pos x="csX58" y="csY58"/>
                      </a:cxn>
                      <a:cxn ang="0">
                        <a:pos x="csX59" y="csY59"/>
                      </a:cxn>
                      <a:cxn ang="0">
                        <a:pos x="csX60" y="csY60"/>
                      </a:cxn>
                      <a:cxn ang="0">
                        <a:pos x="csX61" y="csY61"/>
                      </a:cxn>
                      <a:cxn ang="0">
                        <a:pos x="csX62" y="csY62"/>
                      </a:cxn>
                      <a:cxn ang="0">
                        <a:pos x="csX63" y="csY63"/>
                      </a:cxn>
                      <a:cxn ang="0">
                        <a:pos x="csX64" y="csY64"/>
                      </a:cxn>
                      <a:cxn ang="0">
                        <a:pos x="csX65" y="csY65"/>
                      </a:cxn>
                      <a:cxn ang="0">
                        <a:pos x="csX66" y="csY66"/>
                      </a:cxn>
                      <a:cxn ang="0">
                        <a:pos x="csX67" y="csY67"/>
                      </a:cxn>
                      <a:cxn ang="0">
                        <a:pos x="csX68" y="csY68"/>
                      </a:cxn>
                      <a:cxn ang="0">
                        <a:pos x="csX69" y="csY69"/>
                      </a:cxn>
                      <a:cxn ang="0">
                        <a:pos x="csX70" y="csY70"/>
                      </a:cxn>
                      <a:cxn ang="0">
                        <a:pos x="csX71" y="csY71"/>
                      </a:cxn>
                      <a:cxn ang="0">
                        <a:pos x="csX72" y="csY72"/>
                      </a:cxn>
                      <a:cxn ang="0">
                        <a:pos x="csX73" y="csY73"/>
                      </a:cxn>
                      <a:cxn ang="0">
                        <a:pos x="csX74" y="csY74"/>
                      </a:cxn>
                      <a:cxn ang="0">
                        <a:pos x="csX75" y="csY75"/>
                      </a:cxn>
                      <a:cxn ang="0">
                        <a:pos x="csX76" y="csY76"/>
                      </a:cxn>
                      <a:cxn ang="0">
                        <a:pos x="csX77" y="csY77"/>
                      </a:cxn>
                      <a:cxn ang="0">
                        <a:pos x="csX78" y="csY78"/>
                      </a:cxn>
                      <a:cxn ang="0">
                        <a:pos x="csX79" y="csY79"/>
                      </a:cxn>
                      <a:cxn ang="0">
                        <a:pos x="csX80" y="csY80"/>
                      </a:cxn>
                      <a:cxn ang="0">
                        <a:pos x="csX81" y="csY81"/>
                      </a:cxn>
                      <a:cxn ang="0">
                        <a:pos x="csX82" y="csY82"/>
                      </a:cxn>
                      <a:cxn ang="0">
                        <a:pos x="csX83" y="csY83"/>
                      </a:cxn>
                      <a:cxn ang="0">
                        <a:pos x="csX84" y="csY84"/>
                      </a:cxn>
                      <a:cxn ang="0">
                        <a:pos x="csX85" y="csY85"/>
                      </a:cxn>
                      <a:cxn ang="0">
                        <a:pos x="csX86" y="csY86"/>
                      </a:cxn>
                      <a:cxn ang="0">
                        <a:pos x="csX87" y="csY87"/>
                      </a:cxn>
                      <a:cxn ang="0">
                        <a:pos x="csX88" y="csY88"/>
                      </a:cxn>
                      <a:cxn ang="0">
                        <a:pos x="csX89" y="csY89"/>
                      </a:cxn>
                      <a:cxn ang="0">
                        <a:pos x="csX90" y="csY90"/>
                      </a:cxn>
                      <a:cxn ang="0">
                        <a:pos x="csX91" y="csY91"/>
                      </a:cxn>
                      <a:cxn ang="0">
                        <a:pos x="csX92" y="csY92"/>
                      </a:cxn>
                      <a:cxn ang="0">
                        <a:pos x="csX93" y="csY93"/>
                      </a:cxn>
                      <a:cxn ang="0">
                        <a:pos x="csX94" y="csY94"/>
                      </a:cxn>
                      <a:cxn ang="0">
                        <a:pos x="csX95" y="csY95"/>
                      </a:cxn>
                      <a:cxn ang="0">
                        <a:pos x="csX96" y="csY96"/>
                      </a:cxn>
                      <a:cxn ang="0">
                        <a:pos x="csX97" y="csY97"/>
                      </a:cxn>
                      <a:cxn ang="0">
                        <a:pos x="csX98" y="csY98"/>
                      </a:cxn>
                      <a:cxn ang="0">
                        <a:pos x="csX99" y="csY99"/>
                      </a:cxn>
                      <a:cxn ang="0">
                        <a:pos x="csX100" y="csY100"/>
                      </a:cxn>
                      <a:cxn ang="0">
                        <a:pos x="csX101" y="csY101"/>
                      </a:cxn>
                      <a:cxn ang="0">
                        <a:pos x="csX102" y="csY102"/>
                      </a:cxn>
                      <a:cxn ang="0">
                        <a:pos x="csX103" y="csY103"/>
                      </a:cxn>
                      <a:cxn ang="0">
                        <a:pos x="csX104" y="csY104"/>
                      </a:cxn>
                      <a:cxn ang="0">
                        <a:pos x="csX105" y="csY105"/>
                      </a:cxn>
                      <a:cxn ang="0">
                        <a:pos x="csX106" y="csY106"/>
                      </a:cxn>
                      <a:cxn ang="0">
                        <a:pos x="csX107" y="csY107"/>
                      </a:cxn>
                      <a:cxn ang="0">
                        <a:pos x="csX108" y="csY108"/>
                      </a:cxn>
                      <a:cxn ang="0">
                        <a:pos x="csX109" y="csY109"/>
                      </a:cxn>
                      <a:cxn ang="0">
                        <a:pos x="csX110" y="csY110"/>
                      </a:cxn>
                      <a:cxn ang="0">
                        <a:pos x="csX111" y="csY111"/>
                      </a:cxn>
                    </a:cxnLst>
                    <a:rect l="l" t="t" r="r" b="b"/>
                    <a:pathLst>
                      <a:path w="865338" h="386998">
                        <a:moveTo>
                          <a:pt x="0" y="386998"/>
                        </a:moveTo>
                        <a:lnTo>
                          <a:pt x="1680" y="369980"/>
                        </a:lnTo>
                        <a:lnTo>
                          <a:pt x="3361" y="362927"/>
                        </a:lnTo>
                        <a:moveTo>
                          <a:pt x="3341" y="362946"/>
                        </a:moveTo>
                        <a:lnTo>
                          <a:pt x="7698" y="350481"/>
                        </a:lnTo>
                        <a:lnTo>
                          <a:pt x="12055" y="341298"/>
                        </a:lnTo>
                        <a:moveTo>
                          <a:pt x="12075" y="341278"/>
                        </a:moveTo>
                        <a:lnTo>
                          <a:pt x="20808" y="326976"/>
                        </a:lnTo>
                        <a:lnTo>
                          <a:pt x="29542" y="315488"/>
                        </a:lnTo>
                        <a:moveTo>
                          <a:pt x="29523" y="315507"/>
                        </a:moveTo>
                        <a:lnTo>
                          <a:pt x="38256" y="305621"/>
                        </a:lnTo>
                        <a:lnTo>
                          <a:pt x="46990" y="296809"/>
                        </a:lnTo>
                        <a:lnTo>
                          <a:pt x="55724" y="288778"/>
                        </a:lnTo>
                        <a:lnTo>
                          <a:pt x="64457" y="281373"/>
                        </a:lnTo>
                        <a:moveTo>
                          <a:pt x="64457" y="281373"/>
                        </a:moveTo>
                        <a:lnTo>
                          <a:pt x="73191" y="274457"/>
                        </a:lnTo>
                        <a:lnTo>
                          <a:pt x="81925" y="267931"/>
                        </a:lnTo>
                        <a:lnTo>
                          <a:pt x="90658" y="261737"/>
                        </a:lnTo>
                        <a:lnTo>
                          <a:pt x="99392" y="255837"/>
                        </a:lnTo>
                        <a:lnTo>
                          <a:pt x="108126" y="250190"/>
                        </a:lnTo>
                        <a:lnTo>
                          <a:pt x="116860" y="244778"/>
                        </a:lnTo>
                        <a:lnTo>
                          <a:pt x="125593" y="239561"/>
                        </a:lnTo>
                        <a:lnTo>
                          <a:pt x="134327" y="234520"/>
                        </a:lnTo>
                        <a:lnTo>
                          <a:pt x="143061" y="229636"/>
                        </a:lnTo>
                        <a:lnTo>
                          <a:pt x="151794" y="224907"/>
                        </a:lnTo>
                        <a:lnTo>
                          <a:pt x="160528" y="220316"/>
                        </a:lnTo>
                        <a:lnTo>
                          <a:pt x="169262" y="215841"/>
                        </a:lnTo>
                        <a:lnTo>
                          <a:pt x="177995" y="211484"/>
                        </a:lnTo>
                        <a:lnTo>
                          <a:pt x="186729" y="207225"/>
                        </a:lnTo>
                        <a:lnTo>
                          <a:pt x="195463" y="203063"/>
                        </a:lnTo>
                        <a:lnTo>
                          <a:pt x="204196" y="198999"/>
                        </a:lnTo>
                        <a:lnTo>
                          <a:pt x="212930" y="195013"/>
                        </a:lnTo>
                        <a:lnTo>
                          <a:pt x="221664" y="191125"/>
                        </a:lnTo>
                        <a:lnTo>
                          <a:pt x="230398" y="187296"/>
                        </a:lnTo>
                        <a:lnTo>
                          <a:pt x="239131" y="183544"/>
                        </a:lnTo>
                        <a:lnTo>
                          <a:pt x="247865" y="179871"/>
                        </a:lnTo>
                        <a:lnTo>
                          <a:pt x="256599" y="176256"/>
                        </a:lnTo>
                        <a:lnTo>
                          <a:pt x="265332" y="172700"/>
                        </a:lnTo>
                        <a:lnTo>
                          <a:pt x="274066" y="169203"/>
                        </a:lnTo>
                        <a:lnTo>
                          <a:pt x="282800" y="165764"/>
                        </a:lnTo>
                        <a:lnTo>
                          <a:pt x="291533" y="162384"/>
                        </a:lnTo>
                        <a:lnTo>
                          <a:pt x="300267" y="159043"/>
                        </a:lnTo>
                        <a:lnTo>
                          <a:pt x="309001" y="155761"/>
                        </a:lnTo>
                        <a:lnTo>
                          <a:pt x="317734" y="152517"/>
                        </a:lnTo>
                        <a:lnTo>
                          <a:pt x="326468" y="149313"/>
                        </a:lnTo>
                        <a:lnTo>
                          <a:pt x="335202" y="146148"/>
                        </a:lnTo>
                        <a:lnTo>
                          <a:pt x="343935" y="143022"/>
                        </a:lnTo>
                        <a:lnTo>
                          <a:pt x="352669" y="139934"/>
                        </a:lnTo>
                        <a:lnTo>
                          <a:pt x="361403" y="136886"/>
                        </a:lnTo>
                        <a:lnTo>
                          <a:pt x="370137" y="133878"/>
                        </a:lnTo>
                        <a:lnTo>
                          <a:pt x="378870" y="130908"/>
                        </a:lnTo>
                        <a:lnTo>
                          <a:pt x="387604" y="127977"/>
                        </a:lnTo>
                        <a:lnTo>
                          <a:pt x="396338" y="125085"/>
                        </a:lnTo>
                        <a:lnTo>
                          <a:pt x="405071" y="122213"/>
                        </a:lnTo>
                        <a:lnTo>
                          <a:pt x="413805" y="119380"/>
                        </a:lnTo>
                        <a:lnTo>
                          <a:pt x="422539" y="116566"/>
                        </a:lnTo>
                        <a:lnTo>
                          <a:pt x="431272" y="113792"/>
                        </a:lnTo>
                        <a:lnTo>
                          <a:pt x="440006" y="111037"/>
                        </a:lnTo>
                        <a:lnTo>
                          <a:pt x="448740" y="108321"/>
                        </a:lnTo>
                        <a:lnTo>
                          <a:pt x="457474" y="105625"/>
                        </a:lnTo>
                        <a:lnTo>
                          <a:pt x="466207" y="102948"/>
                        </a:lnTo>
                        <a:lnTo>
                          <a:pt x="474941" y="100291"/>
                        </a:lnTo>
                        <a:lnTo>
                          <a:pt x="483675" y="97673"/>
                        </a:lnTo>
                        <a:lnTo>
                          <a:pt x="492408" y="95074"/>
                        </a:lnTo>
                        <a:lnTo>
                          <a:pt x="501142" y="92495"/>
                        </a:lnTo>
                        <a:lnTo>
                          <a:pt x="509876" y="89936"/>
                        </a:lnTo>
                        <a:lnTo>
                          <a:pt x="518609" y="87396"/>
                        </a:lnTo>
                        <a:lnTo>
                          <a:pt x="527343" y="84875"/>
                        </a:lnTo>
                        <a:lnTo>
                          <a:pt x="536077" y="82394"/>
                        </a:lnTo>
                        <a:lnTo>
                          <a:pt x="544810" y="79932"/>
                        </a:lnTo>
                        <a:lnTo>
                          <a:pt x="553544" y="77490"/>
                        </a:lnTo>
                        <a:lnTo>
                          <a:pt x="562278" y="75067"/>
                        </a:lnTo>
                        <a:lnTo>
                          <a:pt x="571012" y="72664"/>
                        </a:lnTo>
                        <a:lnTo>
                          <a:pt x="579745" y="70260"/>
                        </a:lnTo>
                        <a:lnTo>
                          <a:pt x="588479" y="67877"/>
                        </a:lnTo>
                        <a:lnTo>
                          <a:pt x="597213" y="65512"/>
                        </a:lnTo>
                        <a:lnTo>
                          <a:pt x="605946" y="63168"/>
                        </a:lnTo>
                        <a:lnTo>
                          <a:pt x="614680" y="60843"/>
                        </a:lnTo>
                        <a:lnTo>
                          <a:pt x="623414" y="58537"/>
                        </a:lnTo>
                        <a:moveTo>
                          <a:pt x="623257" y="58576"/>
                        </a:moveTo>
                        <a:lnTo>
                          <a:pt x="631991" y="56290"/>
                        </a:lnTo>
                        <a:lnTo>
                          <a:pt x="640725" y="54004"/>
                        </a:lnTo>
                        <a:lnTo>
                          <a:pt x="649458" y="51738"/>
                        </a:lnTo>
                        <a:lnTo>
                          <a:pt x="658192" y="49491"/>
                        </a:lnTo>
                        <a:lnTo>
                          <a:pt x="666926" y="47264"/>
                        </a:lnTo>
                        <a:lnTo>
                          <a:pt x="675660" y="45056"/>
                        </a:lnTo>
                        <a:lnTo>
                          <a:pt x="684393" y="42848"/>
                        </a:lnTo>
                        <a:lnTo>
                          <a:pt x="693127" y="40660"/>
                        </a:lnTo>
                        <a:lnTo>
                          <a:pt x="701861" y="38491"/>
                        </a:lnTo>
                        <a:lnTo>
                          <a:pt x="710594" y="36322"/>
                        </a:lnTo>
                        <a:lnTo>
                          <a:pt x="719328" y="34173"/>
                        </a:lnTo>
                        <a:lnTo>
                          <a:pt x="728062" y="32043"/>
                        </a:lnTo>
                        <a:lnTo>
                          <a:pt x="736795" y="29913"/>
                        </a:lnTo>
                        <a:lnTo>
                          <a:pt x="745529" y="27803"/>
                        </a:lnTo>
                        <a:lnTo>
                          <a:pt x="754263" y="25713"/>
                        </a:lnTo>
                        <a:lnTo>
                          <a:pt x="762997" y="23622"/>
                        </a:lnTo>
                        <a:moveTo>
                          <a:pt x="762957" y="23622"/>
                        </a:moveTo>
                        <a:lnTo>
                          <a:pt x="771691" y="21551"/>
                        </a:lnTo>
                        <a:lnTo>
                          <a:pt x="780425" y="19480"/>
                        </a:lnTo>
                        <a:lnTo>
                          <a:pt x="789158" y="17428"/>
                        </a:lnTo>
                        <a:lnTo>
                          <a:pt x="797892" y="15396"/>
                        </a:lnTo>
                        <a:lnTo>
                          <a:pt x="806626" y="13364"/>
                        </a:lnTo>
                        <a:lnTo>
                          <a:pt x="815360" y="11352"/>
                        </a:lnTo>
                        <a:lnTo>
                          <a:pt x="824093" y="9339"/>
                        </a:lnTo>
                        <a:lnTo>
                          <a:pt x="832827" y="7346"/>
                        </a:lnTo>
                        <a:moveTo>
                          <a:pt x="832807" y="7346"/>
                        </a:moveTo>
                        <a:lnTo>
                          <a:pt x="841541" y="5354"/>
                        </a:lnTo>
                        <a:lnTo>
                          <a:pt x="850275" y="3380"/>
                        </a:lnTo>
                        <a:moveTo>
                          <a:pt x="850275" y="3400"/>
                        </a:moveTo>
                        <a:lnTo>
                          <a:pt x="859008" y="1426"/>
                        </a:lnTo>
                        <a:moveTo>
                          <a:pt x="859008" y="1426"/>
                        </a:moveTo>
                        <a:lnTo>
                          <a:pt x="865339" y="0"/>
                        </a:lnTo>
                      </a:path>
                    </a:pathLst>
                  </a:custGeom>
                  <a:noFill/>
                  <a:ln w="13677" cap="rnd">
                    <a:solidFill>
                      <a:srgbClr val="1D4D99"/>
                    </a:solidFill>
                    <a:prstDash val="solid"/>
                    <a:rou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35" name="Freeform: Shape 34">
                    <a:extLst>
                      <a:ext uri="{FF2B5EF4-FFF2-40B4-BE49-F238E27FC236}">
                        <a16:creationId xmlns:a16="http://schemas.microsoft.com/office/drawing/2014/main" id="{ACA5DEF5-CB42-A98F-BA53-FB63A6EF2E81}"/>
                      </a:ext>
                    </a:extLst>
                  </p:cNvPr>
                  <p:cNvSpPr/>
                  <p:nvPr/>
                </p:nvSpPr>
                <p:spPr>
                  <a:xfrm>
                    <a:off x="5564551" y="3136589"/>
                    <a:ext cx="23446" cy="23446"/>
                  </a:xfrm>
                  <a:custGeom>
                    <a:avLst/>
                    <a:gdLst>
                      <a:gd name="csX0" fmla="*/ 23446 w 23446"/>
                      <a:gd name="csY0" fmla="*/ 11723 h 23446"/>
                      <a:gd name="csX1" fmla="*/ 11723 w 23446"/>
                      <a:gd name="csY1" fmla="*/ 23446 h 23446"/>
                      <a:gd name="csX2" fmla="*/ 0 w 23446"/>
                      <a:gd name="csY2" fmla="*/ 11723 h 23446"/>
                      <a:gd name="csX3" fmla="*/ 11723 w 23446"/>
                      <a:gd name="csY3" fmla="*/ 0 h 23446"/>
                      <a:gd name="csX4" fmla="*/ 23446 w 23446"/>
                      <a:gd name="csY4" fmla="*/ 11723 h 2344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23446" h="23446">
                        <a:moveTo>
                          <a:pt x="23446" y="11723"/>
                        </a:moveTo>
                        <a:cubicBezTo>
                          <a:pt x="23446" y="18190"/>
                          <a:pt x="18190" y="23446"/>
                          <a:pt x="11723" y="23446"/>
                        </a:cubicBezTo>
                        <a:cubicBezTo>
                          <a:pt x="5256" y="23446"/>
                          <a:pt x="0" y="18190"/>
                          <a:pt x="0" y="11723"/>
                        </a:cubicBezTo>
                        <a:cubicBezTo>
                          <a:pt x="0" y="5256"/>
                          <a:pt x="5256" y="0"/>
                          <a:pt x="11723" y="0"/>
                        </a:cubicBezTo>
                        <a:cubicBezTo>
                          <a:pt x="18190" y="0"/>
                          <a:pt x="23446" y="5256"/>
                          <a:pt x="23446" y="11723"/>
                        </a:cubicBezTo>
                        <a:close/>
                      </a:path>
                    </a:pathLst>
                  </a:custGeom>
                  <a:solidFill>
                    <a:srgbClr val="1D4D99"/>
                  </a:solidFill>
                  <a:ln w="1954" cap="flat">
                    <a:solidFill>
                      <a:srgbClr val="1D4D99"/>
                    </a:solidFill>
                    <a:prstDash val="solid"/>
                    <a:miter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C30EEE75-8AB9-3200-F862-BEE46B697FCF}"/>
                    </a:ext>
                  </a:extLst>
                </p:cNvPr>
                <p:cNvSpPr/>
                <p:nvPr/>
              </p:nvSpPr>
              <p:spPr>
                <a:xfrm>
                  <a:off x="6400739" y="2741873"/>
                  <a:ext cx="72487" cy="54219"/>
                </a:xfrm>
                <a:custGeom>
                  <a:avLst/>
                  <a:gdLst>
                    <a:gd name="csX0" fmla="*/ 72488 w 72487"/>
                    <a:gd name="csY0" fmla="*/ 12153 h 54219"/>
                    <a:gd name="csX1" fmla="*/ 12231 w 72487"/>
                    <a:gd name="csY1" fmla="*/ 54219 h 54219"/>
                    <a:gd name="csX2" fmla="*/ 21864 w 72487"/>
                    <a:gd name="csY2" fmla="*/ 23563 h 54219"/>
                    <a:gd name="csX3" fmla="*/ 0 w 72487"/>
                    <a:gd name="csY3" fmla="*/ 0 h 54219"/>
                    <a:gd name="csX4" fmla="*/ 72488 w 72487"/>
                    <a:gd name="csY4" fmla="*/ 12153 h 5421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</a:cxnLst>
                  <a:rect l="l" t="t" r="r" b="b"/>
                  <a:pathLst>
                    <a:path w="72487" h="54219">
                      <a:moveTo>
                        <a:pt x="72488" y="12153"/>
                      </a:moveTo>
                      <a:lnTo>
                        <a:pt x="12231" y="54219"/>
                      </a:lnTo>
                      <a:lnTo>
                        <a:pt x="21864" y="23563"/>
                      </a:lnTo>
                      <a:lnTo>
                        <a:pt x="0" y="0"/>
                      </a:lnTo>
                      <a:lnTo>
                        <a:pt x="72488" y="12153"/>
                      </a:lnTo>
                      <a:close/>
                    </a:path>
                  </a:pathLst>
                </a:custGeom>
                <a:solidFill>
                  <a:srgbClr val="1D4D99"/>
                </a:solidFill>
                <a:ln w="19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37906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7CB4D-413E-6A5F-7C66-26F0964AE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C3EAC-0F36-E466-EF27-306D9137B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Card Sort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1CB46031-69C3-FBA9-7EBE-47FCE4181209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altLang="en-US" dirty="0"/>
              <a:t>Sort your cards into sets, following these rules: </a:t>
            </a:r>
          </a:p>
          <a:p>
            <a:r>
              <a:rPr lang="en-US" dirty="0"/>
              <a:t>Each set must have more than one card in it.</a:t>
            </a:r>
          </a:p>
          <a:p>
            <a:r>
              <a:rPr lang="en-US" dirty="0"/>
              <a:t>All cards within a set must share a single characteristic.</a:t>
            </a:r>
          </a:p>
          <a:p>
            <a:pPr lvl="1"/>
            <a:r>
              <a:rPr lang="en-US" sz="2400" b="1" dirty="0">
                <a:solidFill>
                  <a:schemeClr val="accent1"/>
                </a:solidFill>
              </a:rPr>
              <a:t>Example:</a:t>
            </a:r>
            <a:r>
              <a:rPr lang="en-US" sz="2400" dirty="0"/>
              <a:t> They are all lines.</a:t>
            </a:r>
          </a:p>
          <a:p>
            <a:pPr lvl="1"/>
            <a:r>
              <a:rPr lang="en-US" sz="2400" b="1" dirty="0">
                <a:solidFill>
                  <a:schemeClr val="accent1"/>
                </a:solidFill>
              </a:rPr>
              <a:t>Example:</a:t>
            </a:r>
            <a:r>
              <a:rPr lang="en-US" sz="2400" dirty="0"/>
              <a:t> They all contain the point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(0, 3)</a:t>
            </a:r>
            <a:r>
              <a:rPr lang="en-US" sz="2400" dirty="0"/>
              <a:t>.</a:t>
            </a:r>
          </a:p>
          <a:p>
            <a:r>
              <a:rPr lang="en-US" dirty="0"/>
              <a:t>No card may belong to more than one set.</a:t>
            </a:r>
            <a:endParaRPr lang="en-US" alt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689D51-591F-297D-E3BE-71D6084B1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72738">
            <a:off x="7473890" y="378950"/>
            <a:ext cx="1456431" cy="83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062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E7825-E1EE-3288-4208-76D0BA8A7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1F893-B9C5-9001-9233-432E53E89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Card Sort Sets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EB6EB369-19FB-32AB-71DB-C2E87F8D410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64008" indent="0">
              <a:buNone/>
            </a:pPr>
            <a:r>
              <a:rPr lang="en-US" altLang="en-US" dirty="0"/>
              <a:t>Complete the table, summarizing how you sorted</a:t>
            </a:r>
            <a:br>
              <a:rPr lang="en-US" altLang="en-US" dirty="0"/>
            </a:br>
            <a:r>
              <a:rPr lang="en-US" altLang="en-US" dirty="0"/>
              <a:t>your cards. Use this table for quick reference later.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1133F68-4AE5-C491-656A-1EF9D7568D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055153"/>
              </p:ext>
            </p:extLst>
          </p:nvPr>
        </p:nvGraphicFramePr>
        <p:xfrm>
          <a:off x="628649" y="2266949"/>
          <a:ext cx="7886700" cy="2253764"/>
        </p:xfrm>
        <a:graphic>
          <a:graphicData uri="http://schemas.openxmlformats.org/drawingml/2006/table">
            <a:tbl>
              <a:tblPr firstRow="1" bandRow="1">
                <a:tableStyleId>{BEDF182F-1DE7-4F13-8AA3-002D9E3B458A}</a:tableStyleId>
              </a:tblPr>
              <a:tblGrid>
                <a:gridCol w="912284">
                  <a:extLst>
                    <a:ext uri="{9D8B030D-6E8A-4147-A177-3AD203B41FA5}">
                      <a16:colId xmlns:a16="http://schemas.microsoft.com/office/drawing/2014/main" val="2297075292"/>
                    </a:ext>
                  </a:extLst>
                </a:gridCol>
                <a:gridCol w="2578947">
                  <a:extLst>
                    <a:ext uri="{9D8B030D-6E8A-4147-A177-3AD203B41FA5}">
                      <a16:colId xmlns:a16="http://schemas.microsoft.com/office/drawing/2014/main" val="700638576"/>
                    </a:ext>
                  </a:extLst>
                </a:gridCol>
                <a:gridCol w="4395469">
                  <a:extLst>
                    <a:ext uri="{9D8B030D-6E8A-4147-A177-3AD203B41FA5}">
                      <a16:colId xmlns:a16="http://schemas.microsoft.com/office/drawing/2014/main" val="301261911"/>
                    </a:ext>
                  </a:extLst>
                </a:gridCol>
              </a:tblGrid>
              <a:tr h="412209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Set #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Graphs in This Set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Set Characteristic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1946377"/>
                  </a:ext>
                </a:extLst>
              </a:tr>
              <a:tr h="68492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accent5"/>
                          </a:solidFill>
                          <a:latin typeface="+mj-lt"/>
                        </a:rPr>
                        <a:t>#, #, 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i="1" dirty="0">
                          <a:solidFill>
                            <a:schemeClr val="accent5"/>
                          </a:solidFill>
                          <a:latin typeface="+mj-lt"/>
                        </a:rPr>
                        <a:t>These graphs all had [this characteristic] in common.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3603647"/>
                  </a:ext>
                </a:extLst>
              </a:tr>
              <a:tr h="684922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chemeClr val="accent5"/>
                          </a:solidFill>
                          <a:latin typeface="+mj-lt"/>
                          <a:ea typeface="Arial"/>
                          <a:cs typeface="Arial"/>
                        </a:rPr>
                        <a:t>#, #, 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i="1" dirty="0">
                          <a:solidFill>
                            <a:schemeClr val="accent5"/>
                          </a:solidFill>
                          <a:latin typeface="+mj-lt"/>
                        </a:rPr>
                        <a:t>These graphs were all 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61459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+mj-lt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accent5"/>
                          </a:solidFill>
                          <a:latin typeface="+mj-lt"/>
                        </a:rPr>
                        <a:t>...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accent5"/>
                          </a:solidFill>
                          <a:latin typeface="+mj-lt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2156279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1DA02CE-4901-1411-4C8C-859B5960ED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72738">
            <a:off x="7473890" y="378950"/>
            <a:ext cx="1456431" cy="831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830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E57462D-A396-52CB-A9BF-7B598FFA6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2AF34-91F9-497F-3823-394956EFC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Groups Share Their</a:t>
            </a:r>
            <a:br>
              <a:rPr lang="en-US" dirty="0"/>
            </a:br>
            <a:r>
              <a:rPr lang="en-US" dirty="0"/>
              <a:t>Card Sets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216D8E96-7AED-6778-441A-B010EEE41900}"/>
              </a:ext>
            </a:extLst>
          </p:cNvPr>
          <p:cNvSpPr>
            <a:spLocks noGrp="1" noChangeArrowheads="1"/>
          </p:cNvSpPr>
          <p:nvPr>
            <p:ph type="body" sz="quarter" idx="10"/>
          </p:nvPr>
        </p:nvSpPr>
        <p:spPr/>
        <p:txBody>
          <a:bodyPr/>
          <a:lstStyle/>
          <a:p>
            <a:pPr marL="64008"/>
            <a:r>
              <a:rPr lang="en-US" altLang="en-US"/>
              <a:t>Teacher’s </a:t>
            </a:r>
            <a:r>
              <a:rPr lang="en-US" altLang="en-US" dirty="0"/>
              <a:t>Link to Digital Option:</a:t>
            </a:r>
          </a:p>
          <a:p>
            <a:pPr marL="457200" indent="-393192">
              <a:buFont typeface="System Font Regular"/>
              <a:buChar char="●"/>
            </a:pPr>
            <a:r>
              <a:rPr lang="en-US" altLang="en-US" dirty="0"/>
              <a:t>Go to </a:t>
            </a:r>
            <a:r>
              <a:rPr lang="en-US" i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Amplify Classroom: Card Sort Sets</a:t>
            </a:r>
            <a:r>
              <a:rPr lang="en-US" dirty="0"/>
              <a:t>.</a:t>
            </a:r>
            <a:endParaRPr lang="en-US" alt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5653C60-4426-0EF6-062D-FEB77C11F9B4}"/>
              </a:ext>
            </a:extLst>
          </p:cNvPr>
          <p:cNvGrpSpPr/>
          <p:nvPr/>
        </p:nvGrpSpPr>
        <p:grpSpPr>
          <a:xfrm>
            <a:off x="6146800" y="451596"/>
            <a:ext cx="2487614" cy="2105696"/>
            <a:chOff x="5563973" y="482913"/>
            <a:chExt cx="1692221" cy="1432418"/>
          </a:xfrm>
          <a:solidFill>
            <a:schemeClr val="bg2"/>
          </a:solidFill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F37E2B06-AEBC-2522-CB90-5A7A12DED18E}"/>
                </a:ext>
              </a:extLst>
            </p:cNvPr>
            <p:cNvSpPr/>
            <p:nvPr/>
          </p:nvSpPr>
          <p:spPr>
            <a:xfrm>
              <a:off x="5563973" y="482914"/>
              <a:ext cx="484643" cy="648115"/>
            </a:xfrm>
            <a:prstGeom prst="roundRect">
              <a:avLst/>
            </a:prstGeom>
            <a:grpFill/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23BFE6A5-70B5-2907-4613-CE908F6AB40A}"/>
                </a:ext>
              </a:extLst>
            </p:cNvPr>
            <p:cNvSpPr/>
            <p:nvPr/>
          </p:nvSpPr>
          <p:spPr>
            <a:xfrm>
              <a:off x="6167762" y="482913"/>
              <a:ext cx="484643" cy="648115"/>
            </a:xfrm>
            <a:prstGeom prst="roundRect">
              <a:avLst/>
            </a:prstGeom>
            <a:grpFill/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20502C77-1CE8-DE05-4013-39696A3B7017}"/>
                </a:ext>
              </a:extLst>
            </p:cNvPr>
            <p:cNvSpPr/>
            <p:nvPr/>
          </p:nvSpPr>
          <p:spPr>
            <a:xfrm>
              <a:off x="6771551" y="482913"/>
              <a:ext cx="484643" cy="648115"/>
            </a:xfrm>
            <a:prstGeom prst="roundRect">
              <a:avLst/>
            </a:prstGeom>
            <a:grpFill/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527CED39-005E-E8AB-154A-33806E61F91B}"/>
                </a:ext>
              </a:extLst>
            </p:cNvPr>
            <p:cNvSpPr/>
            <p:nvPr/>
          </p:nvSpPr>
          <p:spPr>
            <a:xfrm>
              <a:off x="5925442" y="1267216"/>
              <a:ext cx="484643" cy="648115"/>
            </a:xfrm>
            <a:prstGeom prst="roundRect">
              <a:avLst/>
            </a:prstGeom>
            <a:grpFill/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09AFCA7C-DFE9-8C4B-30B0-E2C8FDB592D1}"/>
                </a:ext>
              </a:extLst>
            </p:cNvPr>
            <p:cNvSpPr/>
            <p:nvPr/>
          </p:nvSpPr>
          <p:spPr>
            <a:xfrm>
              <a:off x="6529230" y="1267216"/>
              <a:ext cx="484643" cy="648115"/>
            </a:xfrm>
            <a:prstGeom prst="roundRect">
              <a:avLst/>
            </a:prstGeom>
            <a:grpFill/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433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8C4EA-FCAD-5AAB-0A8D-A7B831A7E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BB4D9-D7DF-7340-8673-E5828328F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Family of Functions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DAFD3DFE-CFCB-AF09-9808-84F0C4A3767A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Your deck of cards has 7 families of functions.</a:t>
            </a:r>
          </a:p>
          <a:p>
            <a:r>
              <a:rPr lang="en-US" altLang="en-US" dirty="0"/>
              <a:t>Discuss with your group:</a:t>
            </a:r>
          </a:p>
          <a:p>
            <a:pPr lvl="1"/>
            <a:r>
              <a:rPr lang="en-US" altLang="en-US" dirty="0"/>
              <a:t>What do you think a </a:t>
            </a:r>
            <a:r>
              <a:rPr lang="en-US" altLang="en-US" b="1" i="1" dirty="0">
                <a:solidFill>
                  <a:schemeClr val="accent3"/>
                </a:solidFill>
              </a:rPr>
              <a:t>family of functions</a:t>
            </a:r>
            <a:r>
              <a:rPr lang="en-US" altLang="en-US" dirty="0"/>
              <a:t> is?</a:t>
            </a:r>
          </a:p>
          <a:p>
            <a:endParaRPr lang="en-US" altLang="en-US" dirty="0"/>
          </a:p>
          <a:p>
            <a:endParaRPr lang="en-US" altLang="en-US" dirty="0"/>
          </a:p>
          <a:p>
            <a:pPr marL="64008" indent="0" algn="ctr">
              <a:buNone/>
            </a:pPr>
            <a:r>
              <a:rPr lang="en-US" altLang="en-US" dirty="0"/>
              <a:t>Be ready to share your group’s definition with the class.</a:t>
            </a:r>
          </a:p>
        </p:txBody>
      </p:sp>
      <p:grpSp>
        <p:nvGrpSpPr>
          <p:cNvPr id="5" name="Graphic 3" descr="Man with kid outline">
            <a:extLst>
              <a:ext uri="{FF2B5EF4-FFF2-40B4-BE49-F238E27FC236}">
                <a16:creationId xmlns:a16="http://schemas.microsoft.com/office/drawing/2014/main" id="{220F5B1C-E044-2308-2547-7A93210B884F}"/>
              </a:ext>
            </a:extLst>
          </p:cNvPr>
          <p:cNvGrpSpPr/>
          <p:nvPr/>
        </p:nvGrpSpPr>
        <p:grpSpPr>
          <a:xfrm>
            <a:off x="7957030" y="461856"/>
            <a:ext cx="760408" cy="1087966"/>
            <a:chOff x="7957030" y="461856"/>
            <a:chExt cx="760408" cy="1087966"/>
          </a:xfrm>
          <a:solidFill>
            <a:schemeClr val="accent1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F084FCE-2757-0D1A-7441-661EDE3D3A6B}"/>
                </a:ext>
              </a:extLst>
            </p:cNvPr>
            <p:cNvSpPr/>
            <p:nvPr/>
          </p:nvSpPr>
          <p:spPr>
            <a:xfrm>
              <a:off x="8467200" y="1230695"/>
              <a:ext cx="163195" cy="313130"/>
            </a:xfrm>
            <a:custGeom>
              <a:avLst/>
              <a:gdLst>
                <a:gd name="csX0" fmla="*/ 149595 w 163195"/>
                <a:gd name="csY0" fmla="*/ 49217 h 313130"/>
                <a:gd name="csX1" fmla="*/ 135996 w 163195"/>
                <a:gd name="csY1" fmla="*/ 62817 h 313130"/>
                <a:gd name="csX2" fmla="*/ 135996 w 163195"/>
                <a:gd name="csY2" fmla="*/ 285931 h 313130"/>
                <a:gd name="csX3" fmla="*/ 95197 w 163195"/>
                <a:gd name="csY3" fmla="*/ 285931 h 313130"/>
                <a:gd name="csX4" fmla="*/ 95197 w 163195"/>
                <a:gd name="csY4" fmla="*/ 136336 h 313130"/>
                <a:gd name="csX5" fmla="*/ 67998 w 163195"/>
                <a:gd name="csY5" fmla="*/ 136336 h 313130"/>
                <a:gd name="csX6" fmla="*/ 67998 w 163195"/>
                <a:gd name="csY6" fmla="*/ 285931 h 313130"/>
                <a:gd name="csX7" fmla="*/ 27199 w 163195"/>
                <a:gd name="csY7" fmla="*/ 285931 h 313130"/>
                <a:gd name="csX8" fmla="*/ 27199 w 163195"/>
                <a:gd name="csY8" fmla="*/ 13600 h 313130"/>
                <a:gd name="csX9" fmla="*/ 13600 w 163195"/>
                <a:gd name="csY9" fmla="*/ 0 h 313130"/>
                <a:gd name="csX10" fmla="*/ 0 w 163195"/>
                <a:gd name="csY10" fmla="*/ 13600 h 313130"/>
                <a:gd name="csX11" fmla="*/ 0 w 163195"/>
                <a:gd name="csY11" fmla="*/ 313130 h 313130"/>
                <a:gd name="csX12" fmla="*/ 163195 w 163195"/>
                <a:gd name="csY12" fmla="*/ 313130 h 313130"/>
                <a:gd name="csX13" fmla="*/ 163195 w 163195"/>
                <a:gd name="csY13" fmla="*/ 62817 h 313130"/>
                <a:gd name="csX14" fmla="*/ 149595 w 163195"/>
                <a:gd name="csY14" fmla="*/ 49217 h 313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63195" h="313130">
                  <a:moveTo>
                    <a:pt x="149595" y="49217"/>
                  </a:moveTo>
                  <a:cubicBezTo>
                    <a:pt x="142084" y="49217"/>
                    <a:pt x="135996" y="55305"/>
                    <a:pt x="135996" y="62817"/>
                  </a:cubicBezTo>
                  <a:lnTo>
                    <a:pt x="135996" y="285931"/>
                  </a:lnTo>
                  <a:lnTo>
                    <a:pt x="95197" y="285931"/>
                  </a:lnTo>
                  <a:lnTo>
                    <a:pt x="95197" y="136336"/>
                  </a:lnTo>
                  <a:lnTo>
                    <a:pt x="67998" y="136336"/>
                  </a:lnTo>
                  <a:lnTo>
                    <a:pt x="67998" y="285931"/>
                  </a:lnTo>
                  <a:lnTo>
                    <a:pt x="27199" y="285931"/>
                  </a:lnTo>
                  <a:lnTo>
                    <a:pt x="27199" y="13600"/>
                  </a:lnTo>
                  <a:cubicBezTo>
                    <a:pt x="27199" y="6089"/>
                    <a:pt x="21111" y="0"/>
                    <a:pt x="13600" y="0"/>
                  </a:cubicBezTo>
                  <a:cubicBezTo>
                    <a:pt x="6089" y="0"/>
                    <a:pt x="0" y="6089"/>
                    <a:pt x="0" y="13600"/>
                  </a:cubicBezTo>
                  <a:lnTo>
                    <a:pt x="0" y="313130"/>
                  </a:lnTo>
                  <a:lnTo>
                    <a:pt x="163195" y="313130"/>
                  </a:lnTo>
                  <a:lnTo>
                    <a:pt x="163195" y="62817"/>
                  </a:lnTo>
                  <a:cubicBezTo>
                    <a:pt x="163195" y="55305"/>
                    <a:pt x="157107" y="49217"/>
                    <a:pt x="149595" y="49217"/>
                  </a:cubicBezTo>
                  <a:close/>
                </a:path>
              </a:pathLst>
            </a:custGeom>
            <a:solidFill>
              <a:schemeClr val="accent1"/>
            </a:solidFill>
            <a:ln w="13593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FD2CBC8-FF8F-370D-A62B-8F202E958B13}"/>
                </a:ext>
              </a:extLst>
            </p:cNvPr>
            <p:cNvSpPr/>
            <p:nvPr/>
          </p:nvSpPr>
          <p:spPr>
            <a:xfrm>
              <a:off x="8480799" y="1013333"/>
              <a:ext cx="135995" cy="135995"/>
            </a:xfrm>
            <a:custGeom>
              <a:avLst/>
              <a:gdLst>
                <a:gd name="csX0" fmla="*/ 67998 w 135995"/>
                <a:gd name="csY0" fmla="*/ 135996 h 135995"/>
                <a:gd name="csX1" fmla="*/ 135996 w 135995"/>
                <a:gd name="csY1" fmla="*/ 67998 h 135995"/>
                <a:gd name="csX2" fmla="*/ 67998 w 135995"/>
                <a:gd name="csY2" fmla="*/ 0 h 135995"/>
                <a:gd name="csX3" fmla="*/ 0 w 135995"/>
                <a:gd name="csY3" fmla="*/ 67998 h 135995"/>
                <a:gd name="csX4" fmla="*/ 67998 w 135995"/>
                <a:gd name="csY4" fmla="*/ 135996 h 135995"/>
                <a:gd name="csX5" fmla="*/ 67998 w 135995"/>
                <a:gd name="csY5" fmla="*/ 27199 h 135995"/>
                <a:gd name="csX6" fmla="*/ 108797 w 135995"/>
                <a:gd name="csY6" fmla="*/ 67998 h 135995"/>
                <a:gd name="csX7" fmla="*/ 67998 w 135995"/>
                <a:gd name="csY7" fmla="*/ 108797 h 135995"/>
                <a:gd name="csX8" fmla="*/ 27199 w 135995"/>
                <a:gd name="csY8" fmla="*/ 67998 h 135995"/>
                <a:gd name="csX9" fmla="*/ 67957 w 135995"/>
                <a:gd name="csY9" fmla="*/ 27158 h 135995"/>
                <a:gd name="csX10" fmla="*/ 67998 w 135995"/>
                <a:gd name="csY10" fmla="*/ 27158 h 1359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35995" h="135995">
                  <a:moveTo>
                    <a:pt x="67998" y="135996"/>
                  </a:moveTo>
                  <a:cubicBezTo>
                    <a:pt x="105552" y="135996"/>
                    <a:pt x="135996" y="105552"/>
                    <a:pt x="135996" y="67998"/>
                  </a:cubicBezTo>
                  <a:cubicBezTo>
                    <a:pt x="135996" y="30444"/>
                    <a:pt x="105552" y="0"/>
                    <a:pt x="67998" y="0"/>
                  </a:cubicBezTo>
                  <a:cubicBezTo>
                    <a:pt x="30444" y="0"/>
                    <a:pt x="0" y="30444"/>
                    <a:pt x="0" y="67998"/>
                  </a:cubicBezTo>
                  <a:cubicBezTo>
                    <a:pt x="0" y="105552"/>
                    <a:pt x="30444" y="135996"/>
                    <a:pt x="67998" y="135996"/>
                  </a:cubicBezTo>
                  <a:close/>
                  <a:moveTo>
                    <a:pt x="67998" y="27199"/>
                  </a:moveTo>
                  <a:cubicBezTo>
                    <a:pt x="90531" y="27199"/>
                    <a:pt x="108797" y="45465"/>
                    <a:pt x="108797" y="67998"/>
                  </a:cubicBezTo>
                  <a:cubicBezTo>
                    <a:pt x="108797" y="90531"/>
                    <a:pt x="90531" y="108797"/>
                    <a:pt x="67998" y="108797"/>
                  </a:cubicBezTo>
                  <a:cubicBezTo>
                    <a:pt x="45465" y="108797"/>
                    <a:pt x="27199" y="90531"/>
                    <a:pt x="27199" y="67998"/>
                  </a:cubicBezTo>
                  <a:cubicBezTo>
                    <a:pt x="27176" y="45465"/>
                    <a:pt x="45424" y="27182"/>
                    <a:pt x="67957" y="27158"/>
                  </a:cubicBezTo>
                  <a:cubicBezTo>
                    <a:pt x="67971" y="27158"/>
                    <a:pt x="67984" y="27158"/>
                    <a:pt x="67998" y="27158"/>
                  </a:cubicBezTo>
                  <a:close/>
                </a:path>
              </a:pathLst>
            </a:custGeom>
            <a:solidFill>
              <a:schemeClr val="accent1"/>
            </a:solidFill>
            <a:ln w="13593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2CCEBDD-B561-54C0-C4E0-1524FB902552}"/>
                </a:ext>
              </a:extLst>
            </p:cNvPr>
            <p:cNvSpPr/>
            <p:nvPr/>
          </p:nvSpPr>
          <p:spPr>
            <a:xfrm>
              <a:off x="7957030" y="679449"/>
              <a:ext cx="760408" cy="739586"/>
            </a:xfrm>
            <a:custGeom>
              <a:avLst/>
              <a:gdLst>
                <a:gd name="csX0" fmla="*/ 756675 w 760408"/>
                <a:gd name="csY0" fmla="*/ 675981 h 739586"/>
                <a:gd name="csX1" fmla="*/ 706112 w 760408"/>
                <a:gd name="csY1" fmla="*/ 554496 h 739586"/>
                <a:gd name="csX2" fmla="*/ 703895 w 760408"/>
                <a:gd name="csY2" fmla="*/ 550226 h 739586"/>
                <a:gd name="csX3" fmla="*/ 700672 w 760408"/>
                <a:gd name="csY3" fmla="*/ 545262 h 739586"/>
                <a:gd name="csX4" fmla="*/ 643201 w 760408"/>
                <a:gd name="csY4" fmla="*/ 498738 h 739586"/>
                <a:gd name="csX5" fmla="*/ 590285 w 760408"/>
                <a:gd name="csY5" fmla="*/ 484920 h 739586"/>
                <a:gd name="csX6" fmla="*/ 579296 w 760408"/>
                <a:gd name="csY6" fmla="*/ 484512 h 739586"/>
                <a:gd name="csX7" fmla="*/ 509013 w 760408"/>
                <a:gd name="csY7" fmla="*/ 484512 h 739586"/>
                <a:gd name="csX8" fmla="*/ 443967 w 760408"/>
                <a:gd name="csY8" fmla="*/ 388554 h 739586"/>
                <a:gd name="csX9" fmla="*/ 435440 w 760408"/>
                <a:gd name="csY9" fmla="*/ 382896 h 739586"/>
                <a:gd name="csX10" fmla="*/ 409709 w 760408"/>
                <a:gd name="csY10" fmla="*/ 114359 h 739586"/>
                <a:gd name="csX11" fmla="*/ 402012 w 760408"/>
                <a:gd name="csY11" fmla="*/ 89649 h 739586"/>
                <a:gd name="csX12" fmla="*/ 391826 w 760408"/>
                <a:gd name="csY12" fmla="*/ 74784 h 739586"/>
                <a:gd name="csX13" fmla="*/ 294657 w 760408"/>
                <a:gd name="csY13" fmla="*/ 12729 h 739586"/>
                <a:gd name="csX14" fmla="*/ 218499 w 760408"/>
                <a:gd name="csY14" fmla="*/ 0 h 739586"/>
                <a:gd name="csX15" fmla="*/ 142341 w 760408"/>
                <a:gd name="csY15" fmla="*/ 12661 h 739586"/>
                <a:gd name="csX16" fmla="*/ 44424 w 760408"/>
                <a:gd name="csY16" fmla="*/ 75369 h 739586"/>
                <a:gd name="csX17" fmla="*/ 34782 w 760408"/>
                <a:gd name="csY17" fmla="*/ 89635 h 739586"/>
                <a:gd name="csX18" fmla="*/ 26990 w 760408"/>
                <a:gd name="csY18" fmla="*/ 115039 h 739586"/>
                <a:gd name="csX19" fmla="*/ 1287 w 760408"/>
                <a:gd name="csY19" fmla="*/ 383740 h 739586"/>
                <a:gd name="csX20" fmla="*/ 12438 w 760408"/>
                <a:gd name="csY20" fmla="*/ 432698 h 739586"/>
                <a:gd name="csX21" fmla="*/ 52190 w 760408"/>
                <a:gd name="csY21" fmla="*/ 448786 h 739586"/>
                <a:gd name="csX22" fmla="*/ 65789 w 760408"/>
                <a:gd name="csY22" fmla="*/ 435187 h 739586"/>
                <a:gd name="csX23" fmla="*/ 52190 w 760408"/>
                <a:gd name="csY23" fmla="*/ 421587 h 739586"/>
                <a:gd name="csX24" fmla="*/ 32946 w 760408"/>
                <a:gd name="csY24" fmla="*/ 414855 h 739586"/>
                <a:gd name="csX25" fmla="*/ 28295 w 760408"/>
                <a:gd name="csY25" fmla="*/ 386895 h 739586"/>
                <a:gd name="csX26" fmla="*/ 54039 w 760408"/>
                <a:gd name="csY26" fmla="*/ 118317 h 739586"/>
                <a:gd name="csX27" fmla="*/ 58826 w 760408"/>
                <a:gd name="csY27" fmla="*/ 102500 h 739586"/>
                <a:gd name="csX28" fmla="*/ 64824 w 760408"/>
                <a:gd name="csY28" fmla="*/ 93443 h 739586"/>
                <a:gd name="csX29" fmla="*/ 151168 w 760408"/>
                <a:gd name="csY29" fmla="*/ 38433 h 739586"/>
                <a:gd name="csX30" fmla="*/ 285939 w 760408"/>
                <a:gd name="csY30" fmla="*/ 38433 h 739586"/>
                <a:gd name="csX31" fmla="*/ 371617 w 760408"/>
                <a:gd name="csY31" fmla="*/ 92831 h 739586"/>
                <a:gd name="csX32" fmla="*/ 378145 w 760408"/>
                <a:gd name="csY32" fmla="*/ 102500 h 739586"/>
                <a:gd name="csX33" fmla="*/ 382823 w 760408"/>
                <a:gd name="csY33" fmla="*/ 117623 h 739586"/>
                <a:gd name="csX34" fmla="*/ 408662 w 760408"/>
                <a:gd name="csY34" fmla="*/ 387466 h 739586"/>
                <a:gd name="csX35" fmla="*/ 403943 w 760408"/>
                <a:gd name="csY35" fmla="*/ 414869 h 739586"/>
                <a:gd name="csX36" fmla="*/ 384604 w 760408"/>
                <a:gd name="csY36" fmla="*/ 421587 h 739586"/>
                <a:gd name="csX37" fmla="*/ 371005 w 760408"/>
                <a:gd name="csY37" fmla="*/ 435187 h 739586"/>
                <a:gd name="csX38" fmla="*/ 384604 w 760408"/>
                <a:gd name="csY38" fmla="*/ 448786 h 739586"/>
                <a:gd name="csX39" fmla="*/ 424356 w 760408"/>
                <a:gd name="csY39" fmla="*/ 432725 h 739586"/>
                <a:gd name="csX40" fmla="*/ 432040 w 760408"/>
                <a:gd name="csY40" fmla="*/ 419425 h 739586"/>
                <a:gd name="csX41" fmla="*/ 490586 w 760408"/>
                <a:gd name="csY41" fmla="*/ 505741 h 739586"/>
                <a:gd name="csX42" fmla="*/ 501846 w 760408"/>
                <a:gd name="csY42" fmla="*/ 511712 h 739586"/>
                <a:gd name="csX43" fmla="*/ 579364 w 760408"/>
                <a:gd name="csY43" fmla="*/ 511712 h 739586"/>
                <a:gd name="csX44" fmla="*/ 588449 w 760408"/>
                <a:gd name="csY44" fmla="*/ 512052 h 739586"/>
                <a:gd name="csX45" fmla="*/ 631342 w 760408"/>
                <a:gd name="csY45" fmla="*/ 523190 h 739586"/>
                <a:gd name="csX46" fmla="*/ 680545 w 760408"/>
                <a:gd name="csY46" fmla="*/ 563676 h 739586"/>
                <a:gd name="csX47" fmla="*/ 731639 w 760408"/>
                <a:gd name="csY47" fmla="*/ 686426 h 739586"/>
                <a:gd name="csX48" fmla="*/ 720646 w 760408"/>
                <a:gd name="csY48" fmla="*/ 713098 h 739586"/>
                <a:gd name="csX49" fmla="*/ 720147 w 760408"/>
                <a:gd name="csY49" fmla="*/ 713298 h 739586"/>
                <a:gd name="csX50" fmla="*/ 712353 w 760408"/>
                <a:gd name="csY50" fmla="*/ 730881 h 739586"/>
                <a:gd name="csX51" fmla="*/ 725029 w 760408"/>
                <a:gd name="csY51" fmla="*/ 739586 h 739586"/>
                <a:gd name="csX52" fmla="*/ 729925 w 760408"/>
                <a:gd name="csY52" fmla="*/ 738675 h 739586"/>
                <a:gd name="csX53" fmla="*/ 757207 w 760408"/>
                <a:gd name="csY53" fmla="*/ 677137 h 739586"/>
                <a:gd name="csX54" fmla="*/ 756743 w 760408"/>
                <a:gd name="csY54" fmla="*/ 675981 h 739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760408" h="739586">
                  <a:moveTo>
                    <a:pt x="756675" y="675981"/>
                  </a:moveTo>
                  <a:lnTo>
                    <a:pt x="706112" y="554496"/>
                  </a:lnTo>
                  <a:cubicBezTo>
                    <a:pt x="706112" y="554496"/>
                    <a:pt x="704562" y="551395"/>
                    <a:pt x="703895" y="550226"/>
                  </a:cubicBezTo>
                  <a:cubicBezTo>
                    <a:pt x="702908" y="548516"/>
                    <a:pt x="701832" y="546858"/>
                    <a:pt x="700672" y="545262"/>
                  </a:cubicBezTo>
                  <a:cubicBezTo>
                    <a:pt x="685416" y="525473"/>
                    <a:pt x="665732" y="509538"/>
                    <a:pt x="643201" y="498738"/>
                  </a:cubicBezTo>
                  <a:cubicBezTo>
                    <a:pt x="626619" y="490763"/>
                    <a:pt x="608649" y="486071"/>
                    <a:pt x="590285" y="484920"/>
                  </a:cubicBezTo>
                  <a:cubicBezTo>
                    <a:pt x="586558" y="484662"/>
                    <a:pt x="582859" y="484512"/>
                    <a:pt x="579296" y="484512"/>
                  </a:cubicBezTo>
                  <a:lnTo>
                    <a:pt x="509013" y="484512"/>
                  </a:lnTo>
                  <a:lnTo>
                    <a:pt x="443967" y="388554"/>
                  </a:lnTo>
                  <a:cubicBezTo>
                    <a:pt x="441982" y="385618"/>
                    <a:pt x="438917" y="383583"/>
                    <a:pt x="435440" y="382896"/>
                  </a:cubicBezTo>
                  <a:lnTo>
                    <a:pt x="409709" y="114359"/>
                  </a:lnTo>
                  <a:cubicBezTo>
                    <a:pt x="408613" y="105734"/>
                    <a:pt x="406007" y="97370"/>
                    <a:pt x="402012" y="89649"/>
                  </a:cubicBezTo>
                  <a:cubicBezTo>
                    <a:pt x="399157" y="84343"/>
                    <a:pt x="395742" y="79360"/>
                    <a:pt x="391826" y="74784"/>
                  </a:cubicBezTo>
                  <a:cubicBezTo>
                    <a:pt x="365059" y="46390"/>
                    <a:pt x="331675" y="25070"/>
                    <a:pt x="294657" y="12729"/>
                  </a:cubicBezTo>
                  <a:cubicBezTo>
                    <a:pt x="270157" y="4276"/>
                    <a:pt x="244417" y="-26"/>
                    <a:pt x="218499" y="0"/>
                  </a:cubicBezTo>
                  <a:cubicBezTo>
                    <a:pt x="192599" y="106"/>
                    <a:pt x="166883" y="4382"/>
                    <a:pt x="142341" y="12661"/>
                  </a:cubicBezTo>
                  <a:cubicBezTo>
                    <a:pt x="105001" y="25108"/>
                    <a:pt x="71350" y="46659"/>
                    <a:pt x="44424" y="75369"/>
                  </a:cubicBezTo>
                  <a:cubicBezTo>
                    <a:pt x="40734" y="79783"/>
                    <a:pt x="37502" y="84564"/>
                    <a:pt x="34782" y="89635"/>
                  </a:cubicBezTo>
                  <a:cubicBezTo>
                    <a:pt x="30698" y="97573"/>
                    <a:pt x="28060" y="106176"/>
                    <a:pt x="26990" y="115039"/>
                  </a:cubicBezTo>
                  <a:lnTo>
                    <a:pt x="1287" y="383740"/>
                  </a:lnTo>
                  <a:cubicBezTo>
                    <a:pt x="-2324" y="400905"/>
                    <a:pt x="1750" y="418790"/>
                    <a:pt x="12438" y="432698"/>
                  </a:cubicBezTo>
                  <a:cubicBezTo>
                    <a:pt x="22608" y="443748"/>
                    <a:pt x="37198" y="449653"/>
                    <a:pt x="52190" y="448786"/>
                  </a:cubicBezTo>
                  <a:cubicBezTo>
                    <a:pt x="59701" y="448786"/>
                    <a:pt x="65789" y="442698"/>
                    <a:pt x="65789" y="435187"/>
                  </a:cubicBezTo>
                  <a:cubicBezTo>
                    <a:pt x="65789" y="427676"/>
                    <a:pt x="59701" y="421587"/>
                    <a:pt x="52190" y="421587"/>
                  </a:cubicBezTo>
                  <a:cubicBezTo>
                    <a:pt x="45102" y="422248"/>
                    <a:pt x="38077" y="419791"/>
                    <a:pt x="32946" y="414855"/>
                  </a:cubicBezTo>
                  <a:cubicBezTo>
                    <a:pt x="27551" y="406596"/>
                    <a:pt x="25865" y="396455"/>
                    <a:pt x="28295" y="386895"/>
                  </a:cubicBezTo>
                  <a:lnTo>
                    <a:pt x="54039" y="118317"/>
                  </a:lnTo>
                  <a:cubicBezTo>
                    <a:pt x="54704" y="112806"/>
                    <a:pt x="56325" y="107455"/>
                    <a:pt x="58826" y="102500"/>
                  </a:cubicBezTo>
                  <a:cubicBezTo>
                    <a:pt x="60526" y="99293"/>
                    <a:pt x="62535" y="96261"/>
                    <a:pt x="64824" y="93443"/>
                  </a:cubicBezTo>
                  <a:cubicBezTo>
                    <a:pt x="88603" y="68235"/>
                    <a:pt x="118273" y="49333"/>
                    <a:pt x="151168" y="38433"/>
                  </a:cubicBezTo>
                  <a:cubicBezTo>
                    <a:pt x="194839" y="23428"/>
                    <a:pt x="242268" y="23428"/>
                    <a:pt x="285939" y="38433"/>
                  </a:cubicBezTo>
                  <a:cubicBezTo>
                    <a:pt x="318542" y="49235"/>
                    <a:pt x="347971" y="67921"/>
                    <a:pt x="371617" y="92831"/>
                  </a:cubicBezTo>
                  <a:cubicBezTo>
                    <a:pt x="374118" y="95821"/>
                    <a:pt x="376306" y="99062"/>
                    <a:pt x="378145" y="102500"/>
                  </a:cubicBezTo>
                  <a:cubicBezTo>
                    <a:pt x="380553" y="107238"/>
                    <a:pt x="382136" y="112353"/>
                    <a:pt x="382823" y="117623"/>
                  </a:cubicBezTo>
                  <a:lnTo>
                    <a:pt x="408662" y="387466"/>
                  </a:lnTo>
                  <a:cubicBezTo>
                    <a:pt x="410984" y="396859"/>
                    <a:pt x="409273" y="406794"/>
                    <a:pt x="403943" y="414869"/>
                  </a:cubicBezTo>
                  <a:cubicBezTo>
                    <a:pt x="398787" y="419826"/>
                    <a:pt x="391722" y="422281"/>
                    <a:pt x="384604" y="421587"/>
                  </a:cubicBezTo>
                  <a:cubicBezTo>
                    <a:pt x="377093" y="421587"/>
                    <a:pt x="371005" y="427676"/>
                    <a:pt x="371005" y="435187"/>
                  </a:cubicBezTo>
                  <a:cubicBezTo>
                    <a:pt x="371005" y="442698"/>
                    <a:pt x="377093" y="448786"/>
                    <a:pt x="384604" y="448786"/>
                  </a:cubicBezTo>
                  <a:cubicBezTo>
                    <a:pt x="399591" y="449655"/>
                    <a:pt x="414179" y="443761"/>
                    <a:pt x="424356" y="432725"/>
                  </a:cubicBezTo>
                  <a:cubicBezTo>
                    <a:pt x="427647" y="428756"/>
                    <a:pt x="430245" y="424258"/>
                    <a:pt x="432040" y="419425"/>
                  </a:cubicBezTo>
                  <a:lnTo>
                    <a:pt x="490586" y="505741"/>
                  </a:lnTo>
                  <a:cubicBezTo>
                    <a:pt x="493117" y="509476"/>
                    <a:pt x="497335" y="511713"/>
                    <a:pt x="501846" y="511712"/>
                  </a:cubicBezTo>
                  <a:lnTo>
                    <a:pt x="579364" y="511712"/>
                  </a:lnTo>
                  <a:cubicBezTo>
                    <a:pt x="582302" y="511712"/>
                    <a:pt x="585362" y="511834"/>
                    <a:pt x="588449" y="512052"/>
                  </a:cubicBezTo>
                  <a:cubicBezTo>
                    <a:pt x="603332" y="512960"/>
                    <a:pt x="617897" y="516742"/>
                    <a:pt x="631342" y="523190"/>
                  </a:cubicBezTo>
                  <a:cubicBezTo>
                    <a:pt x="650808" y="532456"/>
                    <a:pt x="667703" y="546358"/>
                    <a:pt x="680545" y="563676"/>
                  </a:cubicBezTo>
                  <a:lnTo>
                    <a:pt x="731639" y="686426"/>
                  </a:lnTo>
                  <a:cubicBezTo>
                    <a:pt x="735969" y="696826"/>
                    <a:pt x="731047" y="708768"/>
                    <a:pt x="720646" y="713098"/>
                  </a:cubicBezTo>
                  <a:cubicBezTo>
                    <a:pt x="720480" y="713168"/>
                    <a:pt x="720314" y="713234"/>
                    <a:pt x="720147" y="713298"/>
                  </a:cubicBezTo>
                  <a:cubicBezTo>
                    <a:pt x="713139" y="716002"/>
                    <a:pt x="709649" y="723873"/>
                    <a:pt x="712353" y="730881"/>
                  </a:cubicBezTo>
                  <a:cubicBezTo>
                    <a:pt x="714374" y="736123"/>
                    <a:pt x="719411" y="739581"/>
                    <a:pt x="725029" y="739586"/>
                  </a:cubicBezTo>
                  <a:cubicBezTo>
                    <a:pt x="726703" y="739584"/>
                    <a:pt x="728362" y="739275"/>
                    <a:pt x="729925" y="738675"/>
                  </a:cubicBezTo>
                  <a:cubicBezTo>
                    <a:pt x="754452" y="729215"/>
                    <a:pt x="766666" y="701664"/>
                    <a:pt x="757207" y="677137"/>
                  </a:cubicBezTo>
                  <a:cubicBezTo>
                    <a:pt x="757058" y="676749"/>
                    <a:pt x="756903" y="676365"/>
                    <a:pt x="756743" y="675981"/>
                  </a:cubicBezTo>
                  <a:close/>
                </a:path>
              </a:pathLst>
            </a:custGeom>
            <a:solidFill>
              <a:schemeClr val="accent1"/>
            </a:solidFill>
            <a:ln w="13593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4D2A292-0A5A-3FC0-130A-39E7B3D0BC39}"/>
                </a:ext>
              </a:extLst>
            </p:cNvPr>
            <p:cNvSpPr/>
            <p:nvPr/>
          </p:nvSpPr>
          <p:spPr>
            <a:xfrm>
              <a:off x="8066624" y="828759"/>
              <a:ext cx="217606" cy="721063"/>
            </a:xfrm>
            <a:custGeom>
              <a:avLst/>
              <a:gdLst>
                <a:gd name="csX0" fmla="*/ 204007 w 217606"/>
                <a:gd name="csY0" fmla="*/ 0 h 721063"/>
                <a:gd name="csX1" fmla="*/ 190408 w 217606"/>
                <a:gd name="csY1" fmla="*/ 13600 h 721063"/>
                <a:gd name="csX2" fmla="*/ 190272 w 217606"/>
                <a:gd name="csY2" fmla="*/ 693864 h 721063"/>
                <a:gd name="csX3" fmla="*/ 122396 w 217606"/>
                <a:gd name="csY3" fmla="*/ 693864 h 721063"/>
                <a:gd name="csX4" fmla="*/ 122396 w 217606"/>
                <a:gd name="csY4" fmla="*/ 313076 h 721063"/>
                <a:gd name="csX5" fmla="*/ 95197 w 217606"/>
                <a:gd name="csY5" fmla="*/ 313076 h 721063"/>
                <a:gd name="csX6" fmla="*/ 95197 w 217606"/>
                <a:gd name="csY6" fmla="*/ 693864 h 721063"/>
                <a:gd name="csX7" fmla="*/ 27199 w 217606"/>
                <a:gd name="csY7" fmla="*/ 693864 h 721063"/>
                <a:gd name="csX8" fmla="*/ 27199 w 217606"/>
                <a:gd name="csY8" fmla="*/ 13600 h 721063"/>
                <a:gd name="csX9" fmla="*/ 13600 w 217606"/>
                <a:gd name="csY9" fmla="*/ 0 h 721063"/>
                <a:gd name="csX10" fmla="*/ 0 w 217606"/>
                <a:gd name="csY10" fmla="*/ 13600 h 721063"/>
                <a:gd name="csX11" fmla="*/ 0 w 217606"/>
                <a:gd name="csY11" fmla="*/ 721064 h 721063"/>
                <a:gd name="csX12" fmla="*/ 217471 w 217606"/>
                <a:gd name="csY12" fmla="*/ 721064 h 721063"/>
                <a:gd name="csX13" fmla="*/ 217607 w 217606"/>
                <a:gd name="csY13" fmla="*/ 13600 h 721063"/>
                <a:gd name="csX14" fmla="*/ 204007 w 217606"/>
                <a:gd name="csY14" fmla="*/ 0 h 7210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17606" h="721063">
                  <a:moveTo>
                    <a:pt x="204007" y="0"/>
                  </a:moveTo>
                  <a:cubicBezTo>
                    <a:pt x="196496" y="0"/>
                    <a:pt x="190408" y="6089"/>
                    <a:pt x="190408" y="13600"/>
                  </a:cubicBezTo>
                  <a:lnTo>
                    <a:pt x="190272" y="693864"/>
                  </a:lnTo>
                  <a:lnTo>
                    <a:pt x="122396" y="693864"/>
                  </a:lnTo>
                  <a:lnTo>
                    <a:pt x="122396" y="313076"/>
                  </a:lnTo>
                  <a:lnTo>
                    <a:pt x="95197" y="313076"/>
                  </a:lnTo>
                  <a:lnTo>
                    <a:pt x="95197" y="693864"/>
                  </a:lnTo>
                  <a:lnTo>
                    <a:pt x="27199" y="693864"/>
                  </a:lnTo>
                  <a:lnTo>
                    <a:pt x="27199" y="13600"/>
                  </a:lnTo>
                  <a:cubicBezTo>
                    <a:pt x="27199" y="6089"/>
                    <a:pt x="21111" y="0"/>
                    <a:pt x="13600" y="0"/>
                  </a:cubicBezTo>
                  <a:cubicBezTo>
                    <a:pt x="6089" y="0"/>
                    <a:pt x="0" y="6089"/>
                    <a:pt x="0" y="13600"/>
                  </a:cubicBezTo>
                  <a:lnTo>
                    <a:pt x="0" y="721064"/>
                  </a:lnTo>
                  <a:lnTo>
                    <a:pt x="217471" y="721064"/>
                  </a:lnTo>
                  <a:lnTo>
                    <a:pt x="217607" y="13600"/>
                  </a:lnTo>
                  <a:cubicBezTo>
                    <a:pt x="217607" y="6089"/>
                    <a:pt x="211518" y="0"/>
                    <a:pt x="204007" y="0"/>
                  </a:cubicBezTo>
                  <a:close/>
                </a:path>
              </a:pathLst>
            </a:custGeom>
            <a:solidFill>
              <a:schemeClr val="accent1"/>
            </a:solidFill>
            <a:ln w="13593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4C34B81-DC91-87C4-2977-72E2434AC62E}"/>
                </a:ext>
              </a:extLst>
            </p:cNvPr>
            <p:cNvSpPr/>
            <p:nvPr/>
          </p:nvSpPr>
          <p:spPr>
            <a:xfrm>
              <a:off x="8080223" y="461856"/>
              <a:ext cx="190394" cy="190394"/>
            </a:xfrm>
            <a:custGeom>
              <a:avLst/>
              <a:gdLst>
                <a:gd name="csX0" fmla="*/ 95197 w 190394"/>
                <a:gd name="csY0" fmla="*/ 190394 h 190394"/>
                <a:gd name="csX1" fmla="*/ 190394 w 190394"/>
                <a:gd name="csY1" fmla="*/ 95197 h 190394"/>
                <a:gd name="csX2" fmla="*/ 95197 w 190394"/>
                <a:gd name="csY2" fmla="*/ 0 h 190394"/>
                <a:gd name="csX3" fmla="*/ 0 w 190394"/>
                <a:gd name="csY3" fmla="*/ 95197 h 190394"/>
                <a:gd name="csX4" fmla="*/ 95197 w 190394"/>
                <a:gd name="csY4" fmla="*/ 190394 h 190394"/>
                <a:gd name="csX5" fmla="*/ 95197 w 190394"/>
                <a:gd name="csY5" fmla="*/ 27199 h 190394"/>
                <a:gd name="csX6" fmla="*/ 163195 w 190394"/>
                <a:gd name="csY6" fmla="*/ 95197 h 190394"/>
                <a:gd name="csX7" fmla="*/ 95197 w 190394"/>
                <a:gd name="csY7" fmla="*/ 163195 h 190394"/>
                <a:gd name="csX8" fmla="*/ 27199 w 190394"/>
                <a:gd name="csY8" fmla="*/ 95197 h 190394"/>
                <a:gd name="csX9" fmla="*/ 95197 w 190394"/>
                <a:gd name="csY9" fmla="*/ 27199 h 1903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90394" h="190394">
                  <a:moveTo>
                    <a:pt x="95197" y="190394"/>
                  </a:moveTo>
                  <a:cubicBezTo>
                    <a:pt x="147773" y="190394"/>
                    <a:pt x="190394" y="147773"/>
                    <a:pt x="190394" y="95197"/>
                  </a:cubicBezTo>
                  <a:cubicBezTo>
                    <a:pt x="190394" y="42621"/>
                    <a:pt x="147773" y="0"/>
                    <a:pt x="95197" y="0"/>
                  </a:cubicBezTo>
                  <a:cubicBezTo>
                    <a:pt x="42621" y="0"/>
                    <a:pt x="0" y="42621"/>
                    <a:pt x="0" y="95197"/>
                  </a:cubicBezTo>
                  <a:cubicBezTo>
                    <a:pt x="60" y="147749"/>
                    <a:pt x="42646" y="190334"/>
                    <a:pt x="95197" y="190394"/>
                  </a:cubicBezTo>
                  <a:close/>
                  <a:moveTo>
                    <a:pt x="95197" y="27199"/>
                  </a:moveTo>
                  <a:cubicBezTo>
                    <a:pt x="132751" y="27199"/>
                    <a:pt x="163195" y="57643"/>
                    <a:pt x="163195" y="95197"/>
                  </a:cubicBezTo>
                  <a:cubicBezTo>
                    <a:pt x="163195" y="132751"/>
                    <a:pt x="132751" y="163195"/>
                    <a:pt x="95197" y="163195"/>
                  </a:cubicBezTo>
                  <a:cubicBezTo>
                    <a:pt x="57643" y="163195"/>
                    <a:pt x="27199" y="132751"/>
                    <a:pt x="27199" y="95197"/>
                  </a:cubicBezTo>
                  <a:cubicBezTo>
                    <a:pt x="27244" y="57661"/>
                    <a:pt x="57661" y="27244"/>
                    <a:pt x="95197" y="27199"/>
                  </a:cubicBezTo>
                  <a:close/>
                </a:path>
              </a:pathLst>
            </a:custGeom>
            <a:solidFill>
              <a:schemeClr val="accent1"/>
            </a:solidFill>
            <a:ln w="13593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49935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5E42C-5BF8-F7F3-0F6C-41340DB34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A13AB-634E-AAC1-B566-6C326D003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Family of Functions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75781A5B-EA70-DB4E-CCC3-62DF962C0E6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en-US" dirty="0"/>
              <a:t>Each family of functions has 1 parent function.</a:t>
            </a:r>
          </a:p>
          <a:p>
            <a:r>
              <a:rPr lang="en-US" altLang="en-US" dirty="0"/>
              <a:t>Look at the equations for each family of functions and identify the </a:t>
            </a:r>
            <a:r>
              <a:rPr lang="en-US" altLang="en-US" b="1" i="1" dirty="0">
                <a:solidFill>
                  <a:schemeClr val="accent3"/>
                </a:solidFill>
              </a:rPr>
              <a:t>parent function</a:t>
            </a:r>
            <a:r>
              <a:rPr lang="en-US" altLang="en-US" dirty="0"/>
              <a:t>.</a:t>
            </a:r>
          </a:p>
          <a:p>
            <a:r>
              <a:rPr lang="en-US" altLang="en-US" dirty="0"/>
              <a:t>How would you define </a:t>
            </a:r>
            <a:r>
              <a:rPr lang="en-US" altLang="en-US" b="1" i="1" dirty="0">
                <a:solidFill>
                  <a:schemeClr val="accent3"/>
                </a:solidFill>
              </a:rPr>
              <a:t>parent function</a:t>
            </a:r>
            <a:r>
              <a:rPr lang="en-US" altLang="en-US" dirty="0"/>
              <a:t>?</a:t>
            </a:r>
          </a:p>
          <a:p>
            <a:pPr marL="64008" indent="0">
              <a:buNone/>
            </a:pPr>
            <a:endParaRPr lang="en-US" altLang="en-US" dirty="0"/>
          </a:p>
          <a:p>
            <a:endParaRPr lang="en-US" altLang="en-US" dirty="0"/>
          </a:p>
          <a:p>
            <a:pPr marL="64008" indent="0" algn="ctr">
              <a:buNone/>
            </a:pPr>
            <a:r>
              <a:rPr lang="en-US" altLang="en-US" dirty="0"/>
              <a:t>Be ready to share with the class.</a:t>
            </a:r>
          </a:p>
        </p:txBody>
      </p:sp>
      <p:grpSp>
        <p:nvGrpSpPr>
          <p:cNvPr id="5" name="Graphic 3" descr="Man with kid outline">
            <a:extLst>
              <a:ext uri="{FF2B5EF4-FFF2-40B4-BE49-F238E27FC236}">
                <a16:creationId xmlns:a16="http://schemas.microsoft.com/office/drawing/2014/main" id="{D2C89CD7-E1A7-A15C-C597-034B88B783CA}"/>
              </a:ext>
            </a:extLst>
          </p:cNvPr>
          <p:cNvGrpSpPr/>
          <p:nvPr/>
        </p:nvGrpSpPr>
        <p:grpSpPr>
          <a:xfrm>
            <a:off x="7957030" y="461856"/>
            <a:ext cx="760408" cy="1087966"/>
            <a:chOff x="7957030" y="461856"/>
            <a:chExt cx="760408" cy="1087966"/>
          </a:xfrm>
          <a:solidFill>
            <a:schemeClr val="accent1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4A4A7BC3-7636-DFC1-0865-2E18209EE505}"/>
                </a:ext>
              </a:extLst>
            </p:cNvPr>
            <p:cNvSpPr/>
            <p:nvPr/>
          </p:nvSpPr>
          <p:spPr>
            <a:xfrm>
              <a:off x="8467200" y="1230695"/>
              <a:ext cx="163195" cy="313130"/>
            </a:xfrm>
            <a:custGeom>
              <a:avLst/>
              <a:gdLst>
                <a:gd name="csX0" fmla="*/ 149595 w 163195"/>
                <a:gd name="csY0" fmla="*/ 49217 h 313130"/>
                <a:gd name="csX1" fmla="*/ 135996 w 163195"/>
                <a:gd name="csY1" fmla="*/ 62817 h 313130"/>
                <a:gd name="csX2" fmla="*/ 135996 w 163195"/>
                <a:gd name="csY2" fmla="*/ 285931 h 313130"/>
                <a:gd name="csX3" fmla="*/ 95197 w 163195"/>
                <a:gd name="csY3" fmla="*/ 285931 h 313130"/>
                <a:gd name="csX4" fmla="*/ 95197 w 163195"/>
                <a:gd name="csY4" fmla="*/ 136336 h 313130"/>
                <a:gd name="csX5" fmla="*/ 67998 w 163195"/>
                <a:gd name="csY5" fmla="*/ 136336 h 313130"/>
                <a:gd name="csX6" fmla="*/ 67998 w 163195"/>
                <a:gd name="csY6" fmla="*/ 285931 h 313130"/>
                <a:gd name="csX7" fmla="*/ 27199 w 163195"/>
                <a:gd name="csY7" fmla="*/ 285931 h 313130"/>
                <a:gd name="csX8" fmla="*/ 27199 w 163195"/>
                <a:gd name="csY8" fmla="*/ 13600 h 313130"/>
                <a:gd name="csX9" fmla="*/ 13600 w 163195"/>
                <a:gd name="csY9" fmla="*/ 0 h 313130"/>
                <a:gd name="csX10" fmla="*/ 0 w 163195"/>
                <a:gd name="csY10" fmla="*/ 13600 h 313130"/>
                <a:gd name="csX11" fmla="*/ 0 w 163195"/>
                <a:gd name="csY11" fmla="*/ 313130 h 313130"/>
                <a:gd name="csX12" fmla="*/ 163195 w 163195"/>
                <a:gd name="csY12" fmla="*/ 313130 h 313130"/>
                <a:gd name="csX13" fmla="*/ 163195 w 163195"/>
                <a:gd name="csY13" fmla="*/ 62817 h 313130"/>
                <a:gd name="csX14" fmla="*/ 149595 w 163195"/>
                <a:gd name="csY14" fmla="*/ 49217 h 313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63195" h="313130">
                  <a:moveTo>
                    <a:pt x="149595" y="49217"/>
                  </a:moveTo>
                  <a:cubicBezTo>
                    <a:pt x="142084" y="49217"/>
                    <a:pt x="135996" y="55305"/>
                    <a:pt x="135996" y="62817"/>
                  </a:cubicBezTo>
                  <a:lnTo>
                    <a:pt x="135996" y="285931"/>
                  </a:lnTo>
                  <a:lnTo>
                    <a:pt x="95197" y="285931"/>
                  </a:lnTo>
                  <a:lnTo>
                    <a:pt x="95197" y="136336"/>
                  </a:lnTo>
                  <a:lnTo>
                    <a:pt x="67998" y="136336"/>
                  </a:lnTo>
                  <a:lnTo>
                    <a:pt x="67998" y="285931"/>
                  </a:lnTo>
                  <a:lnTo>
                    <a:pt x="27199" y="285931"/>
                  </a:lnTo>
                  <a:lnTo>
                    <a:pt x="27199" y="13600"/>
                  </a:lnTo>
                  <a:cubicBezTo>
                    <a:pt x="27199" y="6089"/>
                    <a:pt x="21111" y="0"/>
                    <a:pt x="13600" y="0"/>
                  </a:cubicBezTo>
                  <a:cubicBezTo>
                    <a:pt x="6089" y="0"/>
                    <a:pt x="0" y="6089"/>
                    <a:pt x="0" y="13600"/>
                  </a:cubicBezTo>
                  <a:lnTo>
                    <a:pt x="0" y="313130"/>
                  </a:lnTo>
                  <a:lnTo>
                    <a:pt x="163195" y="313130"/>
                  </a:lnTo>
                  <a:lnTo>
                    <a:pt x="163195" y="62817"/>
                  </a:lnTo>
                  <a:cubicBezTo>
                    <a:pt x="163195" y="55305"/>
                    <a:pt x="157107" y="49217"/>
                    <a:pt x="149595" y="49217"/>
                  </a:cubicBezTo>
                  <a:close/>
                </a:path>
              </a:pathLst>
            </a:custGeom>
            <a:solidFill>
              <a:schemeClr val="accent1"/>
            </a:solidFill>
            <a:ln w="13593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52F4DA8-D2BB-1A85-EA4E-6B787C01CBE3}"/>
                </a:ext>
              </a:extLst>
            </p:cNvPr>
            <p:cNvSpPr/>
            <p:nvPr/>
          </p:nvSpPr>
          <p:spPr>
            <a:xfrm>
              <a:off x="8480799" y="1013333"/>
              <a:ext cx="135995" cy="135995"/>
            </a:xfrm>
            <a:custGeom>
              <a:avLst/>
              <a:gdLst>
                <a:gd name="csX0" fmla="*/ 67998 w 135995"/>
                <a:gd name="csY0" fmla="*/ 135996 h 135995"/>
                <a:gd name="csX1" fmla="*/ 135996 w 135995"/>
                <a:gd name="csY1" fmla="*/ 67998 h 135995"/>
                <a:gd name="csX2" fmla="*/ 67998 w 135995"/>
                <a:gd name="csY2" fmla="*/ 0 h 135995"/>
                <a:gd name="csX3" fmla="*/ 0 w 135995"/>
                <a:gd name="csY3" fmla="*/ 67998 h 135995"/>
                <a:gd name="csX4" fmla="*/ 67998 w 135995"/>
                <a:gd name="csY4" fmla="*/ 135996 h 135995"/>
                <a:gd name="csX5" fmla="*/ 67998 w 135995"/>
                <a:gd name="csY5" fmla="*/ 27199 h 135995"/>
                <a:gd name="csX6" fmla="*/ 108797 w 135995"/>
                <a:gd name="csY6" fmla="*/ 67998 h 135995"/>
                <a:gd name="csX7" fmla="*/ 67998 w 135995"/>
                <a:gd name="csY7" fmla="*/ 108797 h 135995"/>
                <a:gd name="csX8" fmla="*/ 27199 w 135995"/>
                <a:gd name="csY8" fmla="*/ 67998 h 135995"/>
                <a:gd name="csX9" fmla="*/ 67957 w 135995"/>
                <a:gd name="csY9" fmla="*/ 27158 h 135995"/>
                <a:gd name="csX10" fmla="*/ 67998 w 135995"/>
                <a:gd name="csY10" fmla="*/ 27158 h 1359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35995" h="135995">
                  <a:moveTo>
                    <a:pt x="67998" y="135996"/>
                  </a:moveTo>
                  <a:cubicBezTo>
                    <a:pt x="105552" y="135996"/>
                    <a:pt x="135996" y="105552"/>
                    <a:pt x="135996" y="67998"/>
                  </a:cubicBezTo>
                  <a:cubicBezTo>
                    <a:pt x="135996" y="30444"/>
                    <a:pt x="105552" y="0"/>
                    <a:pt x="67998" y="0"/>
                  </a:cubicBezTo>
                  <a:cubicBezTo>
                    <a:pt x="30444" y="0"/>
                    <a:pt x="0" y="30444"/>
                    <a:pt x="0" y="67998"/>
                  </a:cubicBezTo>
                  <a:cubicBezTo>
                    <a:pt x="0" y="105552"/>
                    <a:pt x="30444" y="135996"/>
                    <a:pt x="67998" y="135996"/>
                  </a:cubicBezTo>
                  <a:close/>
                  <a:moveTo>
                    <a:pt x="67998" y="27199"/>
                  </a:moveTo>
                  <a:cubicBezTo>
                    <a:pt x="90531" y="27199"/>
                    <a:pt x="108797" y="45465"/>
                    <a:pt x="108797" y="67998"/>
                  </a:cubicBezTo>
                  <a:cubicBezTo>
                    <a:pt x="108797" y="90531"/>
                    <a:pt x="90531" y="108797"/>
                    <a:pt x="67998" y="108797"/>
                  </a:cubicBezTo>
                  <a:cubicBezTo>
                    <a:pt x="45465" y="108797"/>
                    <a:pt x="27199" y="90531"/>
                    <a:pt x="27199" y="67998"/>
                  </a:cubicBezTo>
                  <a:cubicBezTo>
                    <a:pt x="27176" y="45465"/>
                    <a:pt x="45424" y="27182"/>
                    <a:pt x="67957" y="27158"/>
                  </a:cubicBezTo>
                  <a:cubicBezTo>
                    <a:pt x="67971" y="27158"/>
                    <a:pt x="67984" y="27158"/>
                    <a:pt x="67998" y="27158"/>
                  </a:cubicBezTo>
                  <a:close/>
                </a:path>
              </a:pathLst>
            </a:custGeom>
            <a:solidFill>
              <a:schemeClr val="accent1"/>
            </a:solidFill>
            <a:ln w="13593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1561FCF-673E-E6CA-750F-0D30B7C9D28A}"/>
                </a:ext>
              </a:extLst>
            </p:cNvPr>
            <p:cNvSpPr/>
            <p:nvPr/>
          </p:nvSpPr>
          <p:spPr>
            <a:xfrm>
              <a:off x="7957030" y="679449"/>
              <a:ext cx="760408" cy="739586"/>
            </a:xfrm>
            <a:custGeom>
              <a:avLst/>
              <a:gdLst>
                <a:gd name="csX0" fmla="*/ 756675 w 760408"/>
                <a:gd name="csY0" fmla="*/ 675981 h 739586"/>
                <a:gd name="csX1" fmla="*/ 706112 w 760408"/>
                <a:gd name="csY1" fmla="*/ 554496 h 739586"/>
                <a:gd name="csX2" fmla="*/ 703895 w 760408"/>
                <a:gd name="csY2" fmla="*/ 550226 h 739586"/>
                <a:gd name="csX3" fmla="*/ 700672 w 760408"/>
                <a:gd name="csY3" fmla="*/ 545262 h 739586"/>
                <a:gd name="csX4" fmla="*/ 643201 w 760408"/>
                <a:gd name="csY4" fmla="*/ 498738 h 739586"/>
                <a:gd name="csX5" fmla="*/ 590285 w 760408"/>
                <a:gd name="csY5" fmla="*/ 484920 h 739586"/>
                <a:gd name="csX6" fmla="*/ 579296 w 760408"/>
                <a:gd name="csY6" fmla="*/ 484512 h 739586"/>
                <a:gd name="csX7" fmla="*/ 509013 w 760408"/>
                <a:gd name="csY7" fmla="*/ 484512 h 739586"/>
                <a:gd name="csX8" fmla="*/ 443967 w 760408"/>
                <a:gd name="csY8" fmla="*/ 388554 h 739586"/>
                <a:gd name="csX9" fmla="*/ 435440 w 760408"/>
                <a:gd name="csY9" fmla="*/ 382896 h 739586"/>
                <a:gd name="csX10" fmla="*/ 409709 w 760408"/>
                <a:gd name="csY10" fmla="*/ 114359 h 739586"/>
                <a:gd name="csX11" fmla="*/ 402012 w 760408"/>
                <a:gd name="csY11" fmla="*/ 89649 h 739586"/>
                <a:gd name="csX12" fmla="*/ 391826 w 760408"/>
                <a:gd name="csY12" fmla="*/ 74784 h 739586"/>
                <a:gd name="csX13" fmla="*/ 294657 w 760408"/>
                <a:gd name="csY13" fmla="*/ 12729 h 739586"/>
                <a:gd name="csX14" fmla="*/ 218499 w 760408"/>
                <a:gd name="csY14" fmla="*/ 0 h 739586"/>
                <a:gd name="csX15" fmla="*/ 142341 w 760408"/>
                <a:gd name="csY15" fmla="*/ 12661 h 739586"/>
                <a:gd name="csX16" fmla="*/ 44424 w 760408"/>
                <a:gd name="csY16" fmla="*/ 75369 h 739586"/>
                <a:gd name="csX17" fmla="*/ 34782 w 760408"/>
                <a:gd name="csY17" fmla="*/ 89635 h 739586"/>
                <a:gd name="csX18" fmla="*/ 26990 w 760408"/>
                <a:gd name="csY18" fmla="*/ 115039 h 739586"/>
                <a:gd name="csX19" fmla="*/ 1287 w 760408"/>
                <a:gd name="csY19" fmla="*/ 383740 h 739586"/>
                <a:gd name="csX20" fmla="*/ 12438 w 760408"/>
                <a:gd name="csY20" fmla="*/ 432698 h 739586"/>
                <a:gd name="csX21" fmla="*/ 52190 w 760408"/>
                <a:gd name="csY21" fmla="*/ 448786 h 739586"/>
                <a:gd name="csX22" fmla="*/ 65789 w 760408"/>
                <a:gd name="csY22" fmla="*/ 435187 h 739586"/>
                <a:gd name="csX23" fmla="*/ 52190 w 760408"/>
                <a:gd name="csY23" fmla="*/ 421587 h 739586"/>
                <a:gd name="csX24" fmla="*/ 32946 w 760408"/>
                <a:gd name="csY24" fmla="*/ 414855 h 739586"/>
                <a:gd name="csX25" fmla="*/ 28295 w 760408"/>
                <a:gd name="csY25" fmla="*/ 386895 h 739586"/>
                <a:gd name="csX26" fmla="*/ 54039 w 760408"/>
                <a:gd name="csY26" fmla="*/ 118317 h 739586"/>
                <a:gd name="csX27" fmla="*/ 58826 w 760408"/>
                <a:gd name="csY27" fmla="*/ 102500 h 739586"/>
                <a:gd name="csX28" fmla="*/ 64824 w 760408"/>
                <a:gd name="csY28" fmla="*/ 93443 h 739586"/>
                <a:gd name="csX29" fmla="*/ 151168 w 760408"/>
                <a:gd name="csY29" fmla="*/ 38433 h 739586"/>
                <a:gd name="csX30" fmla="*/ 285939 w 760408"/>
                <a:gd name="csY30" fmla="*/ 38433 h 739586"/>
                <a:gd name="csX31" fmla="*/ 371617 w 760408"/>
                <a:gd name="csY31" fmla="*/ 92831 h 739586"/>
                <a:gd name="csX32" fmla="*/ 378145 w 760408"/>
                <a:gd name="csY32" fmla="*/ 102500 h 739586"/>
                <a:gd name="csX33" fmla="*/ 382823 w 760408"/>
                <a:gd name="csY33" fmla="*/ 117623 h 739586"/>
                <a:gd name="csX34" fmla="*/ 408662 w 760408"/>
                <a:gd name="csY34" fmla="*/ 387466 h 739586"/>
                <a:gd name="csX35" fmla="*/ 403943 w 760408"/>
                <a:gd name="csY35" fmla="*/ 414869 h 739586"/>
                <a:gd name="csX36" fmla="*/ 384604 w 760408"/>
                <a:gd name="csY36" fmla="*/ 421587 h 739586"/>
                <a:gd name="csX37" fmla="*/ 371005 w 760408"/>
                <a:gd name="csY37" fmla="*/ 435187 h 739586"/>
                <a:gd name="csX38" fmla="*/ 384604 w 760408"/>
                <a:gd name="csY38" fmla="*/ 448786 h 739586"/>
                <a:gd name="csX39" fmla="*/ 424356 w 760408"/>
                <a:gd name="csY39" fmla="*/ 432725 h 739586"/>
                <a:gd name="csX40" fmla="*/ 432040 w 760408"/>
                <a:gd name="csY40" fmla="*/ 419425 h 739586"/>
                <a:gd name="csX41" fmla="*/ 490586 w 760408"/>
                <a:gd name="csY41" fmla="*/ 505741 h 739586"/>
                <a:gd name="csX42" fmla="*/ 501846 w 760408"/>
                <a:gd name="csY42" fmla="*/ 511712 h 739586"/>
                <a:gd name="csX43" fmla="*/ 579364 w 760408"/>
                <a:gd name="csY43" fmla="*/ 511712 h 739586"/>
                <a:gd name="csX44" fmla="*/ 588449 w 760408"/>
                <a:gd name="csY44" fmla="*/ 512052 h 739586"/>
                <a:gd name="csX45" fmla="*/ 631342 w 760408"/>
                <a:gd name="csY45" fmla="*/ 523190 h 739586"/>
                <a:gd name="csX46" fmla="*/ 680545 w 760408"/>
                <a:gd name="csY46" fmla="*/ 563676 h 739586"/>
                <a:gd name="csX47" fmla="*/ 731639 w 760408"/>
                <a:gd name="csY47" fmla="*/ 686426 h 739586"/>
                <a:gd name="csX48" fmla="*/ 720646 w 760408"/>
                <a:gd name="csY48" fmla="*/ 713098 h 739586"/>
                <a:gd name="csX49" fmla="*/ 720147 w 760408"/>
                <a:gd name="csY49" fmla="*/ 713298 h 739586"/>
                <a:gd name="csX50" fmla="*/ 712353 w 760408"/>
                <a:gd name="csY50" fmla="*/ 730881 h 739586"/>
                <a:gd name="csX51" fmla="*/ 725029 w 760408"/>
                <a:gd name="csY51" fmla="*/ 739586 h 739586"/>
                <a:gd name="csX52" fmla="*/ 729925 w 760408"/>
                <a:gd name="csY52" fmla="*/ 738675 h 739586"/>
                <a:gd name="csX53" fmla="*/ 757207 w 760408"/>
                <a:gd name="csY53" fmla="*/ 677137 h 739586"/>
                <a:gd name="csX54" fmla="*/ 756743 w 760408"/>
                <a:gd name="csY54" fmla="*/ 675981 h 7395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760408" h="739586">
                  <a:moveTo>
                    <a:pt x="756675" y="675981"/>
                  </a:moveTo>
                  <a:lnTo>
                    <a:pt x="706112" y="554496"/>
                  </a:lnTo>
                  <a:cubicBezTo>
                    <a:pt x="706112" y="554496"/>
                    <a:pt x="704562" y="551395"/>
                    <a:pt x="703895" y="550226"/>
                  </a:cubicBezTo>
                  <a:cubicBezTo>
                    <a:pt x="702908" y="548516"/>
                    <a:pt x="701832" y="546858"/>
                    <a:pt x="700672" y="545262"/>
                  </a:cubicBezTo>
                  <a:cubicBezTo>
                    <a:pt x="685416" y="525473"/>
                    <a:pt x="665732" y="509538"/>
                    <a:pt x="643201" y="498738"/>
                  </a:cubicBezTo>
                  <a:cubicBezTo>
                    <a:pt x="626619" y="490763"/>
                    <a:pt x="608649" y="486071"/>
                    <a:pt x="590285" y="484920"/>
                  </a:cubicBezTo>
                  <a:cubicBezTo>
                    <a:pt x="586558" y="484662"/>
                    <a:pt x="582859" y="484512"/>
                    <a:pt x="579296" y="484512"/>
                  </a:cubicBezTo>
                  <a:lnTo>
                    <a:pt x="509013" y="484512"/>
                  </a:lnTo>
                  <a:lnTo>
                    <a:pt x="443967" y="388554"/>
                  </a:lnTo>
                  <a:cubicBezTo>
                    <a:pt x="441982" y="385618"/>
                    <a:pt x="438917" y="383583"/>
                    <a:pt x="435440" y="382896"/>
                  </a:cubicBezTo>
                  <a:lnTo>
                    <a:pt x="409709" y="114359"/>
                  </a:lnTo>
                  <a:cubicBezTo>
                    <a:pt x="408613" y="105734"/>
                    <a:pt x="406007" y="97370"/>
                    <a:pt x="402012" y="89649"/>
                  </a:cubicBezTo>
                  <a:cubicBezTo>
                    <a:pt x="399157" y="84343"/>
                    <a:pt x="395742" y="79360"/>
                    <a:pt x="391826" y="74784"/>
                  </a:cubicBezTo>
                  <a:cubicBezTo>
                    <a:pt x="365059" y="46390"/>
                    <a:pt x="331675" y="25070"/>
                    <a:pt x="294657" y="12729"/>
                  </a:cubicBezTo>
                  <a:cubicBezTo>
                    <a:pt x="270157" y="4276"/>
                    <a:pt x="244417" y="-26"/>
                    <a:pt x="218499" y="0"/>
                  </a:cubicBezTo>
                  <a:cubicBezTo>
                    <a:pt x="192599" y="106"/>
                    <a:pt x="166883" y="4382"/>
                    <a:pt x="142341" y="12661"/>
                  </a:cubicBezTo>
                  <a:cubicBezTo>
                    <a:pt x="105001" y="25108"/>
                    <a:pt x="71350" y="46659"/>
                    <a:pt x="44424" y="75369"/>
                  </a:cubicBezTo>
                  <a:cubicBezTo>
                    <a:pt x="40734" y="79783"/>
                    <a:pt x="37502" y="84564"/>
                    <a:pt x="34782" y="89635"/>
                  </a:cubicBezTo>
                  <a:cubicBezTo>
                    <a:pt x="30698" y="97573"/>
                    <a:pt x="28060" y="106176"/>
                    <a:pt x="26990" y="115039"/>
                  </a:cubicBezTo>
                  <a:lnTo>
                    <a:pt x="1287" y="383740"/>
                  </a:lnTo>
                  <a:cubicBezTo>
                    <a:pt x="-2324" y="400905"/>
                    <a:pt x="1750" y="418790"/>
                    <a:pt x="12438" y="432698"/>
                  </a:cubicBezTo>
                  <a:cubicBezTo>
                    <a:pt x="22608" y="443748"/>
                    <a:pt x="37198" y="449653"/>
                    <a:pt x="52190" y="448786"/>
                  </a:cubicBezTo>
                  <a:cubicBezTo>
                    <a:pt x="59701" y="448786"/>
                    <a:pt x="65789" y="442698"/>
                    <a:pt x="65789" y="435187"/>
                  </a:cubicBezTo>
                  <a:cubicBezTo>
                    <a:pt x="65789" y="427676"/>
                    <a:pt x="59701" y="421587"/>
                    <a:pt x="52190" y="421587"/>
                  </a:cubicBezTo>
                  <a:cubicBezTo>
                    <a:pt x="45102" y="422248"/>
                    <a:pt x="38077" y="419791"/>
                    <a:pt x="32946" y="414855"/>
                  </a:cubicBezTo>
                  <a:cubicBezTo>
                    <a:pt x="27551" y="406596"/>
                    <a:pt x="25865" y="396455"/>
                    <a:pt x="28295" y="386895"/>
                  </a:cubicBezTo>
                  <a:lnTo>
                    <a:pt x="54039" y="118317"/>
                  </a:lnTo>
                  <a:cubicBezTo>
                    <a:pt x="54704" y="112806"/>
                    <a:pt x="56325" y="107455"/>
                    <a:pt x="58826" y="102500"/>
                  </a:cubicBezTo>
                  <a:cubicBezTo>
                    <a:pt x="60526" y="99293"/>
                    <a:pt x="62535" y="96261"/>
                    <a:pt x="64824" y="93443"/>
                  </a:cubicBezTo>
                  <a:cubicBezTo>
                    <a:pt x="88603" y="68235"/>
                    <a:pt x="118273" y="49333"/>
                    <a:pt x="151168" y="38433"/>
                  </a:cubicBezTo>
                  <a:cubicBezTo>
                    <a:pt x="194839" y="23428"/>
                    <a:pt x="242268" y="23428"/>
                    <a:pt x="285939" y="38433"/>
                  </a:cubicBezTo>
                  <a:cubicBezTo>
                    <a:pt x="318542" y="49235"/>
                    <a:pt x="347971" y="67921"/>
                    <a:pt x="371617" y="92831"/>
                  </a:cubicBezTo>
                  <a:cubicBezTo>
                    <a:pt x="374118" y="95821"/>
                    <a:pt x="376306" y="99062"/>
                    <a:pt x="378145" y="102500"/>
                  </a:cubicBezTo>
                  <a:cubicBezTo>
                    <a:pt x="380553" y="107238"/>
                    <a:pt x="382136" y="112353"/>
                    <a:pt x="382823" y="117623"/>
                  </a:cubicBezTo>
                  <a:lnTo>
                    <a:pt x="408662" y="387466"/>
                  </a:lnTo>
                  <a:cubicBezTo>
                    <a:pt x="410984" y="396859"/>
                    <a:pt x="409273" y="406794"/>
                    <a:pt x="403943" y="414869"/>
                  </a:cubicBezTo>
                  <a:cubicBezTo>
                    <a:pt x="398787" y="419826"/>
                    <a:pt x="391722" y="422281"/>
                    <a:pt x="384604" y="421587"/>
                  </a:cubicBezTo>
                  <a:cubicBezTo>
                    <a:pt x="377093" y="421587"/>
                    <a:pt x="371005" y="427676"/>
                    <a:pt x="371005" y="435187"/>
                  </a:cubicBezTo>
                  <a:cubicBezTo>
                    <a:pt x="371005" y="442698"/>
                    <a:pt x="377093" y="448786"/>
                    <a:pt x="384604" y="448786"/>
                  </a:cubicBezTo>
                  <a:cubicBezTo>
                    <a:pt x="399591" y="449655"/>
                    <a:pt x="414179" y="443761"/>
                    <a:pt x="424356" y="432725"/>
                  </a:cubicBezTo>
                  <a:cubicBezTo>
                    <a:pt x="427647" y="428756"/>
                    <a:pt x="430245" y="424258"/>
                    <a:pt x="432040" y="419425"/>
                  </a:cubicBezTo>
                  <a:lnTo>
                    <a:pt x="490586" y="505741"/>
                  </a:lnTo>
                  <a:cubicBezTo>
                    <a:pt x="493117" y="509476"/>
                    <a:pt x="497335" y="511713"/>
                    <a:pt x="501846" y="511712"/>
                  </a:cubicBezTo>
                  <a:lnTo>
                    <a:pt x="579364" y="511712"/>
                  </a:lnTo>
                  <a:cubicBezTo>
                    <a:pt x="582302" y="511712"/>
                    <a:pt x="585362" y="511834"/>
                    <a:pt x="588449" y="512052"/>
                  </a:cubicBezTo>
                  <a:cubicBezTo>
                    <a:pt x="603332" y="512960"/>
                    <a:pt x="617897" y="516742"/>
                    <a:pt x="631342" y="523190"/>
                  </a:cubicBezTo>
                  <a:cubicBezTo>
                    <a:pt x="650808" y="532456"/>
                    <a:pt x="667703" y="546358"/>
                    <a:pt x="680545" y="563676"/>
                  </a:cubicBezTo>
                  <a:lnTo>
                    <a:pt x="731639" y="686426"/>
                  </a:lnTo>
                  <a:cubicBezTo>
                    <a:pt x="735969" y="696826"/>
                    <a:pt x="731047" y="708768"/>
                    <a:pt x="720646" y="713098"/>
                  </a:cubicBezTo>
                  <a:cubicBezTo>
                    <a:pt x="720480" y="713168"/>
                    <a:pt x="720314" y="713234"/>
                    <a:pt x="720147" y="713298"/>
                  </a:cubicBezTo>
                  <a:cubicBezTo>
                    <a:pt x="713139" y="716002"/>
                    <a:pt x="709649" y="723873"/>
                    <a:pt x="712353" y="730881"/>
                  </a:cubicBezTo>
                  <a:cubicBezTo>
                    <a:pt x="714374" y="736123"/>
                    <a:pt x="719411" y="739581"/>
                    <a:pt x="725029" y="739586"/>
                  </a:cubicBezTo>
                  <a:cubicBezTo>
                    <a:pt x="726703" y="739584"/>
                    <a:pt x="728362" y="739275"/>
                    <a:pt x="729925" y="738675"/>
                  </a:cubicBezTo>
                  <a:cubicBezTo>
                    <a:pt x="754452" y="729215"/>
                    <a:pt x="766666" y="701664"/>
                    <a:pt x="757207" y="677137"/>
                  </a:cubicBezTo>
                  <a:cubicBezTo>
                    <a:pt x="757058" y="676749"/>
                    <a:pt x="756903" y="676365"/>
                    <a:pt x="756743" y="675981"/>
                  </a:cubicBezTo>
                  <a:close/>
                </a:path>
              </a:pathLst>
            </a:custGeom>
            <a:solidFill>
              <a:schemeClr val="accent1"/>
            </a:solidFill>
            <a:ln w="13593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9042DD2-B052-8388-BF83-5F0E5FFE5617}"/>
                </a:ext>
              </a:extLst>
            </p:cNvPr>
            <p:cNvSpPr/>
            <p:nvPr/>
          </p:nvSpPr>
          <p:spPr>
            <a:xfrm>
              <a:off x="8066624" y="828759"/>
              <a:ext cx="217606" cy="721063"/>
            </a:xfrm>
            <a:custGeom>
              <a:avLst/>
              <a:gdLst>
                <a:gd name="csX0" fmla="*/ 204007 w 217606"/>
                <a:gd name="csY0" fmla="*/ 0 h 721063"/>
                <a:gd name="csX1" fmla="*/ 190408 w 217606"/>
                <a:gd name="csY1" fmla="*/ 13600 h 721063"/>
                <a:gd name="csX2" fmla="*/ 190272 w 217606"/>
                <a:gd name="csY2" fmla="*/ 693864 h 721063"/>
                <a:gd name="csX3" fmla="*/ 122396 w 217606"/>
                <a:gd name="csY3" fmla="*/ 693864 h 721063"/>
                <a:gd name="csX4" fmla="*/ 122396 w 217606"/>
                <a:gd name="csY4" fmla="*/ 313076 h 721063"/>
                <a:gd name="csX5" fmla="*/ 95197 w 217606"/>
                <a:gd name="csY5" fmla="*/ 313076 h 721063"/>
                <a:gd name="csX6" fmla="*/ 95197 w 217606"/>
                <a:gd name="csY6" fmla="*/ 693864 h 721063"/>
                <a:gd name="csX7" fmla="*/ 27199 w 217606"/>
                <a:gd name="csY7" fmla="*/ 693864 h 721063"/>
                <a:gd name="csX8" fmla="*/ 27199 w 217606"/>
                <a:gd name="csY8" fmla="*/ 13600 h 721063"/>
                <a:gd name="csX9" fmla="*/ 13600 w 217606"/>
                <a:gd name="csY9" fmla="*/ 0 h 721063"/>
                <a:gd name="csX10" fmla="*/ 0 w 217606"/>
                <a:gd name="csY10" fmla="*/ 13600 h 721063"/>
                <a:gd name="csX11" fmla="*/ 0 w 217606"/>
                <a:gd name="csY11" fmla="*/ 721064 h 721063"/>
                <a:gd name="csX12" fmla="*/ 217471 w 217606"/>
                <a:gd name="csY12" fmla="*/ 721064 h 721063"/>
                <a:gd name="csX13" fmla="*/ 217607 w 217606"/>
                <a:gd name="csY13" fmla="*/ 13600 h 721063"/>
                <a:gd name="csX14" fmla="*/ 204007 w 217606"/>
                <a:gd name="csY14" fmla="*/ 0 h 7210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217606" h="721063">
                  <a:moveTo>
                    <a:pt x="204007" y="0"/>
                  </a:moveTo>
                  <a:cubicBezTo>
                    <a:pt x="196496" y="0"/>
                    <a:pt x="190408" y="6089"/>
                    <a:pt x="190408" y="13600"/>
                  </a:cubicBezTo>
                  <a:lnTo>
                    <a:pt x="190272" y="693864"/>
                  </a:lnTo>
                  <a:lnTo>
                    <a:pt x="122396" y="693864"/>
                  </a:lnTo>
                  <a:lnTo>
                    <a:pt x="122396" y="313076"/>
                  </a:lnTo>
                  <a:lnTo>
                    <a:pt x="95197" y="313076"/>
                  </a:lnTo>
                  <a:lnTo>
                    <a:pt x="95197" y="693864"/>
                  </a:lnTo>
                  <a:lnTo>
                    <a:pt x="27199" y="693864"/>
                  </a:lnTo>
                  <a:lnTo>
                    <a:pt x="27199" y="13600"/>
                  </a:lnTo>
                  <a:cubicBezTo>
                    <a:pt x="27199" y="6089"/>
                    <a:pt x="21111" y="0"/>
                    <a:pt x="13600" y="0"/>
                  </a:cubicBezTo>
                  <a:cubicBezTo>
                    <a:pt x="6089" y="0"/>
                    <a:pt x="0" y="6089"/>
                    <a:pt x="0" y="13600"/>
                  </a:cubicBezTo>
                  <a:lnTo>
                    <a:pt x="0" y="721064"/>
                  </a:lnTo>
                  <a:lnTo>
                    <a:pt x="217471" y="721064"/>
                  </a:lnTo>
                  <a:lnTo>
                    <a:pt x="217607" y="13600"/>
                  </a:lnTo>
                  <a:cubicBezTo>
                    <a:pt x="217607" y="6089"/>
                    <a:pt x="211518" y="0"/>
                    <a:pt x="204007" y="0"/>
                  </a:cubicBezTo>
                  <a:close/>
                </a:path>
              </a:pathLst>
            </a:custGeom>
            <a:solidFill>
              <a:schemeClr val="accent1"/>
            </a:solidFill>
            <a:ln w="13593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7612BD1-FA8B-6F5B-26FD-C55EFEA6821B}"/>
                </a:ext>
              </a:extLst>
            </p:cNvPr>
            <p:cNvSpPr/>
            <p:nvPr/>
          </p:nvSpPr>
          <p:spPr>
            <a:xfrm>
              <a:off x="8080223" y="461856"/>
              <a:ext cx="190394" cy="190394"/>
            </a:xfrm>
            <a:custGeom>
              <a:avLst/>
              <a:gdLst>
                <a:gd name="csX0" fmla="*/ 95197 w 190394"/>
                <a:gd name="csY0" fmla="*/ 190394 h 190394"/>
                <a:gd name="csX1" fmla="*/ 190394 w 190394"/>
                <a:gd name="csY1" fmla="*/ 95197 h 190394"/>
                <a:gd name="csX2" fmla="*/ 95197 w 190394"/>
                <a:gd name="csY2" fmla="*/ 0 h 190394"/>
                <a:gd name="csX3" fmla="*/ 0 w 190394"/>
                <a:gd name="csY3" fmla="*/ 95197 h 190394"/>
                <a:gd name="csX4" fmla="*/ 95197 w 190394"/>
                <a:gd name="csY4" fmla="*/ 190394 h 190394"/>
                <a:gd name="csX5" fmla="*/ 95197 w 190394"/>
                <a:gd name="csY5" fmla="*/ 27199 h 190394"/>
                <a:gd name="csX6" fmla="*/ 163195 w 190394"/>
                <a:gd name="csY6" fmla="*/ 95197 h 190394"/>
                <a:gd name="csX7" fmla="*/ 95197 w 190394"/>
                <a:gd name="csY7" fmla="*/ 163195 h 190394"/>
                <a:gd name="csX8" fmla="*/ 27199 w 190394"/>
                <a:gd name="csY8" fmla="*/ 95197 h 190394"/>
                <a:gd name="csX9" fmla="*/ 95197 w 190394"/>
                <a:gd name="csY9" fmla="*/ 27199 h 1903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90394" h="190394">
                  <a:moveTo>
                    <a:pt x="95197" y="190394"/>
                  </a:moveTo>
                  <a:cubicBezTo>
                    <a:pt x="147773" y="190394"/>
                    <a:pt x="190394" y="147773"/>
                    <a:pt x="190394" y="95197"/>
                  </a:cubicBezTo>
                  <a:cubicBezTo>
                    <a:pt x="190394" y="42621"/>
                    <a:pt x="147773" y="0"/>
                    <a:pt x="95197" y="0"/>
                  </a:cubicBezTo>
                  <a:cubicBezTo>
                    <a:pt x="42621" y="0"/>
                    <a:pt x="0" y="42621"/>
                    <a:pt x="0" y="95197"/>
                  </a:cubicBezTo>
                  <a:cubicBezTo>
                    <a:pt x="60" y="147749"/>
                    <a:pt x="42646" y="190334"/>
                    <a:pt x="95197" y="190394"/>
                  </a:cubicBezTo>
                  <a:close/>
                  <a:moveTo>
                    <a:pt x="95197" y="27199"/>
                  </a:moveTo>
                  <a:cubicBezTo>
                    <a:pt x="132751" y="27199"/>
                    <a:pt x="163195" y="57643"/>
                    <a:pt x="163195" y="95197"/>
                  </a:cubicBezTo>
                  <a:cubicBezTo>
                    <a:pt x="163195" y="132751"/>
                    <a:pt x="132751" y="163195"/>
                    <a:pt x="95197" y="163195"/>
                  </a:cubicBezTo>
                  <a:cubicBezTo>
                    <a:pt x="57643" y="163195"/>
                    <a:pt x="27199" y="132751"/>
                    <a:pt x="27199" y="95197"/>
                  </a:cubicBezTo>
                  <a:cubicBezTo>
                    <a:pt x="27244" y="57661"/>
                    <a:pt x="57661" y="27244"/>
                    <a:pt x="95197" y="27199"/>
                  </a:cubicBezTo>
                  <a:close/>
                </a:path>
              </a:pathLst>
            </a:custGeom>
            <a:solidFill>
              <a:schemeClr val="accent1"/>
            </a:solidFill>
            <a:ln w="13593" cap="flat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89274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95662-57C6-6BAE-BDE8-CA1055C84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B936BB4-CCEA-0A19-9558-B5E86181F4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811" y="1268413"/>
            <a:ext cx="1554480" cy="15754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059EF1-9FBD-AF20-AE61-9AE4739BE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Parent Functions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8FE904-E6E1-9690-202D-B80B87094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811" y="3126682"/>
            <a:ext cx="1554480" cy="15666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BF03BDD-BF63-CB21-4886-44DBB6052D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9968" y="3126682"/>
            <a:ext cx="1554480" cy="15648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5DDFA43-695D-CE00-3A3F-B439980EB8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0736" y="1268413"/>
            <a:ext cx="1554480" cy="15648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47D2D72-CE52-8FD1-A06C-07CF83F66D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4585" y="1268413"/>
            <a:ext cx="1554480" cy="1566638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F23A6B6E-2B4C-EB36-28D7-2F9D8EB0BE2F}"/>
              </a:ext>
            </a:extLst>
          </p:cNvPr>
          <p:cNvGrpSpPr/>
          <p:nvPr/>
        </p:nvGrpSpPr>
        <p:grpSpPr>
          <a:xfrm>
            <a:off x="1282700" y="2253240"/>
            <a:ext cx="1212762" cy="431800"/>
            <a:chOff x="1282700" y="2253240"/>
            <a:chExt cx="1212762" cy="43180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E1C78BA-5A37-0BC6-1966-1BF6563DDF23}"/>
                </a:ext>
              </a:extLst>
            </p:cNvPr>
            <p:cNvSpPr/>
            <p:nvPr/>
          </p:nvSpPr>
          <p:spPr>
            <a:xfrm>
              <a:off x="1282700" y="2253240"/>
              <a:ext cx="1212762" cy="431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5" name="Object 14">
              <a:extLst>
                <a:ext uri="{FF2B5EF4-FFF2-40B4-BE49-F238E27FC236}">
                  <a16:creationId xmlns:a16="http://schemas.microsoft.com/office/drawing/2014/main" id="{54A56E96-5277-8CA8-AB8C-BDBB3A6F500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45110963"/>
                </p:ext>
              </p:extLst>
            </p:nvPr>
          </p:nvGraphicFramePr>
          <p:xfrm>
            <a:off x="1323931" y="2265940"/>
            <a:ext cx="1130300" cy="406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130040" imgH="406080" progId="Equation.DSMT4">
                    <p:embed/>
                  </p:oleObj>
                </mc:Choice>
                <mc:Fallback>
                  <p:oleObj name="Equation" r:id="rId7" imgW="1130040" imgH="406080" progId="Equation.DSMT4">
                    <p:embed/>
                    <p:pic>
                      <p:nvPicPr>
                        <p:cNvPr id="15" name="Object 14">
                          <a:extLst>
                            <a:ext uri="{FF2B5EF4-FFF2-40B4-BE49-F238E27FC236}">
                              <a16:creationId xmlns:a16="http://schemas.microsoft.com/office/drawing/2014/main" id="{54A56E96-5277-8CA8-AB8C-BDBB3A6F500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323931" y="2265940"/>
                          <a:ext cx="1130300" cy="406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2807EE33-C956-08F0-54CF-5DAED6848E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61125" y="3126682"/>
            <a:ext cx="1554480" cy="156127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D077EE3-0A00-BF3B-63DD-247F9C8F72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2661" y="1268413"/>
            <a:ext cx="1554480" cy="1562994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ECC7FCE8-F37A-7525-0EED-99986E08BB97}"/>
              </a:ext>
            </a:extLst>
          </p:cNvPr>
          <p:cNvGrpSpPr/>
          <p:nvPr/>
        </p:nvGrpSpPr>
        <p:grpSpPr>
          <a:xfrm>
            <a:off x="1282700" y="4098842"/>
            <a:ext cx="1282790" cy="432024"/>
            <a:chOff x="1282700" y="4098842"/>
            <a:chExt cx="1282790" cy="432024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C0BE284-B776-9AAF-64AE-68E0E83218A5}"/>
                </a:ext>
              </a:extLst>
            </p:cNvPr>
            <p:cNvSpPr/>
            <p:nvPr/>
          </p:nvSpPr>
          <p:spPr>
            <a:xfrm>
              <a:off x="1282700" y="4098842"/>
              <a:ext cx="1282790" cy="431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4" name="Object 13">
              <a:extLst>
                <a:ext uri="{FF2B5EF4-FFF2-40B4-BE49-F238E27FC236}">
                  <a16:creationId xmlns:a16="http://schemas.microsoft.com/office/drawing/2014/main" id="{C36191A4-8D5F-BF0F-7B4B-98A0C639C32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66961606"/>
                </p:ext>
              </p:extLst>
            </p:nvPr>
          </p:nvGraphicFramePr>
          <p:xfrm>
            <a:off x="1288025" y="4099066"/>
            <a:ext cx="1257300" cy="43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257120" imgH="431640" progId="Equation.DSMT4">
                    <p:embed/>
                  </p:oleObj>
                </mc:Choice>
                <mc:Fallback>
                  <p:oleObj name="Equation" r:id="rId11" imgW="1257120" imgH="431640" progId="Equation.DSMT4">
                    <p:embed/>
                    <p:pic>
                      <p:nvPicPr>
                        <p:cNvPr id="14" name="Object 13">
                          <a:extLst>
                            <a:ext uri="{FF2B5EF4-FFF2-40B4-BE49-F238E27FC236}">
                              <a16:creationId xmlns:a16="http://schemas.microsoft.com/office/drawing/2014/main" id="{C36191A4-8D5F-BF0F-7B4B-98A0C639C323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288025" y="4099066"/>
                          <a:ext cx="1257300" cy="4318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0F4E200-92AE-0DA0-EF7D-A5D482D4BDA2}"/>
              </a:ext>
            </a:extLst>
          </p:cNvPr>
          <p:cNvGrpSpPr/>
          <p:nvPr/>
        </p:nvGrpSpPr>
        <p:grpSpPr>
          <a:xfrm>
            <a:off x="3418172" y="2237951"/>
            <a:ext cx="1212762" cy="431800"/>
            <a:chOff x="3418172" y="2237951"/>
            <a:chExt cx="1212762" cy="43180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126C6C8-C7BE-4935-08DF-B62C5CB79528}"/>
                </a:ext>
              </a:extLst>
            </p:cNvPr>
            <p:cNvSpPr/>
            <p:nvPr/>
          </p:nvSpPr>
          <p:spPr>
            <a:xfrm>
              <a:off x="3418172" y="2237951"/>
              <a:ext cx="1212762" cy="431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8" name="Object 17">
              <a:extLst>
                <a:ext uri="{FF2B5EF4-FFF2-40B4-BE49-F238E27FC236}">
                  <a16:creationId xmlns:a16="http://schemas.microsoft.com/office/drawing/2014/main" id="{7C871A5D-0233-D5D0-049C-F24ABD017FCD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32525054"/>
                </p:ext>
              </p:extLst>
            </p:nvPr>
          </p:nvGraphicFramePr>
          <p:xfrm>
            <a:off x="3466316" y="2249785"/>
            <a:ext cx="1130300" cy="406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130040" imgH="406080" progId="Equation.DSMT4">
                    <p:embed/>
                  </p:oleObj>
                </mc:Choice>
                <mc:Fallback>
                  <p:oleObj name="Equation" r:id="rId13" imgW="1130040" imgH="406080" progId="Equation.DSMT4">
                    <p:embed/>
                    <p:pic>
                      <p:nvPicPr>
                        <p:cNvPr id="18" name="Object 17">
                          <a:extLst>
                            <a:ext uri="{FF2B5EF4-FFF2-40B4-BE49-F238E27FC236}">
                              <a16:creationId xmlns:a16="http://schemas.microsoft.com/office/drawing/2014/main" id="{7C871A5D-0233-D5D0-049C-F24ABD017FCD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3466316" y="2249785"/>
                          <a:ext cx="1130300" cy="406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FE0427A-AD02-7C1A-8FD7-0F6A2ACBA251}"/>
              </a:ext>
            </a:extLst>
          </p:cNvPr>
          <p:cNvGrpSpPr/>
          <p:nvPr/>
        </p:nvGrpSpPr>
        <p:grpSpPr>
          <a:xfrm>
            <a:off x="5527238" y="2234247"/>
            <a:ext cx="1216631" cy="431800"/>
            <a:chOff x="5527238" y="2234247"/>
            <a:chExt cx="1216631" cy="431800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8D1DAAD-7141-16AC-B287-E1B98F8ABD6F}"/>
                </a:ext>
              </a:extLst>
            </p:cNvPr>
            <p:cNvSpPr/>
            <p:nvPr/>
          </p:nvSpPr>
          <p:spPr>
            <a:xfrm>
              <a:off x="5527238" y="2234247"/>
              <a:ext cx="1216631" cy="431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7" name="Object 16">
              <a:extLst>
                <a:ext uri="{FF2B5EF4-FFF2-40B4-BE49-F238E27FC236}">
                  <a16:creationId xmlns:a16="http://schemas.microsoft.com/office/drawing/2014/main" id="{8CFCCB05-CA11-CC02-0441-49843ABD92D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24389920"/>
                </p:ext>
              </p:extLst>
            </p:nvPr>
          </p:nvGraphicFramePr>
          <p:xfrm>
            <a:off x="5572338" y="2259647"/>
            <a:ext cx="1130300" cy="406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1130040" imgH="406080" progId="Equation.DSMT4">
                    <p:embed/>
                  </p:oleObj>
                </mc:Choice>
                <mc:Fallback>
                  <p:oleObj name="Equation" r:id="rId15" imgW="1130040" imgH="406080" progId="Equation.DSMT4">
                    <p:embed/>
                    <p:pic>
                      <p:nvPicPr>
                        <p:cNvPr id="17" name="Object 16">
                          <a:extLst>
                            <a:ext uri="{FF2B5EF4-FFF2-40B4-BE49-F238E27FC236}">
                              <a16:creationId xmlns:a16="http://schemas.microsoft.com/office/drawing/2014/main" id="{8CFCCB05-CA11-CC02-0441-49843ABD92DA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5572338" y="2259647"/>
                          <a:ext cx="1130300" cy="406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163A0A7-D2EA-2B08-B3F2-24D91BCFBC0C}"/>
              </a:ext>
            </a:extLst>
          </p:cNvPr>
          <p:cNvGrpSpPr/>
          <p:nvPr/>
        </p:nvGrpSpPr>
        <p:grpSpPr>
          <a:xfrm>
            <a:off x="7667513" y="2234247"/>
            <a:ext cx="1182457" cy="431800"/>
            <a:chOff x="7667513" y="2234247"/>
            <a:chExt cx="1182457" cy="431800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3D2E7CF-BD12-F71C-1D17-D2ABDF01DFFE}"/>
                </a:ext>
              </a:extLst>
            </p:cNvPr>
            <p:cNvSpPr/>
            <p:nvPr/>
          </p:nvSpPr>
          <p:spPr>
            <a:xfrm>
              <a:off x="7667513" y="2234247"/>
              <a:ext cx="1182457" cy="431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6" name="Object 15">
              <a:extLst>
                <a:ext uri="{FF2B5EF4-FFF2-40B4-BE49-F238E27FC236}">
                  <a16:creationId xmlns:a16="http://schemas.microsoft.com/office/drawing/2014/main" id="{B0F47C25-7900-1CC9-C34B-F80E483303B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60860910"/>
                </p:ext>
              </p:extLst>
            </p:nvPr>
          </p:nvGraphicFramePr>
          <p:xfrm>
            <a:off x="7683668" y="2256192"/>
            <a:ext cx="1130300" cy="393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130040" imgH="393480" progId="Equation.DSMT4">
                    <p:embed/>
                  </p:oleObj>
                </mc:Choice>
                <mc:Fallback>
                  <p:oleObj name="Equation" r:id="rId17" imgW="1130040" imgH="393480" progId="Equation.DSMT4">
                    <p:embed/>
                    <p:pic>
                      <p:nvPicPr>
                        <p:cNvPr id="16" name="Object 15">
                          <a:extLst>
                            <a:ext uri="{FF2B5EF4-FFF2-40B4-BE49-F238E27FC236}">
                              <a16:creationId xmlns:a16="http://schemas.microsoft.com/office/drawing/2014/main" id="{B0F47C25-7900-1CC9-C34B-F80E483303B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7683668" y="2256192"/>
                          <a:ext cx="1130300" cy="3937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59368EC-EFDE-0305-9A8F-715E2E388588}"/>
              </a:ext>
            </a:extLst>
          </p:cNvPr>
          <p:cNvGrpSpPr/>
          <p:nvPr/>
        </p:nvGrpSpPr>
        <p:grpSpPr>
          <a:xfrm>
            <a:off x="3782863" y="4096220"/>
            <a:ext cx="1312574" cy="438262"/>
            <a:chOff x="3782863" y="4096220"/>
            <a:chExt cx="1312574" cy="438262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723E7E5-04D5-9A84-0718-91CC7B4E643F}"/>
                </a:ext>
              </a:extLst>
            </p:cNvPr>
            <p:cNvSpPr/>
            <p:nvPr/>
          </p:nvSpPr>
          <p:spPr>
            <a:xfrm>
              <a:off x="3782863" y="4096220"/>
              <a:ext cx="1312574" cy="431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4" name="Object 23">
              <a:extLst>
                <a:ext uri="{FF2B5EF4-FFF2-40B4-BE49-F238E27FC236}">
                  <a16:creationId xmlns:a16="http://schemas.microsoft.com/office/drawing/2014/main" id="{8D2769CE-9896-AFAB-BE0C-A72A20AF7A6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99537216"/>
                </p:ext>
              </p:extLst>
            </p:nvPr>
          </p:nvGraphicFramePr>
          <p:xfrm>
            <a:off x="3812291" y="4102682"/>
            <a:ext cx="1257300" cy="431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1257120" imgH="431640" progId="Equation.DSMT4">
                    <p:embed/>
                  </p:oleObj>
                </mc:Choice>
                <mc:Fallback>
                  <p:oleObj name="Equation" r:id="rId19" imgW="1257120" imgH="431640" progId="Equation.DSMT4">
                    <p:embed/>
                    <p:pic>
                      <p:nvPicPr>
                        <p:cNvPr id="24" name="Object 23">
                          <a:extLst>
                            <a:ext uri="{FF2B5EF4-FFF2-40B4-BE49-F238E27FC236}">
                              <a16:creationId xmlns:a16="http://schemas.microsoft.com/office/drawing/2014/main" id="{8D2769CE-9896-AFAB-BE0C-A72A20AF7A6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3812291" y="4102682"/>
                          <a:ext cx="1257300" cy="4318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0C7AA8E-4D5C-7B78-FAC8-260D6D05A578}"/>
              </a:ext>
            </a:extLst>
          </p:cNvPr>
          <p:cNvGrpSpPr/>
          <p:nvPr/>
        </p:nvGrpSpPr>
        <p:grpSpPr>
          <a:xfrm>
            <a:off x="6559394" y="4099066"/>
            <a:ext cx="1773602" cy="431800"/>
            <a:chOff x="6559394" y="4099066"/>
            <a:chExt cx="1773602" cy="4318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9928265-5751-A68B-F27E-D38C5F8E66A5}"/>
                </a:ext>
              </a:extLst>
            </p:cNvPr>
            <p:cNvSpPr/>
            <p:nvPr/>
          </p:nvSpPr>
          <p:spPr>
            <a:xfrm>
              <a:off x="6559394" y="4099066"/>
              <a:ext cx="1773602" cy="431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9" name="Object 18">
              <a:extLst>
                <a:ext uri="{FF2B5EF4-FFF2-40B4-BE49-F238E27FC236}">
                  <a16:creationId xmlns:a16="http://schemas.microsoft.com/office/drawing/2014/main" id="{C09B88F6-1B4A-D820-9A76-4C21B52B48AA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06451192"/>
                </p:ext>
              </p:extLst>
            </p:nvPr>
          </p:nvGraphicFramePr>
          <p:xfrm>
            <a:off x="6585242" y="4124242"/>
            <a:ext cx="1714500" cy="393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1714320" imgH="393480" progId="Equation.DSMT4">
                    <p:embed/>
                  </p:oleObj>
                </mc:Choice>
                <mc:Fallback>
                  <p:oleObj name="Equation" r:id="rId21" imgW="1714320" imgH="393480" progId="Equation.DSMT4">
                    <p:embed/>
                    <p:pic>
                      <p:nvPicPr>
                        <p:cNvPr id="19" name="Object 18">
                          <a:extLst>
                            <a:ext uri="{FF2B5EF4-FFF2-40B4-BE49-F238E27FC236}">
                              <a16:creationId xmlns:a16="http://schemas.microsoft.com/office/drawing/2014/main" id="{C09B88F6-1B4A-D820-9A76-4C21B52B48AA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6585242" y="4124242"/>
                          <a:ext cx="1714500" cy="3937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089592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3043E-4D8D-880F-9CF0-FD9939C54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95552-3248-C6C8-B361-B76189F54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Modeling the Story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59263449-53CD-94ED-3187-B4D012C1929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marL="578358" indent="-514350">
              <a:buFont typeface="+mj-lt"/>
              <a:buAutoNum type="arabicParenR"/>
            </a:pPr>
            <a:r>
              <a:rPr lang="en-US" dirty="0"/>
              <a:t>Read the story.</a:t>
            </a:r>
          </a:p>
          <a:p>
            <a:pPr marL="578358" indent="-514350">
              <a:buFont typeface="+mj-lt"/>
              <a:buAutoNum type="arabicParenR"/>
            </a:pPr>
            <a:r>
              <a:rPr lang="en-US" dirty="0"/>
              <a:t>Sketch a graph that represents the story.</a:t>
            </a:r>
          </a:p>
          <a:p>
            <a:pPr lvl="1"/>
            <a:r>
              <a:rPr lang="en-US" sz="2400" dirty="0"/>
              <a:t>Be sure to label axes and indicate a scale.</a:t>
            </a:r>
          </a:p>
          <a:p>
            <a:pPr marL="578358" indent="-514350">
              <a:buFont typeface="+mj-lt"/>
              <a:buAutoNum type="arabicParenR"/>
            </a:pPr>
            <a:r>
              <a:rPr lang="en-US" dirty="0"/>
              <a:t>Decide which family of functions your sketch</a:t>
            </a:r>
            <a:br>
              <a:rPr lang="en-US" dirty="0"/>
            </a:br>
            <a:r>
              <a:rPr lang="en-US" dirty="0"/>
              <a:t>belongs to.</a:t>
            </a:r>
          </a:p>
          <a:p>
            <a:pPr lvl="1"/>
            <a:r>
              <a:rPr lang="en-US" sz="2400" dirty="0"/>
              <a:t>Justify your thinking.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969204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44D01-E0AE-656C-715C-702F410D8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ADC954F-23D3-981A-2461-029D49BEF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811" y="1268413"/>
            <a:ext cx="1554480" cy="15754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C548B0-DA85-C12A-8479-181E1BE9F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Parent Functions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759DEB-A397-AFE3-8194-1FB718ECF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811" y="3126682"/>
            <a:ext cx="1554480" cy="15666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31522F-805C-FF3A-15E4-53C0B7CA07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9968" y="3126682"/>
            <a:ext cx="1554480" cy="15648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3BF168E-22C6-2EB1-7EF5-B62724E9DB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0736" y="1268413"/>
            <a:ext cx="1554480" cy="15648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0CF2831-5926-8EB9-0CC1-2EC63CA2A2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4585" y="1268413"/>
            <a:ext cx="1554480" cy="1566638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6E1005B-95BB-0014-DFCC-0B8902A3A881}"/>
              </a:ext>
            </a:extLst>
          </p:cNvPr>
          <p:cNvSpPr/>
          <p:nvPr/>
        </p:nvSpPr>
        <p:spPr>
          <a:xfrm>
            <a:off x="1282700" y="2253240"/>
            <a:ext cx="1212762" cy="431800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FAB9930-BD58-53D3-63FC-9053CCC72E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1125" y="3126682"/>
            <a:ext cx="1554480" cy="156127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BE5C486-1D28-B73C-E8E1-613896419A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2661" y="1268413"/>
            <a:ext cx="1554480" cy="1562994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8484D3C4-DF92-A0A0-6458-147FDCF0DDE0}"/>
              </a:ext>
            </a:extLst>
          </p:cNvPr>
          <p:cNvSpPr/>
          <p:nvPr/>
        </p:nvSpPr>
        <p:spPr>
          <a:xfrm>
            <a:off x="1282700" y="4098842"/>
            <a:ext cx="1147084" cy="591736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B96DED4-4586-0990-B1B2-D764E89B7F42}"/>
              </a:ext>
            </a:extLst>
          </p:cNvPr>
          <p:cNvSpPr/>
          <p:nvPr/>
        </p:nvSpPr>
        <p:spPr>
          <a:xfrm>
            <a:off x="3418172" y="2237951"/>
            <a:ext cx="1153828" cy="431800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CE16E5F-1926-1CD3-FA3F-9C5D575B7E4B}"/>
              </a:ext>
            </a:extLst>
          </p:cNvPr>
          <p:cNvSpPr/>
          <p:nvPr/>
        </p:nvSpPr>
        <p:spPr>
          <a:xfrm>
            <a:off x="5427078" y="2234247"/>
            <a:ext cx="1439004" cy="431800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65F81E7-5D4F-1487-B99F-3B747626769E}"/>
              </a:ext>
            </a:extLst>
          </p:cNvPr>
          <p:cNvSpPr/>
          <p:nvPr/>
        </p:nvSpPr>
        <p:spPr>
          <a:xfrm>
            <a:off x="7667514" y="2234247"/>
            <a:ext cx="1082292" cy="591736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7CA6081-1782-1C3A-ED12-601BC88A4D06}"/>
              </a:ext>
            </a:extLst>
          </p:cNvPr>
          <p:cNvSpPr/>
          <p:nvPr/>
        </p:nvSpPr>
        <p:spPr>
          <a:xfrm>
            <a:off x="3782863" y="4096220"/>
            <a:ext cx="1153828" cy="591736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4A6261D-BD87-6494-C5D2-A564A40327DC}"/>
              </a:ext>
            </a:extLst>
          </p:cNvPr>
          <p:cNvSpPr/>
          <p:nvPr/>
        </p:nvSpPr>
        <p:spPr>
          <a:xfrm>
            <a:off x="6559394" y="4099066"/>
            <a:ext cx="1379406" cy="431800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348A06-3CF9-3C08-ED05-1CE7210687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2700" y="2253240"/>
            <a:ext cx="1212762" cy="4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altLang="en-US" sz="2000" dirty="0"/>
              <a:t>quadratic</a:t>
            </a:r>
            <a:endParaRPr lang="en-US" altLang="en-US" sz="2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9F2A3E2-3C18-B3AF-BD67-FB3631FE6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67513" y="2234248"/>
            <a:ext cx="1082293" cy="599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altLang="en-US" sz="2000" dirty="0"/>
              <a:t>absolute value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C1C44A2-5EEF-5081-FD3F-CEF654DDC3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8172" y="2234248"/>
            <a:ext cx="115382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altLang="en-US" sz="2000" dirty="0"/>
              <a:t>cubic</a:t>
            </a:r>
            <a:endParaRPr lang="en-US" altLang="en-US" sz="24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15B6F76-5DD1-351E-8B76-04F774334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7075" y="2232335"/>
            <a:ext cx="1439006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altLang="en-US" sz="2000" dirty="0"/>
              <a:t>exponential</a:t>
            </a:r>
            <a:endParaRPr lang="en-US" altLang="en-US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34A7197-C5B9-0E62-D666-6F04B023A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2700" y="4096221"/>
            <a:ext cx="1147084" cy="591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altLang="en-US" sz="2000" dirty="0"/>
              <a:t>square root</a:t>
            </a:r>
            <a:endParaRPr lang="en-US" altLang="en-US" sz="24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CFFF4B7-F765-8B36-9F67-9BDC1CB43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2862" y="4099067"/>
            <a:ext cx="1153827" cy="588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altLang="en-US" sz="2000" dirty="0"/>
              <a:t>cube</a:t>
            </a:r>
            <a:br>
              <a:rPr lang="en-US" altLang="en-US" sz="2000" dirty="0"/>
            </a:br>
            <a:r>
              <a:rPr lang="en-US" altLang="en-US" sz="2000" dirty="0"/>
              <a:t>root</a:t>
            </a:r>
            <a:endParaRPr lang="en-US" altLang="en-US" sz="240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2A9A5CB1-DA65-B825-C0C2-B97C4D47F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9395" y="4100979"/>
            <a:ext cx="1379406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457200" indent="-393192" algn="l" rtl="0" eaLnBrk="1" fontAlgn="base" hangingPunct="1">
              <a:spcBef>
                <a:spcPts val="520"/>
              </a:spcBef>
              <a:spcAft>
                <a:spcPct val="0"/>
              </a:spcAft>
              <a:buClr>
                <a:srgbClr val="971D20"/>
              </a:buClr>
              <a:buSzPct val="100000"/>
              <a:buFont typeface="System Font Regular"/>
              <a:buChar char="●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914400" indent="-356616" algn="l" rtl="0" eaLnBrk="1" fontAlgn="base" hangingPunct="1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371600" indent="-338328" algn="l" rtl="0" eaLnBrk="1" fontAlgn="base" hangingPunct="1">
              <a:spcBef>
                <a:spcPts val="340"/>
              </a:spcBef>
              <a:spcAft>
                <a:spcPct val="0"/>
              </a:spcAft>
              <a:buClr>
                <a:srgbClr val="E8BF3C"/>
              </a:buClr>
              <a:buFont typeface="Wingdings" pitchFamily="2" charset="2"/>
              <a:buChar char="§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828800" indent="-32004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rgbClr val="971D20"/>
              </a:buClr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286000" indent="-310896" algn="l" rtl="0" eaLnBrk="1" fontAlgn="base" hangingPunct="1">
              <a:lnSpc>
                <a:spcPct val="90000"/>
              </a:lnSpc>
              <a:spcBef>
                <a:spcPts val="27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 sz="2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altLang="en-US" sz="2000" dirty="0"/>
              <a:t>logarithmic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817215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44AAA-FA41-A787-E1C0-942EBCED0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8183F-7029-9F8D-47A4-7EC826830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Anchor Chart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DB96E6D0-4909-A476-8411-F6BE59E0EE11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28650" y="1370013"/>
            <a:ext cx="5737609" cy="3262312"/>
          </a:xfrm>
        </p:spPr>
        <p:txBody>
          <a:bodyPr/>
          <a:lstStyle/>
          <a:p>
            <a:pPr marL="64008" indent="0">
              <a:buNone/>
            </a:pPr>
            <a:r>
              <a:rPr lang="en-US" altLang="en-US" dirty="0"/>
              <a:t>In your group, create a poster for your family of functions that includes:</a:t>
            </a:r>
          </a:p>
          <a:p>
            <a:r>
              <a:rPr lang="en-US" sz="2400" dirty="0"/>
              <a:t>Function name</a:t>
            </a:r>
          </a:p>
          <a:p>
            <a:r>
              <a:rPr lang="en-US" sz="2400" dirty="0"/>
              <a:t>Equation of parent function</a:t>
            </a:r>
          </a:p>
          <a:p>
            <a:r>
              <a:rPr lang="en-US" sz="2400" dirty="0"/>
              <a:t>Sketch of parent graph</a:t>
            </a:r>
          </a:p>
          <a:p>
            <a:pPr lvl="1"/>
            <a:r>
              <a:rPr lang="en-US" sz="2200" dirty="0"/>
              <a:t>Label the key characteristics of your graph (Intercepts, asymptotes, etc.)</a:t>
            </a:r>
            <a:endParaRPr lang="en-US" altLang="en-US" sz="22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1A573B1-8A96-534B-2473-FBB29767D53C}"/>
              </a:ext>
            </a:extLst>
          </p:cNvPr>
          <p:cNvGrpSpPr/>
          <p:nvPr/>
        </p:nvGrpSpPr>
        <p:grpSpPr>
          <a:xfrm>
            <a:off x="6366261" y="1206500"/>
            <a:ext cx="2322655" cy="3158067"/>
            <a:chOff x="6366261" y="1206500"/>
            <a:chExt cx="2322655" cy="3158067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A9279D4-FE45-1807-C753-4D321FA6A062}"/>
                </a:ext>
              </a:extLst>
            </p:cNvPr>
            <p:cNvSpPr/>
            <p:nvPr/>
          </p:nvSpPr>
          <p:spPr>
            <a:xfrm>
              <a:off x="6366261" y="1206500"/>
              <a:ext cx="2322655" cy="315806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996AEDD3-042A-F558-389B-CF5222EF25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66261" y="1221299"/>
              <a:ext cx="2322655" cy="688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marL="457200" indent="-393192" algn="l" rtl="0" eaLnBrk="1" fontAlgn="base" hangingPunct="1">
                <a:spcBef>
                  <a:spcPts val="520"/>
                </a:spcBef>
                <a:spcAft>
                  <a:spcPct val="0"/>
                </a:spcAft>
                <a:buClr>
                  <a:srgbClr val="971D20"/>
                </a:buClr>
                <a:buSzPct val="100000"/>
                <a:buFont typeface="System Font Regular"/>
                <a:buChar char="●"/>
                <a:defRPr sz="260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1pPr>
              <a:lvl2pPr marL="914400" indent="-356616" algn="l" rtl="0" eaLnBrk="1" fontAlgn="base" hangingPunct="1">
                <a:spcBef>
                  <a:spcPts val="400"/>
                </a:spcBef>
                <a:spcAft>
                  <a:spcPct val="0"/>
                </a:spcAft>
                <a:buClr>
                  <a:schemeClr val="accent1"/>
                </a:buClr>
                <a:buFont typeface="Courier New" panose="02070309020205020404" pitchFamily="49" charset="0"/>
                <a:buChar char="o"/>
                <a:defRPr sz="260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2pPr>
              <a:lvl3pPr marL="1371600" indent="-338328" algn="l" rtl="0" eaLnBrk="1" fontAlgn="base" hangingPunct="1">
                <a:spcBef>
                  <a:spcPts val="340"/>
                </a:spcBef>
                <a:spcAft>
                  <a:spcPct val="0"/>
                </a:spcAft>
                <a:buClr>
                  <a:srgbClr val="E8BF3C"/>
                </a:buClr>
                <a:buFont typeface="Wingdings" pitchFamily="2" charset="2"/>
                <a:buChar char="§"/>
                <a:defRPr sz="260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3pPr>
              <a:lvl4pPr marL="1828800" indent="-320040" algn="l" rtl="0" eaLnBrk="1" fontAlgn="base" hangingPunct="1">
                <a:lnSpc>
                  <a:spcPct val="90000"/>
                </a:lnSpc>
                <a:spcBef>
                  <a:spcPts val="300"/>
                </a:spcBef>
                <a:spcAft>
                  <a:spcPct val="0"/>
                </a:spcAft>
                <a:buClr>
                  <a:srgbClr val="971D20"/>
                </a:buClr>
                <a:buFont typeface="Arial" panose="020B0604020202020204" pitchFamily="34" charset="0"/>
                <a:buChar char="•"/>
                <a:defRPr sz="260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4pPr>
              <a:lvl5pPr marL="2286000" indent="-310896" algn="l" rtl="0" eaLnBrk="1" fontAlgn="base" hangingPunct="1">
                <a:lnSpc>
                  <a:spcPct val="90000"/>
                </a:lnSpc>
                <a:spcBef>
                  <a:spcPts val="27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Courier New" panose="02070309020205020404" pitchFamily="49" charset="0"/>
                <a:buChar char="o"/>
                <a:defRPr sz="260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 algn="ctr">
                <a:spcBef>
                  <a:spcPts val="0"/>
                </a:spcBef>
                <a:buNone/>
              </a:pPr>
              <a:r>
                <a:rPr lang="en-US" i="1" dirty="0"/>
                <a:t>Function Name</a:t>
              </a:r>
              <a:endParaRPr lang="en-US" altLang="en-US" i="1" dirty="0"/>
            </a:p>
          </p:txBody>
        </p:sp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BE812CEA-FA20-E015-97E7-6873F531A4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66261" y="1738274"/>
              <a:ext cx="2322655" cy="597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lvl1pPr marL="457200" indent="-393192" algn="l" rtl="0" eaLnBrk="1" fontAlgn="base" hangingPunct="1">
                <a:spcBef>
                  <a:spcPts val="520"/>
                </a:spcBef>
                <a:spcAft>
                  <a:spcPct val="0"/>
                </a:spcAft>
                <a:buClr>
                  <a:srgbClr val="971D20"/>
                </a:buClr>
                <a:buSzPct val="100000"/>
                <a:buFont typeface="System Font Regular"/>
                <a:buChar char="●"/>
                <a:defRPr sz="260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1pPr>
              <a:lvl2pPr marL="914400" indent="-356616" algn="l" rtl="0" eaLnBrk="1" fontAlgn="base" hangingPunct="1">
                <a:spcBef>
                  <a:spcPts val="400"/>
                </a:spcBef>
                <a:spcAft>
                  <a:spcPct val="0"/>
                </a:spcAft>
                <a:buClr>
                  <a:schemeClr val="accent1"/>
                </a:buClr>
                <a:buFont typeface="Courier New" panose="02070309020205020404" pitchFamily="49" charset="0"/>
                <a:buChar char="o"/>
                <a:defRPr sz="260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2pPr>
              <a:lvl3pPr marL="1371600" indent="-338328" algn="l" rtl="0" eaLnBrk="1" fontAlgn="base" hangingPunct="1">
                <a:spcBef>
                  <a:spcPts val="340"/>
                </a:spcBef>
                <a:spcAft>
                  <a:spcPct val="0"/>
                </a:spcAft>
                <a:buClr>
                  <a:srgbClr val="E8BF3C"/>
                </a:buClr>
                <a:buFont typeface="Wingdings" pitchFamily="2" charset="2"/>
                <a:buChar char="§"/>
                <a:defRPr sz="260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3pPr>
              <a:lvl4pPr marL="1828800" indent="-320040" algn="l" rtl="0" eaLnBrk="1" fontAlgn="base" hangingPunct="1">
                <a:lnSpc>
                  <a:spcPct val="90000"/>
                </a:lnSpc>
                <a:spcBef>
                  <a:spcPts val="300"/>
                </a:spcBef>
                <a:spcAft>
                  <a:spcPct val="0"/>
                </a:spcAft>
                <a:buClr>
                  <a:srgbClr val="971D20"/>
                </a:buClr>
                <a:buFont typeface="Arial" panose="020B0604020202020204" pitchFamily="34" charset="0"/>
                <a:buChar char="•"/>
                <a:defRPr sz="260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4pPr>
              <a:lvl5pPr marL="2286000" indent="-310896" algn="l" rtl="0" eaLnBrk="1" fontAlgn="base" hangingPunct="1">
                <a:lnSpc>
                  <a:spcPct val="90000"/>
                </a:lnSpc>
                <a:spcBef>
                  <a:spcPts val="270"/>
                </a:spcBef>
                <a:spcAft>
                  <a:spcPct val="0"/>
                </a:spcAft>
                <a:buClr>
                  <a:schemeClr val="accent1"/>
                </a:buClr>
                <a:buSzPct val="80000"/>
                <a:buFont typeface="Courier New" panose="02070309020205020404" pitchFamily="49" charset="0"/>
                <a:buChar char="o"/>
                <a:defRPr sz="2600" kern="1200">
                  <a:solidFill>
                    <a:schemeClr val="tx1"/>
                  </a:solidFill>
                  <a:latin typeface="Calibri" panose="020F0502020204030204" pitchFamily="34" charset="0"/>
                  <a:ea typeface="+mn-ea"/>
                  <a:cs typeface="Calibri" panose="020F050202020403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1" indent="0" algn="ctr">
                <a:spcBef>
                  <a:spcPts val="0"/>
                </a:spcBef>
                <a:buNone/>
              </a:pPr>
              <a:r>
                <a:rPr lang="en-US" sz="2000" i="1" dirty="0"/>
                <a:t>y</a:t>
              </a:r>
              <a:r>
                <a:rPr lang="en-US" sz="2000" dirty="0"/>
                <a:t> = </a:t>
              </a:r>
              <a:r>
                <a:rPr lang="en-US" sz="2000" i="1" dirty="0"/>
                <a:t>x</a:t>
              </a:r>
              <a:r>
                <a:rPr lang="en-US" sz="2000" baseline="30000" dirty="0"/>
                <a:t>2</a:t>
              </a:r>
              <a:endParaRPr lang="en-US" altLang="en-US" sz="2000" baseline="30000" dirty="0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B7AA4B3-FB77-6CF6-F7DA-D77DB09C7DE7}"/>
                </a:ext>
              </a:extLst>
            </p:cNvPr>
            <p:cNvGrpSpPr/>
            <p:nvPr/>
          </p:nvGrpSpPr>
          <p:grpSpPr>
            <a:xfrm>
              <a:off x="6829214" y="2417233"/>
              <a:ext cx="1396747" cy="1396747"/>
              <a:chOff x="6836971" y="2759355"/>
              <a:chExt cx="1097280" cy="1097280"/>
            </a:xfrm>
          </p:grpSpPr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F3274108-7606-1458-1B98-34E5CBB76BB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385611" y="2759355"/>
                <a:ext cx="0" cy="109728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4F0C13E8-D4E7-1440-6C3B-3A83C1BC9AAE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7385611" y="2759356"/>
                <a:ext cx="0" cy="1097280"/>
              </a:xfrm>
              <a:prstGeom prst="straightConnector1">
                <a:avLst/>
              </a:prstGeom>
              <a:ln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961DB5F-6C00-0E5E-2D41-16C0BB4DD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978" y="368812"/>
            <a:ext cx="907938" cy="9144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DB4C3F4F-01AF-A4DA-A368-3CD59E8BD361}"/>
              </a:ext>
            </a:extLst>
          </p:cNvPr>
          <p:cNvGrpSpPr/>
          <p:nvPr/>
        </p:nvGrpSpPr>
        <p:grpSpPr>
          <a:xfrm>
            <a:off x="5279039" y="2343741"/>
            <a:ext cx="1771640" cy="657428"/>
            <a:chOff x="5279039" y="2343741"/>
            <a:chExt cx="1771640" cy="657428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B0057DC6-9D03-5DA3-B389-B89E216A870B}"/>
                </a:ext>
              </a:extLst>
            </p:cNvPr>
            <p:cNvCxnSpPr>
              <a:cxnSpLocks/>
            </p:cNvCxnSpPr>
            <p:nvPr/>
          </p:nvCxnSpPr>
          <p:spPr>
            <a:xfrm>
              <a:off x="6607749" y="2483100"/>
              <a:ext cx="442930" cy="188880"/>
            </a:xfrm>
            <a:prstGeom prst="straightConnector1">
              <a:avLst/>
            </a:prstGeom>
            <a:ln>
              <a:solidFill>
                <a:schemeClr val="accent4"/>
              </a:solidFill>
              <a:tailEnd type="stealt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</p:cxn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AC68C8F-1BF0-0B27-B1A6-65E44032FCC6}"/>
                </a:ext>
              </a:extLst>
            </p:cNvPr>
            <p:cNvGrpSpPr/>
            <p:nvPr/>
          </p:nvGrpSpPr>
          <p:grpSpPr>
            <a:xfrm>
              <a:off x="5279039" y="2343741"/>
              <a:ext cx="1316153" cy="657428"/>
              <a:chOff x="7471834" y="3397989"/>
              <a:chExt cx="1316153" cy="657428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B212003-00DC-2255-3C03-97208774AD0B}"/>
                  </a:ext>
                </a:extLst>
              </p:cNvPr>
              <p:cNvSpPr/>
              <p:nvPr/>
            </p:nvSpPr>
            <p:spPr>
              <a:xfrm>
                <a:off x="7471834" y="3397989"/>
                <a:ext cx="1316153" cy="65742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C2B1E497-5E1D-D72E-1B1F-92A87D331D8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1834" y="3397989"/>
                <a:ext cx="1316151" cy="6574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>
                <a:lvl1pPr marL="457200" indent="-393192" algn="l" rtl="0" eaLnBrk="1" fontAlgn="base" hangingPunct="1">
                  <a:spcBef>
                    <a:spcPts val="520"/>
                  </a:spcBef>
                  <a:spcAft>
                    <a:spcPct val="0"/>
                  </a:spcAft>
                  <a:buClr>
                    <a:srgbClr val="971D20"/>
                  </a:buClr>
                  <a:buSzPct val="100000"/>
                  <a:buFont typeface="System Font Regular"/>
                  <a:buChar char="●"/>
                  <a:defRPr sz="2600"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lvl1pPr>
                <a:lvl2pPr marL="914400" indent="-356616" algn="l" rtl="0" eaLnBrk="1" fontAlgn="base" hangingPunct="1">
                  <a:spcBef>
                    <a:spcPts val="400"/>
                  </a:spcBef>
                  <a:spcAft>
                    <a:spcPct val="0"/>
                  </a:spcAft>
                  <a:buClr>
                    <a:schemeClr val="accent1"/>
                  </a:buClr>
                  <a:buFont typeface="Courier New" panose="02070309020205020404" pitchFamily="49" charset="0"/>
                  <a:buChar char="o"/>
                  <a:defRPr sz="2600"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lvl2pPr>
                <a:lvl3pPr marL="1371600" indent="-338328" algn="l" rtl="0" eaLnBrk="1" fontAlgn="base" hangingPunct="1">
                  <a:spcBef>
                    <a:spcPts val="340"/>
                  </a:spcBef>
                  <a:spcAft>
                    <a:spcPct val="0"/>
                  </a:spcAft>
                  <a:buClr>
                    <a:srgbClr val="E8BF3C"/>
                  </a:buClr>
                  <a:buFont typeface="Wingdings" pitchFamily="2" charset="2"/>
                  <a:buChar char="§"/>
                  <a:defRPr sz="2600"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lvl3pPr>
                <a:lvl4pPr marL="1828800" indent="-320040" algn="l" rtl="0" eaLnBrk="1" fontAlgn="base" hangingPunct="1">
                  <a:lnSpc>
                    <a:spcPct val="90000"/>
                  </a:lnSpc>
                  <a:spcBef>
                    <a:spcPts val="300"/>
                  </a:spcBef>
                  <a:spcAft>
                    <a:spcPct val="0"/>
                  </a:spcAft>
                  <a:buClr>
                    <a:srgbClr val="971D20"/>
                  </a:buClr>
                  <a:buFont typeface="Arial" panose="020B0604020202020204" pitchFamily="34" charset="0"/>
                  <a:buChar char="•"/>
                  <a:defRPr sz="2600"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lvl4pPr>
                <a:lvl5pPr marL="2286000" indent="-310896" algn="l" rtl="0" eaLnBrk="1" fontAlgn="base" hangingPunct="1">
                  <a:lnSpc>
                    <a:spcPct val="90000"/>
                  </a:lnSpc>
                  <a:spcBef>
                    <a:spcPts val="270"/>
                  </a:spcBef>
                  <a:spcAft>
                    <a:spcPct val="0"/>
                  </a:spcAft>
                  <a:buClr>
                    <a:schemeClr val="accent1"/>
                  </a:buClr>
                  <a:buSzPct val="80000"/>
                  <a:buFont typeface="Courier New" panose="02070309020205020404" pitchFamily="49" charset="0"/>
                  <a:buChar char="o"/>
                  <a:defRPr sz="2600" kern="120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64008" indent="0" algn="ctr">
                  <a:buFont typeface="System Font Regular"/>
                  <a:buNone/>
                </a:pPr>
                <a:r>
                  <a:rPr lang="en-US" sz="1800" dirty="0"/>
                  <a:t>Label the key details.</a:t>
                </a:r>
                <a:endParaRPr lang="en-US" altLang="en-US" sz="18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7798684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BF5A499D-F8D2-49C6-962D-9AF7F62A082E}"/>
    </a:ext>
  </a:extLst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D99821D3-5AB0-46A2-A88B-DF1F5B2F96C5}" vid="{6DD89F41-01E6-4C88-840F-270122FD5FDE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 (25)—Template</Template>
  <TotalTime>582</TotalTime>
  <Words>536</Words>
  <Application>Microsoft Office PowerPoint</Application>
  <PresentationFormat>On-screen Show (16:9)</PresentationFormat>
  <Paragraphs>86</Paragraphs>
  <Slides>14</Slides>
  <Notes>6</Notes>
  <HiddenSlides>1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Aptos Display</vt:lpstr>
      <vt:lpstr>Arial</vt:lpstr>
      <vt:lpstr>Calibri</vt:lpstr>
      <vt:lpstr>Courier New</vt:lpstr>
      <vt:lpstr>System Font Regular</vt:lpstr>
      <vt:lpstr>Times New Roman</vt:lpstr>
      <vt:lpstr>Wingdings</vt:lpstr>
      <vt:lpstr>Custom Design</vt:lpstr>
      <vt:lpstr>1_Custom Design</vt:lpstr>
      <vt:lpstr>Equation</vt:lpstr>
      <vt:lpstr>PowerPoint Presentation</vt:lpstr>
      <vt:lpstr>Family Ties</vt:lpstr>
      <vt:lpstr>Essential Questions</vt:lpstr>
      <vt:lpstr>Learning Objective</vt:lpstr>
      <vt:lpstr>Not Like the Others</vt:lpstr>
      <vt:lpstr>Card Sort</vt:lpstr>
      <vt:lpstr>Card Sort Sets</vt:lpstr>
      <vt:lpstr>Groups Share Their Card Sets</vt:lpstr>
      <vt:lpstr>Family of Functions</vt:lpstr>
      <vt:lpstr>Family of Functions</vt:lpstr>
      <vt:lpstr>Parent Functions</vt:lpstr>
      <vt:lpstr>Modeling the Story</vt:lpstr>
      <vt:lpstr>Parent Functions</vt:lpstr>
      <vt:lpstr>Anchor Chart</vt:lpstr>
    </vt:vector>
  </TitlesOfParts>
  <Manager/>
  <Company>University of Oklahoma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Family Ties</dc:title>
  <dc:subject/>
  <dc:creator>K20 Center</dc:creator>
  <cp:keywords/>
  <dc:description/>
  <cp:lastModifiedBy>Smith, Gina N.</cp:lastModifiedBy>
  <cp:revision>4</cp:revision>
  <dcterms:created xsi:type="dcterms:W3CDTF">2026-08-05T13:40:51Z</dcterms:created>
  <dcterms:modified xsi:type="dcterms:W3CDTF">2026-10-08T13:55:41Z</dcterms:modified>
  <cp:category/>
</cp:coreProperties>
</file>