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6SbbyVJp0+z4yGunChTzhyEpM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474992-3E11-43F3-9E64-574E177DD5D1}">
  <a:tblStyle styleId="{97474992-3E11-43F3-9E64-574E177DD5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41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3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27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mT1W-g_FCY?si=9qZw1xXAeBlNbTpp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6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6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156888d51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3156888d51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Choice boards. Strategies. Retrieved from</a:t>
            </a:r>
            <a:r>
              <a:rPr lang="en-US"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https://learn.k20center.ou.edu/strategy/73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Quick write.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https://learn.k20center.ou.edu/strategy/1127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2" name="Google Shape;17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rPr lang="en-US" sz="1400" i="0" u="none" strike="noStrike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Associated Press. (2012, October 24). </a:t>
            </a:r>
            <a:r>
              <a:rPr lang="en-US" sz="1400" i="1" u="none" strike="noStrike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Why it matters: outsourcing jobs</a:t>
            </a:r>
            <a:r>
              <a:rPr lang="en-US" sz="1400" i="0" u="none" strike="noStrike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. [Video]. YouTube. </a:t>
            </a:r>
            <a:r>
              <a:rPr lang="en-US" sz="140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https://youtu.be/ymT1W-g_FCY?si=9qZw1xXAeBlNbTpp</a:t>
            </a:r>
            <a:endParaRPr sz="1400" i="0" u="none" strike="noStrike"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T-chart.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https://learn.k20center.ou.edu/strategy/86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T-chart.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https://learn.k20center.ou.edu/strategy/86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Mentimeter. Tech Tools. https://learn.k20center.ou.edu/tech-tool/645 </a:t>
            </a:r>
            <a:endParaRPr/>
          </a:p>
        </p:txBody>
      </p:sp>
      <p:sp>
        <p:nvSpPr>
          <p:cNvPr id="139" name="Google Shape;13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7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7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7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7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9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2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32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33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4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34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34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6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36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mT1W-g_FCY?si=9qZw1xXAeBlNbTp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nti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b="1" u="sng">
                <a:solidFill>
                  <a:schemeClr val="accent4"/>
                </a:solidFill>
              </a:rPr>
              <a:t>Labor</a:t>
            </a:r>
            <a:r>
              <a:rPr lang="en-US" b="1">
                <a:solidFill>
                  <a:schemeClr val="accent4"/>
                </a:solidFill>
              </a:rPr>
              <a:t>:</a:t>
            </a:r>
            <a:r>
              <a:rPr lang="en-US"/>
              <a:t> A location is chosen because of the workforce nearby. This can be either cheap labor or highly skilled labor.</a:t>
            </a:r>
            <a:endParaRPr/>
          </a:p>
          <a:p>
            <a:pPr marL="227012" lvl="0" indent="-239395" algn="l" rtl="0">
              <a:spcBef>
                <a:spcPts val="481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u="sng">
                <a:solidFill>
                  <a:schemeClr val="accent4"/>
                </a:solidFill>
              </a:rPr>
              <a:t>Agglomeration of Economies</a:t>
            </a:r>
            <a:r>
              <a:rPr lang="en-US" b="1">
                <a:solidFill>
                  <a:schemeClr val="accent4"/>
                </a:solidFill>
              </a:rPr>
              <a:t>:</a:t>
            </a:r>
            <a:r>
              <a:rPr lang="en-US"/>
              <a:t> The location has other industries nearby that helps a company to grow.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 u="sng">
                <a:solidFill>
                  <a:schemeClr val="accent4"/>
                </a:solidFill>
              </a:rPr>
              <a:t>Transportation</a:t>
            </a:r>
            <a:r>
              <a:rPr lang="en-US" b="1">
                <a:solidFill>
                  <a:schemeClr val="accent4"/>
                </a:solidFill>
              </a:rPr>
              <a:t>:</a:t>
            </a:r>
            <a:r>
              <a:rPr lang="en-US"/>
              <a:t> The location supports keeping transportation costs low. </a:t>
            </a:r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Least Cost Theory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Reread the story about Huffy Bicycles.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As you read, fill in the 3</a:t>
            </a:r>
            <a:r>
              <a:rPr lang="en-US" baseline="30000"/>
              <a:t>rd</a:t>
            </a:r>
            <a:r>
              <a:rPr lang="en-US"/>
              <a:t> column by writing examples for each factor.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Huffy Bicycles: Revisited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156888d51a_0_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Read the story about Braum’s Corporation.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As you read, fill in the 4</a:t>
            </a:r>
            <a:r>
              <a:rPr lang="en-US" baseline="30000"/>
              <a:t>th</a:t>
            </a:r>
            <a:r>
              <a:rPr lang="en-US"/>
              <a:t> column by writing examples for each factor.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3156888d51a_0_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Braum’s Corporation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Location matters! Explore different ways Least Cost Theory can be used to understand the uneven distribution of industries.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Choose 1 of the following options.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/>
              <a:t>Option 1: Business Memo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/>
              <a:t>Option 2: Hometown Advertisement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/>
              <a:t>Option 3: Research a Modern Company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Use the suggested templates or “Least Cost Research Organizer” to complete the activity. </a:t>
            </a:r>
            <a:endParaRPr/>
          </a:p>
          <a:p>
            <a:pPr marL="1645836" lvl="7" indent="-60952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68" name="Google Shape;168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Choice Board</a:t>
            </a:r>
            <a:endParaRPr/>
          </a:p>
        </p:txBody>
      </p:sp>
      <p:pic>
        <p:nvPicPr>
          <p:cNvPr id="169" name="Google Shape;1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2125" y="0"/>
            <a:ext cx="1591875" cy="15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Write non-stop for 2-3 minutes on the prompt provided: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How does least cost theory influence industrialization?</a:t>
            </a:r>
            <a:endParaRPr/>
          </a:p>
          <a:p>
            <a:pPr marL="227012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How can location create economic (dis)advantages for companies and surrounding communities?</a:t>
            </a:r>
            <a:endParaRPr/>
          </a:p>
          <a:p>
            <a:pPr marL="1645836" lvl="7" indent="-60952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Quick Write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4400" dirty="0"/>
              <a:t>Location Matters: The Geography of Business</a:t>
            </a:r>
            <a:endParaRPr sz="4400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Importance of Location in Industry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Questions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20000"/>
          </a:bodyPr>
          <a:lstStyle/>
          <a:p>
            <a:pPr marL="398462" lvl="0" indent="-330517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dirty="0"/>
              <a:t>How does Least Cost Theory influence industrialization? </a:t>
            </a:r>
            <a:endParaRPr dirty="0"/>
          </a:p>
          <a:p>
            <a:pPr marL="398463" lvl="0" indent="-330517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dirty="0"/>
              <a:t>How can location create economic (dis)advantages for companies and surrounding communities?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4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398462" lvl="0" indent="-330517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/>
              <a:t>Explain how businesses utilize Least Cost Theory to maximize profits and expand their economic influence. </a:t>
            </a:r>
            <a:endParaRPr/>
          </a:p>
          <a:p>
            <a:pPr marL="398463" lvl="0" indent="-330517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/>
              <a:t>Describe how a location can provide advantages or disadvantages for businesses and industries.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4683595"/>
            <a:ext cx="8229600" cy="459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u="sng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Why It Matters: Outsourcing Jobs</a:t>
            </a:r>
            <a:endParaRPr sz="1800">
              <a:solidFill>
                <a:schemeClr val="accent2"/>
              </a:solidFill>
            </a:endParaRPr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Job Outsourcing</a:t>
            </a:r>
            <a:endParaRPr/>
          </a:p>
        </p:txBody>
      </p:sp>
      <p:pic>
        <p:nvPicPr>
          <p:cNvPr id="114" name="Google Shape;114;p5" title="Why It Matters: Outsourcing Job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8316" y="1167883"/>
            <a:ext cx="6227368" cy="3515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What are some examples of how job outsourcing can impact the global economy?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Why do companies outsource jobs?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What are some potential solutions for countries to prevent companies from outsourcing jobs abroad?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227013" lvl="0" indent="-619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Video Reflection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1148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-US" dirty="0"/>
              <a:t>Fold your paper in half, lengthwise.</a:t>
            </a:r>
            <a:endParaRPr dirty="0"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-US" dirty="0"/>
              <a:t>Label each column:</a:t>
            </a:r>
            <a:endParaRPr dirty="0"/>
          </a:p>
          <a:p>
            <a:pPr marL="767372" lvl="1" indent="-51435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b="1" u="sng" dirty="0"/>
              <a:t>Helped</a:t>
            </a:r>
            <a:r>
              <a:rPr lang="en-US" dirty="0"/>
              <a:t> the Huffman</a:t>
            </a:r>
            <a:br>
              <a:rPr lang="en-US" dirty="0"/>
            </a:br>
            <a:r>
              <a:rPr lang="en-US" dirty="0"/>
              <a:t>Company</a:t>
            </a:r>
            <a:endParaRPr dirty="0"/>
          </a:p>
          <a:p>
            <a:pPr marL="767372" lvl="1" indent="-51435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b="1" u="sng" dirty="0"/>
              <a:t>Hindered</a:t>
            </a:r>
            <a:r>
              <a:rPr lang="en-US" dirty="0"/>
              <a:t> the Huffman</a:t>
            </a:r>
            <a:br>
              <a:rPr lang="en-US" dirty="0"/>
            </a:br>
            <a:r>
              <a:rPr lang="en-US" dirty="0"/>
              <a:t>Company</a:t>
            </a:r>
            <a:endParaRPr dirty="0"/>
          </a:p>
        </p:txBody>
      </p:sp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Huffman Company T-Chart</a:t>
            </a:r>
            <a:endParaRPr/>
          </a:p>
        </p:txBody>
      </p:sp>
      <p:graphicFrame>
        <p:nvGraphicFramePr>
          <p:cNvPr id="127" name="Google Shape;127;p7"/>
          <p:cNvGraphicFramePr/>
          <p:nvPr>
            <p:extLst>
              <p:ext uri="{D42A27DB-BD31-4B8C-83A1-F6EECF244321}">
                <p14:modId xmlns:p14="http://schemas.microsoft.com/office/powerpoint/2010/main" val="2920752955"/>
              </p:ext>
            </p:extLst>
          </p:nvPr>
        </p:nvGraphicFramePr>
        <p:xfrm>
          <a:off x="4739730" y="1309688"/>
          <a:ext cx="3947050" cy="3309620"/>
        </p:xfrm>
        <a:graphic>
          <a:graphicData uri="http://schemas.openxmlformats.org/drawingml/2006/table">
            <a:tbl>
              <a:tblPr>
                <a:noFill/>
                <a:tableStyleId>{97474992-3E11-43F3-9E64-574E177DD5D1}</a:tableStyleId>
              </a:tblPr>
              <a:tblGrid>
                <a:gridCol w="19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Helped the</a:t>
                      </a:r>
                      <a:b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Huffman Company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Hindered</a:t>
                      </a: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</a:t>
                      </a:r>
                      <a:b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Huffman Company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8" name="Google Shape;12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1776" y="0"/>
            <a:ext cx="1082226" cy="101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1148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As you read about Huffy bikes, decide which factors contributed to the growth or downfall of the Huffman Company.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Record each factor under the corresponding column.</a:t>
            </a:r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Huffman </a:t>
            </a:r>
            <a:r>
              <a:rPr lang="en-US" dirty="0"/>
              <a:t>Company T-Chart</a:t>
            </a:r>
            <a:endParaRPr dirty="0"/>
          </a:p>
        </p:txBody>
      </p:sp>
      <p:graphicFrame>
        <p:nvGraphicFramePr>
          <p:cNvPr id="135" name="Google Shape;135;p8"/>
          <p:cNvGraphicFramePr/>
          <p:nvPr>
            <p:extLst>
              <p:ext uri="{D42A27DB-BD31-4B8C-83A1-F6EECF244321}">
                <p14:modId xmlns:p14="http://schemas.microsoft.com/office/powerpoint/2010/main" val="2747815337"/>
              </p:ext>
            </p:extLst>
          </p:nvPr>
        </p:nvGraphicFramePr>
        <p:xfrm>
          <a:off x="4739730" y="1309688"/>
          <a:ext cx="3947050" cy="3309620"/>
        </p:xfrm>
        <a:graphic>
          <a:graphicData uri="http://schemas.openxmlformats.org/drawingml/2006/table">
            <a:tbl>
              <a:tblPr>
                <a:noFill/>
                <a:tableStyleId>{97474992-3E11-43F3-9E64-574E177DD5D1}</a:tableStyleId>
              </a:tblPr>
              <a:tblGrid>
                <a:gridCol w="19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Helped the</a:t>
                      </a:r>
                      <a:b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Huffman Company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Hindered</a:t>
                      </a: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</a:t>
                      </a:r>
                      <a:b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Huffman Company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6" name="Google Shape;13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1776" y="0"/>
            <a:ext cx="1082226" cy="101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/>
              <a:t>Access </a:t>
            </a:r>
            <a:r>
              <a:rPr lang="en-US" u="sng">
                <a:solidFill>
                  <a:srgbClr val="3E5C6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menti.com</a:t>
            </a:r>
            <a:r>
              <a:rPr lang="en-US">
                <a:solidFill>
                  <a:srgbClr val="1C3C58"/>
                </a:solidFill>
              </a:rPr>
              <a:t> </a:t>
            </a:r>
            <a:r>
              <a:rPr lang="en-US"/>
              <a:t>or scan QR code 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/>
              <a:t>Type in code: </a:t>
            </a:r>
            <a:r>
              <a:rPr lang="en-US">
                <a:highlight>
                  <a:srgbClr val="FFFF00"/>
                </a:highlight>
              </a:rPr>
              <a:t>___</a:t>
            </a:r>
            <a:endParaRPr>
              <a:highlight>
                <a:srgbClr val="FFFF00"/>
              </a:highlight>
            </a:endParaRP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/>
              <a:t>Answer the following: Was location a factor that helped or hindered the Huffman Company?</a:t>
            </a:r>
            <a:endParaRPr/>
          </a:p>
          <a:p>
            <a:pPr marL="480035" lvl="1" indent="-185156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Be prepared to share your reasoning.</a:t>
            </a:r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Mentimeter</a:t>
            </a:r>
            <a:endParaRPr/>
          </a:p>
        </p:txBody>
      </p:sp>
      <p:pic>
        <p:nvPicPr>
          <p:cNvPr id="143" name="Google Shape;143;p9" descr="A bicycle"/>
          <p:cNvPicPr preferRelativeResize="0"/>
          <p:nvPr/>
        </p:nvPicPr>
        <p:blipFill rotWithShape="1">
          <a:blip r:embed="rId4">
            <a:alphaModFix/>
          </a:blip>
          <a:srcRect t="21829" b="20242"/>
          <a:stretch/>
        </p:blipFill>
        <p:spPr>
          <a:xfrm>
            <a:off x="-2" y="3824375"/>
            <a:ext cx="2277125" cy="13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28472" y="2948550"/>
            <a:ext cx="2274450" cy="208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Microsoft Office PowerPoint</Application>
  <PresentationFormat>On-screen Show (16:9)</PresentationFormat>
  <Paragraphs>74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LEARN theme</vt:lpstr>
      <vt:lpstr>LEARN theme</vt:lpstr>
      <vt:lpstr>PowerPoint Presentation</vt:lpstr>
      <vt:lpstr>Location Matters: The Geography of Business</vt:lpstr>
      <vt:lpstr>Essential Questions</vt:lpstr>
      <vt:lpstr>Lesson Objectives</vt:lpstr>
      <vt:lpstr>Job Outsourcing</vt:lpstr>
      <vt:lpstr>Video Reflection</vt:lpstr>
      <vt:lpstr>Huffman Company T-Chart</vt:lpstr>
      <vt:lpstr>Huffman Company T-Chart</vt:lpstr>
      <vt:lpstr>Mentimeter</vt:lpstr>
      <vt:lpstr>Least Cost Theory</vt:lpstr>
      <vt:lpstr>Huffy Bicycles: Revisited</vt:lpstr>
      <vt:lpstr>Braum’s Corporation </vt:lpstr>
      <vt:lpstr>Choice Board</vt:lpstr>
      <vt:lpstr>Quick Write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Eike, Michell L.</dc:creator>
  <cp:lastModifiedBy>Bracken, Pam</cp:lastModifiedBy>
  <cp:revision>1</cp:revision>
  <dcterms:created xsi:type="dcterms:W3CDTF">2024-07-10T17:15:02Z</dcterms:created>
  <dcterms:modified xsi:type="dcterms:W3CDTF">2024-11-19T20:27:07Z</dcterms:modified>
</cp:coreProperties>
</file>