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4" r:id="rId7"/>
    <p:sldId id="261" r:id="rId8"/>
    <p:sldId id="263" r:id="rId9"/>
    <p:sldId id="262" r:id="rId10"/>
    <p:sldId id="265" r:id="rId11"/>
    <p:sldId id="266" r:id="rId1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/>
    <p:restoredTop sz="94694"/>
  </p:normalViewPr>
  <p:slideViewPr>
    <p:cSldViewPr snapToGrid="0">
      <p:cViewPr varScale="1">
        <p:scale>
          <a:sx n="119" d="100"/>
          <a:sy n="119" d="100"/>
        </p:scale>
        <p:origin x="3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www.online-stopwatch.com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798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 Colossus of Rhodes Wikimedia.  </a:t>
            </a:r>
          </a:p>
        </p:txBody>
      </p:sp>
    </p:spTree>
    <p:extLst>
      <p:ext uri="{BB962C8B-B14F-4D97-AF65-F5344CB8AC3E}">
        <p14:creationId xmlns:p14="http://schemas.microsoft.com/office/powerpoint/2010/main" val="209491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261&amp;picture=lapis-e-papel&amp;jazyk=P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Welcome_to_the_land_of_freedom.png" TargetMode="External"/><Relationship Id="rId4" Type="http://schemas.openxmlformats.org/officeDocument/2006/relationships/hyperlink" Target="http://opinion-forum.com/index/2011/01/give-me-your-tired-your-poor-your-pir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7D53-3A0E-4303-80FD-978A5313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32FDB-593B-4208-BDEF-357194C199B5}"/>
              </a:ext>
            </a:extLst>
          </p:cNvPr>
          <p:cNvSpPr txBox="1"/>
          <p:nvPr/>
        </p:nvSpPr>
        <p:spPr>
          <a:xfrm>
            <a:off x="5611318" y="219856"/>
            <a:ext cx="23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508B0-60C0-47E7-800C-90ADA94412A7}"/>
              </a:ext>
            </a:extLst>
          </p:cNvPr>
          <p:cNvSpPr txBox="1"/>
          <p:nvPr/>
        </p:nvSpPr>
        <p:spPr>
          <a:xfrm>
            <a:off x="519659" y="1444052"/>
            <a:ext cx="5311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Imagine yourself as a newly-arrived immigrant entering New York Harbor. You see the Statue of Liberty for the first time.  </a:t>
            </a:r>
          </a:p>
          <a:p>
            <a:endParaRPr lang="en-US" dirty="0"/>
          </a:p>
          <a:p>
            <a:r>
              <a:rPr lang="en-US" dirty="0"/>
              <a:t>What are your thoughts and feelings?</a:t>
            </a:r>
          </a:p>
          <a:p>
            <a:endParaRPr lang="en-US" dirty="0"/>
          </a:p>
          <a:p>
            <a:r>
              <a:rPr lang="en-US" dirty="0"/>
              <a:t>What are the sights, smells, and sounds you are experiencing?</a:t>
            </a:r>
          </a:p>
          <a:p>
            <a:endParaRPr lang="en-US" dirty="0"/>
          </a:p>
          <a:p>
            <a:r>
              <a:rPr lang="en-US" dirty="0"/>
              <a:t>Write about your experience.</a:t>
            </a:r>
          </a:p>
          <a:p>
            <a:endParaRPr lang="en-US" dirty="0"/>
          </a:p>
        </p:txBody>
      </p:sp>
      <p:pic>
        <p:nvPicPr>
          <p:cNvPr id="6" name="Picture 5" descr="A statue of a bird&#10;&#10;Description automatically generated">
            <a:extLst>
              <a:ext uri="{FF2B5EF4-FFF2-40B4-BE49-F238E27FC236}">
                <a16:creationId xmlns:a16="http://schemas.microsoft.com/office/drawing/2014/main" id="{CC8FD24C-1ACE-48CE-8F01-384F5B15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74" y="586369"/>
            <a:ext cx="2713679" cy="2384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89C94-76FF-D846-A5F8-C1C24BD203E2}"/>
              </a:ext>
            </a:extLst>
          </p:cNvPr>
          <p:cNvSpPr txBox="1"/>
          <p:nvPr/>
        </p:nvSpPr>
        <p:spPr>
          <a:xfrm>
            <a:off x="457200" y="4740965"/>
            <a:ext cx="45159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File: Statue-of-</a:t>
            </a:r>
            <a:r>
              <a:rPr lang="en-US" sz="1000" dirty="0" err="1"/>
              <a:t>liberty.jpg</a:t>
            </a:r>
            <a:r>
              <a:rPr lang="en-US" sz="1000" dirty="0"/>
              <a:t>. (n.d.). In Wikimedia commons.</a:t>
            </a:r>
          </a:p>
          <a:p>
            <a:r>
              <a:rPr lang="en-US" sz="1000" dirty="0"/>
              <a:t>Retrieved from 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</a:t>
            </a:r>
            <a:r>
              <a:rPr lang="en-US" sz="1000" dirty="0" err="1"/>
              <a:t>File:Statue-Of-Liberty.jpg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New Colossus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ELA 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Questions: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How does the text inform us of the author's </a:t>
            </a:r>
            <a:r>
              <a:rPr lang="en-US" i="1"/>
              <a:t>perspective?</a:t>
            </a:r>
          </a:p>
          <a:p>
            <a:pPr marL="6223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/>
              <a:t>What </a:t>
            </a:r>
            <a:r>
              <a:rPr lang="en-US" i="1" dirty="0"/>
              <a:t>is the poem's message about the Statue of Liberty?  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6CD1-2150-4B98-8E32-66D70261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Brain Dump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5F5A-E43B-4DE1-8C02-9685F0FB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3955961" cy="2380919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With your group, brainstorm everything you know about the Statue of Liberty.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You have five minutes. </a:t>
            </a:r>
          </a:p>
          <a:p>
            <a:pPr marL="63500" indent="0">
              <a:buNone/>
            </a:pPr>
            <a:r>
              <a:rPr lang="en-US" sz="2000" dirty="0">
                <a:hlinkClick r:id="rId3"/>
              </a:rPr>
              <a:t>Online Timer</a:t>
            </a:r>
            <a:endParaRPr lang="en-US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B36EFC-C89B-4B64-905E-F48CC31B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2885">
            <a:off x="5653654" y="1586775"/>
            <a:ext cx="2296756" cy="2985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516A3-42D8-E14A-9821-2D29576C776A}"/>
              </a:ext>
            </a:extLst>
          </p:cNvPr>
          <p:cNvSpPr txBox="1"/>
          <p:nvPr/>
        </p:nvSpPr>
        <p:spPr>
          <a:xfrm>
            <a:off x="2" y="4885881"/>
            <a:ext cx="566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Online stopwatch (n.d.) Online </a:t>
            </a:r>
            <a:r>
              <a:rPr lang="en-US" sz="1000" dirty="0" err="1"/>
              <a:t>stopwatch.com</a:t>
            </a:r>
            <a:r>
              <a:rPr lang="en-US" sz="1000" dirty="0"/>
              <a:t> Retrieved from https://</a:t>
            </a:r>
            <a:r>
              <a:rPr lang="en-US" sz="1000" dirty="0" err="1"/>
              <a:t>www.online-stopwatch.com</a:t>
            </a:r>
            <a:r>
              <a:rPr lang="en-US" sz="1000" dirty="0"/>
              <a:t>/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92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3C24-C44C-49F4-A6C0-71585237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Builder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EB33-3616-4AF1-B8A8-724A4E58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35062" cy="3291840"/>
          </a:xfrm>
        </p:spPr>
        <p:txBody>
          <a:bodyPr/>
          <a:lstStyle/>
          <a:p>
            <a:r>
              <a:rPr lang="en-US" dirty="0"/>
              <a:t>Identify seven unfamiliar words in the poem.</a:t>
            </a:r>
          </a:p>
          <a:p>
            <a:r>
              <a:rPr lang="en-US" dirty="0"/>
              <a:t>Using the poem’s phrases as clues, try to predict what these words mean.</a:t>
            </a:r>
          </a:p>
          <a:p>
            <a:r>
              <a:rPr lang="en-US" dirty="0"/>
              <a:t>Look up the meaning to see if your prediction matches.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ADB0547-AF61-4702-A68D-48956877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4586" y="1165977"/>
            <a:ext cx="2635816" cy="28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13BB-74EF-4595-BAEE-99EFF6A6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“Colossus”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9F7C0-4D90-4E0B-8CE7-8F793ADC5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000334-AD8C-4082-A86C-948A049A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1610"/>
            <a:ext cx="4395092" cy="321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00461-A556-4DB9-896F-A218EA4E9CF3}"/>
              </a:ext>
            </a:extLst>
          </p:cNvPr>
          <p:cNvSpPr txBox="1"/>
          <p:nvPr/>
        </p:nvSpPr>
        <p:spPr>
          <a:xfrm>
            <a:off x="4794573" y="1451610"/>
            <a:ext cx="3743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Colossus of Rhodes built in 280 BC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Stood in the harbor of Rhodes so that ships could only enter through its feet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Constructed to celebrate a military victory over Cyprus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The same height as the Statue of Liberty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Considered one of the seven wonders of the ancient world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7580E-FBE1-CE4B-8BBE-D2A45AF11991}"/>
              </a:ext>
            </a:extLst>
          </p:cNvPr>
          <p:cNvSpPr txBox="1"/>
          <p:nvPr/>
        </p:nvSpPr>
        <p:spPr>
          <a:xfrm>
            <a:off x="3721350" y="4812139"/>
            <a:ext cx="5144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File: Colossus of Rhodes 1745.jpg. (n.d.). In Wikimedia commons. </a:t>
            </a:r>
            <a:br>
              <a:rPr lang="en-US" sz="1000" dirty="0"/>
            </a:br>
            <a:r>
              <a:rPr lang="en-US" sz="1000" dirty="0"/>
              <a:t>Retrieved from 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/wiki/File:Colossus_of_Rhodes_1745.jpg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21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F1F-615C-4941-A84D-6A7B886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334"/>
            <a:ext cx="8229600" cy="857250"/>
          </a:xfrm>
        </p:spPr>
        <p:txBody>
          <a:bodyPr/>
          <a:lstStyle/>
          <a:p>
            <a:r>
              <a:rPr lang="en-US" dirty="0"/>
              <a:t>T-Chart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08BF-8796-4B93-804B-A9E0026D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6292" y="1451610"/>
            <a:ext cx="5820508" cy="3291840"/>
          </a:xfrm>
        </p:spPr>
        <p:txBody>
          <a:bodyPr/>
          <a:lstStyle/>
          <a:p>
            <a:r>
              <a:rPr lang="en-US" dirty="0"/>
              <a:t>Look for positive words or phrases in the poem.</a:t>
            </a:r>
          </a:p>
          <a:p>
            <a:r>
              <a:rPr lang="en-US" dirty="0"/>
              <a:t>Look for negative words or phrases in the poem.</a:t>
            </a:r>
          </a:p>
          <a:p>
            <a:r>
              <a:rPr lang="en-US" dirty="0"/>
              <a:t>Write these in the appropriate column on the T-Chart.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6E2EEC-D836-4DAB-B5EA-DD733D24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3" y="1252248"/>
            <a:ext cx="2423370" cy="3246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06462-4E6C-0443-82D1-B443B84BA6C9}"/>
              </a:ext>
            </a:extLst>
          </p:cNvPr>
          <p:cNvSpPr txBox="1"/>
          <p:nvPr/>
        </p:nvSpPr>
        <p:spPr>
          <a:xfrm>
            <a:off x="149270" y="4580699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How to use t charts in math </a:t>
            </a:r>
            <a:r>
              <a:rPr lang="en-US" sz="1000" dirty="0" err="1"/>
              <a:t>vlass</a:t>
            </a:r>
            <a:r>
              <a:rPr lang="en-US" sz="1000" dirty="0"/>
              <a:t>. (n.d.). Retrieved from </a:t>
            </a:r>
            <a:br>
              <a:rPr lang="en-US" sz="1000" dirty="0"/>
            </a:br>
            <a:r>
              <a:rPr lang="en-US" sz="1000" dirty="0"/>
              <a:t>http://</a:t>
            </a:r>
            <a:r>
              <a:rPr lang="en-US" sz="1000" dirty="0" err="1"/>
              <a:t>whoswhoandnew.blogspot.com</a:t>
            </a:r>
            <a:r>
              <a:rPr lang="en-US" sz="1000" dirty="0"/>
              <a:t>/2015/08/how-to-use-t-charts-in-math-</a:t>
            </a:r>
            <a:r>
              <a:rPr lang="en-US" sz="1000" dirty="0" err="1"/>
              <a:t>class.html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9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3988-F0EF-48F0-B915-8930112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Chart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1D009-789D-4005-9857-CDF33490D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Create a group summary of the poem and its meaning.</a:t>
            </a:r>
          </a:p>
          <a:p>
            <a:pPr marL="63500" indent="0">
              <a:buNone/>
            </a:pPr>
            <a:r>
              <a:rPr lang="en-US" dirty="0"/>
              <a:t>Include:</a:t>
            </a:r>
          </a:p>
          <a:p>
            <a:r>
              <a:rPr lang="en-US" i="1" dirty="0"/>
              <a:t>What is the author’s viewpoint of the Statue of Liberty?  </a:t>
            </a:r>
          </a:p>
          <a:p>
            <a:r>
              <a:rPr lang="en-US" i="1" dirty="0"/>
              <a:t>What is the author’s viewpoint of new immigrants coming to the U.S.?</a:t>
            </a:r>
          </a:p>
        </p:txBody>
      </p:sp>
    </p:spTree>
    <p:extLst>
      <p:ext uri="{BB962C8B-B14F-4D97-AF65-F5344CB8AC3E}">
        <p14:creationId xmlns:p14="http://schemas.microsoft.com/office/powerpoint/2010/main" val="36223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682E-F322-4DAA-B0B8-AE068ED0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4" y="224409"/>
            <a:ext cx="8229600" cy="857250"/>
          </a:xfrm>
        </p:spPr>
        <p:txBody>
          <a:bodyPr/>
          <a:lstStyle/>
          <a:p>
            <a:r>
              <a:rPr lang="en-US" dirty="0" err="1"/>
              <a:t>Wordle</a:t>
            </a:r>
            <a:r>
              <a:rPr lang="en-US" dirty="0"/>
              <a:t>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0C57-8CC0-4A91-B464-8924413D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09"/>
            <a:ext cx="8229600" cy="349928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A6774-DF46-417C-9B3B-DCCD0F279590}"/>
              </a:ext>
            </a:extLst>
          </p:cNvPr>
          <p:cNvSpPr txBox="1"/>
          <p:nvPr/>
        </p:nvSpPr>
        <p:spPr>
          <a:xfrm>
            <a:off x="5382651" y="1856584"/>
            <a:ext cx="2766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are a new immigrant to the U.S. </a:t>
            </a:r>
          </a:p>
          <a:p>
            <a:endParaRPr lang="en-US" dirty="0"/>
          </a:p>
          <a:p>
            <a:r>
              <a:rPr lang="en-US" dirty="0"/>
              <a:t>Think about your thoughts coming to a new country and entering New York harbor. Your first sight is the Statue of Liberty.</a:t>
            </a:r>
          </a:p>
          <a:p>
            <a:endParaRPr lang="en-US" dirty="0"/>
          </a:p>
          <a:p>
            <a:r>
              <a:rPr lang="en-US" dirty="0"/>
              <a:t>Jot down one or two words about your thoughts or feelings.</a:t>
            </a:r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66C491D-1315-4DD3-9DCF-9EC87DCE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709" y="1323607"/>
            <a:ext cx="4444113" cy="301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2198C-B54D-4441-8F95-3E74B3F7A052}"/>
              </a:ext>
            </a:extLst>
          </p:cNvPr>
          <p:cNvSpPr txBox="1"/>
          <p:nvPr/>
        </p:nvSpPr>
        <p:spPr>
          <a:xfrm>
            <a:off x="4114800" y="211423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F8980-5F7C-49E3-AB02-A26AC5FF0A0B}"/>
              </a:ext>
            </a:extLst>
          </p:cNvPr>
          <p:cNvSpPr txBox="1"/>
          <p:nvPr/>
        </p:nvSpPr>
        <p:spPr>
          <a:xfrm>
            <a:off x="562709" y="4549759"/>
            <a:ext cx="604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Welcome to the land of freedom (1187). Image. Wikimedia commons.  Retrieved from: </a:t>
            </a:r>
            <a:r>
              <a:rPr lang="en-US" sz="900" dirty="0">
                <a:hlinkClick r:id="rId5"/>
              </a:rPr>
              <a:t>https://commons.wikimedia.org/wiki/File:Welcome_to_the_land_of_freedom.png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794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514</Words>
  <Application>Microsoft Office PowerPoint</Application>
  <PresentationFormat>On-screen Show (16:9)</PresentationFormat>
  <Paragraphs>56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Constantia</vt:lpstr>
      <vt:lpstr>Georgia</vt:lpstr>
      <vt:lpstr>Calibri</vt:lpstr>
      <vt:lpstr>Noto Sans Symbols</vt:lpstr>
      <vt:lpstr>Arial</vt:lpstr>
      <vt:lpstr>LEARN theme</vt:lpstr>
      <vt:lpstr>LEARN theme</vt:lpstr>
      <vt:lpstr>PowerPoint Presentation</vt:lpstr>
      <vt:lpstr>The New Colossus</vt:lpstr>
      <vt:lpstr>Essential Questions:</vt:lpstr>
      <vt:lpstr>Collective Brain Dump activity</vt:lpstr>
      <vt:lpstr>Vocabulary Builder Activity</vt:lpstr>
      <vt:lpstr>The First “Colossus”</vt:lpstr>
      <vt:lpstr>T-Chart</vt:lpstr>
      <vt:lpstr>T Chart Summary</vt:lpstr>
      <vt:lpstr>Wordle activity</vt:lpstr>
      <vt:lpstr>Essay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Bracken, Pam</cp:lastModifiedBy>
  <cp:revision>34</cp:revision>
  <dcterms:modified xsi:type="dcterms:W3CDTF">2024-11-27T18:37:09Z</dcterms:modified>
</cp:coreProperties>
</file>