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0"/>
  </p:notesMasterIdLst>
  <p:sldIdLst>
    <p:sldId id="280" r:id="rId2"/>
    <p:sldId id="256" r:id="rId3"/>
    <p:sldId id="286" r:id="rId4"/>
    <p:sldId id="257" r:id="rId5"/>
    <p:sldId id="258" r:id="rId6"/>
    <p:sldId id="279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85" r:id="rId16"/>
    <p:sldId id="269" r:id="rId17"/>
    <p:sldId id="270" r:id="rId18"/>
    <p:sldId id="271" r:id="rId19"/>
    <p:sldId id="272" r:id="rId20"/>
    <p:sldId id="273" r:id="rId21"/>
    <p:sldId id="284" r:id="rId22"/>
    <p:sldId id="274" r:id="rId23"/>
    <p:sldId id="275" r:id="rId24"/>
    <p:sldId id="276" r:id="rId25"/>
    <p:sldId id="283" r:id="rId26"/>
    <p:sldId id="277" r:id="rId27"/>
    <p:sldId id="282" r:id="rId28"/>
    <p:sldId id="278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nstantia" panose="02030602050306030303" pitchFamily="18" charset="0"/>
      <p:regular r:id="rId35"/>
      <p:bold r:id="rId36"/>
      <p:italic r:id="rId37"/>
      <p:bold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BA020-FFE3-46A6-949A-075092DEF574}" v="231" dt="2019-09-25T17:51:05.666"/>
  </p1510:revLst>
</p1510:revInfo>
</file>

<file path=ppt/tableStyles.xml><?xml version="1.0" encoding="utf-8"?>
<a:tblStyleLst xmlns:a="http://schemas.openxmlformats.org/drawingml/2006/main" def="{66F9E9F7-64D2-4DE4-921E-00D8735B850C}">
  <a:tblStyle styleId="{66F9E9F7-64D2-4DE4-921E-00D8735B85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E33BA020-FFE3-46A6-949A-075092DEF574}"/>
    <pc:docChg chg="undo custSel addSld delSld modSld sldOrd">
      <pc:chgData name="Taylor Thurston" userId="10285e41d43c4120" providerId="LiveId" clId="{E33BA020-FFE3-46A6-949A-075092DEF574}" dt="2019-09-25T17:51:05.665" v="229"/>
      <pc:docMkLst>
        <pc:docMk/>
      </pc:docMkLst>
      <pc:sldChg chg="modSp">
        <pc:chgData name="Taylor Thurston" userId="10285e41d43c4120" providerId="LiveId" clId="{E33BA020-FFE3-46A6-949A-075092DEF574}" dt="2019-09-25T14:08:01.047" v="16" actId="5793"/>
        <pc:sldMkLst>
          <pc:docMk/>
          <pc:sldMk cId="0" sldId="256"/>
        </pc:sldMkLst>
        <pc:spChg chg="mod">
          <ac:chgData name="Taylor Thurston" userId="10285e41d43c4120" providerId="LiveId" clId="{E33BA020-FFE3-46A6-949A-075092DEF574}" dt="2019-09-25T14:08:01.047" v="16" actId="5793"/>
          <ac:spMkLst>
            <pc:docMk/>
            <pc:sldMk cId="0" sldId="256"/>
            <ac:spMk id="61" creationId="{00000000-0000-0000-0000-000000000000}"/>
          </ac:spMkLst>
        </pc:spChg>
      </pc:sldChg>
      <pc:sldChg chg="addSp delSp modSp">
        <pc:chgData name="Taylor Thurston" userId="10285e41d43c4120" providerId="LiveId" clId="{E33BA020-FFE3-46A6-949A-075092DEF574}" dt="2019-09-25T17:44:32.158" v="226"/>
        <pc:sldMkLst>
          <pc:docMk/>
          <pc:sldMk cId="0" sldId="257"/>
        </pc:sldMkLst>
        <pc:spChg chg="mod">
          <ac:chgData name="Taylor Thurston" userId="10285e41d43c4120" providerId="LiveId" clId="{E33BA020-FFE3-46A6-949A-075092DEF574}" dt="2019-09-25T14:09:45.377" v="54" actId="20577"/>
          <ac:spMkLst>
            <pc:docMk/>
            <pc:sldMk cId="0" sldId="257"/>
            <ac:spMk id="68" creationId="{00000000-0000-0000-0000-000000000000}"/>
          </ac:spMkLst>
        </pc:spChg>
        <pc:picChg chg="add del">
          <ac:chgData name="Taylor Thurston" userId="10285e41d43c4120" providerId="LiveId" clId="{E33BA020-FFE3-46A6-949A-075092DEF574}" dt="2019-09-25T17:42:56.165" v="218" actId="478"/>
          <ac:picMkLst>
            <pc:docMk/>
            <pc:sldMk cId="0" sldId="257"/>
            <ac:picMk id="4" creationId="{2EA17168-6509-45A6-ACE7-6C832E7033F8}"/>
          </ac:picMkLst>
        </pc:picChg>
        <pc:picChg chg="add">
          <ac:chgData name="Taylor Thurston" userId="10285e41d43c4120" providerId="LiveId" clId="{E33BA020-FFE3-46A6-949A-075092DEF574}" dt="2019-09-25T17:44:32.158" v="226"/>
          <ac:picMkLst>
            <pc:docMk/>
            <pc:sldMk cId="0" sldId="257"/>
            <ac:picMk id="5" creationId="{70319759-AC4E-44A3-BB76-9416DD5105C3}"/>
          </ac:picMkLst>
        </pc:picChg>
      </pc:sldChg>
      <pc:sldChg chg="addSp delSp modSp">
        <pc:chgData name="Taylor Thurston" userId="10285e41d43c4120" providerId="LiveId" clId="{E33BA020-FFE3-46A6-949A-075092DEF574}" dt="2019-09-25T17:43:06.541" v="220" actId="478"/>
        <pc:sldMkLst>
          <pc:docMk/>
          <pc:sldMk cId="0" sldId="258"/>
        </pc:sldMkLst>
        <pc:spChg chg="mod">
          <ac:chgData name="Taylor Thurston" userId="10285e41d43c4120" providerId="LiveId" clId="{E33BA020-FFE3-46A6-949A-075092DEF574}" dt="2019-09-25T14:10:43.379" v="56" actId="20577"/>
          <ac:spMkLst>
            <pc:docMk/>
            <pc:sldMk cId="0" sldId="258"/>
            <ac:spMk id="74" creationId="{00000000-0000-0000-0000-000000000000}"/>
          </ac:spMkLst>
        </pc:spChg>
        <pc:picChg chg="add del">
          <ac:chgData name="Taylor Thurston" userId="10285e41d43c4120" providerId="LiveId" clId="{E33BA020-FFE3-46A6-949A-075092DEF574}" dt="2019-09-25T17:43:06.541" v="220" actId="478"/>
          <ac:picMkLst>
            <pc:docMk/>
            <pc:sldMk cId="0" sldId="258"/>
            <ac:picMk id="4" creationId="{7AD2B303-722A-4E7E-B5E6-2AF971EB2CD7}"/>
          </ac:picMkLst>
        </pc:picChg>
      </pc:sldChg>
      <pc:sldChg chg="addSp delSp">
        <pc:chgData name="Taylor Thurston" userId="10285e41d43c4120" providerId="LiveId" clId="{E33BA020-FFE3-46A6-949A-075092DEF574}" dt="2019-09-25T17:43:18.435" v="223"/>
        <pc:sldMkLst>
          <pc:docMk/>
          <pc:sldMk cId="0" sldId="259"/>
        </pc:sldMkLst>
        <pc:picChg chg="add del">
          <ac:chgData name="Taylor Thurston" userId="10285e41d43c4120" providerId="LiveId" clId="{E33BA020-FFE3-46A6-949A-075092DEF574}" dt="2019-09-25T17:43:11.524" v="222" actId="478"/>
          <ac:picMkLst>
            <pc:docMk/>
            <pc:sldMk cId="0" sldId="259"/>
            <ac:picMk id="5" creationId="{FDCD333D-AD0A-4157-A4A8-D585644F67FB}"/>
          </ac:picMkLst>
        </pc:picChg>
        <pc:picChg chg="add">
          <ac:chgData name="Taylor Thurston" userId="10285e41d43c4120" providerId="LiveId" clId="{E33BA020-FFE3-46A6-949A-075092DEF574}" dt="2019-09-25T17:43:18.435" v="223"/>
          <ac:picMkLst>
            <pc:docMk/>
            <pc:sldMk cId="0" sldId="259"/>
            <ac:picMk id="6" creationId="{297EEEA3-6E39-4EE7-A3A5-49F07CFA2FD6}"/>
          </ac:picMkLst>
        </pc:picChg>
      </pc:sldChg>
      <pc:sldChg chg="modSp">
        <pc:chgData name="Taylor Thurston" userId="10285e41d43c4120" providerId="LiveId" clId="{E33BA020-FFE3-46A6-949A-075092DEF574}" dt="2019-09-25T14:15:56.090" v="96" actId="1076"/>
        <pc:sldMkLst>
          <pc:docMk/>
          <pc:sldMk cId="0" sldId="261"/>
        </pc:sldMkLst>
        <pc:spChg chg="mod">
          <ac:chgData name="Taylor Thurston" userId="10285e41d43c4120" providerId="LiveId" clId="{E33BA020-FFE3-46A6-949A-075092DEF574}" dt="2019-09-25T14:14:15.770" v="76" actId="20577"/>
          <ac:spMkLst>
            <pc:docMk/>
            <pc:sldMk cId="0" sldId="261"/>
            <ac:spMk id="94" creationId="{00000000-0000-0000-0000-000000000000}"/>
          </ac:spMkLst>
        </pc:spChg>
        <pc:picChg chg="mod">
          <ac:chgData name="Taylor Thurston" userId="10285e41d43c4120" providerId="LiveId" clId="{E33BA020-FFE3-46A6-949A-075092DEF574}" dt="2019-09-25T14:15:56.090" v="96" actId="1076"/>
          <ac:picMkLst>
            <pc:docMk/>
            <pc:sldMk cId="0" sldId="261"/>
            <ac:picMk id="97" creationId="{00000000-0000-0000-0000-000000000000}"/>
          </ac:picMkLst>
        </pc:picChg>
      </pc:sldChg>
      <pc:sldChg chg="modSp">
        <pc:chgData name="Taylor Thurston" userId="10285e41d43c4120" providerId="LiveId" clId="{E33BA020-FFE3-46A6-949A-075092DEF574}" dt="2019-09-25T14:15:52.107" v="95" actId="1076"/>
        <pc:sldMkLst>
          <pc:docMk/>
          <pc:sldMk cId="0" sldId="262"/>
        </pc:sldMkLst>
        <pc:spChg chg="mod">
          <ac:chgData name="Taylor Thurston" userId="10285e41d43c4120" providerId="LiveId" clId="{E33BA020-FFE3-46A6-949A-075092DEF574}" dt="2019-09-25T14:14:27.636" v="79" actId="6549"/>
          <ac:spMkLst>
            <pc:docMk/>
            <pc:sldMk cId="0" sldId="262"/>
            <ac:spMk id="102" creationId="{00000000-0000-0000-0000-000000000000}"/>
          </ac:spMkLst>
        </pc:spChg>
        <pc:picChg chg="mod">
          <ac:chgData name="Taylor Thurston" userId="10285e41d43c4120" providerId="LiveId" clId="{E33BA020-FFE3-46A6-949A-075092DEF574}" dt="2019-09-25T14:15:52.107" v="95" actId="1076"/>
          <ac:picMkLst>
            <pc:docMk/>
            <pc:sldMk cId="0" sldId="262"/>
            <ac:picMk id="105" creationId="{00000000-0000-0000-0000-000000000000}"/>
          </ac:picMkLst>
        </pc:picChg>
      </pc:sldChg>
      <pc:sldChg chg="modSp">
        <pc:chgData name="Taylor Thurston" userId="10285e41d43c4120" providerId="LiveId" clId="{E33BA020-FFE3-46A6-949A-075092DEF574}" dt="2019-09-25T14:15:46.992" v="94" actId="1076"/>
        <pc:sldMkLst>
          <pc:docMk/>
          <pc:sldMk cId="0" sldId="263"/>
        </pc:sldMkLst>
        <pc:spChg chg="mod">
          <ac:chgData name="Taylor Thurston" userId="10285e41d43c4120" providerId="LiveId" clId="{E33BA020-FFE3-46A6-949A-075092DEF574}" dt="2019-09-25T14:14:37.508" v="82" actId="20577"/>
          <ac:spMkLst>
            <pc:docMk/>
            <pc:sldMk cId="0" sldId="263"/>
            <ac:spMk id="110" creationId="{00000000-0000-0000-0000-000000000000}"/>
          </ac:spMkLst>
        </pc:spChg>
        <pc:picChg chg="mod">
          <ac:chgData name="Taylor Thurston" userId="10285e41d43c4120" providerId="LiveId" clId="{E33BA020-FFE3-46A6-949A-075092DEF574}" dt="2019-09-25T14:15:46.992" v="94" actId="1076"/>
          <ac:picMkLst>
            <pc:docMk/>
            <pc:sldMk cId="0" sldId="263"/>
            <ac:picMk id="113" creationId="{00000000-0000-0000-0000-000000000000}"/>
          </ac:picMkLst>
        </pc:picChg>
      </pc:sldChg>
      <pc:sldChg chg="modSp">
        <pc:chgData name="Taylor Thurston" userId="10285e41d43c4120" providerId="LiveId" clId="{E33BA020-FFE3-46A6-949A-075092DEF574}" dt="2019-09-25T14:29:54.684" v="117" actId="313"/>
        <pc:sldMkLst>
          <pc:docMk/>
          <pc:sldMk cId="0" sldId="264"/>
        </pc:sldMkLst>
        <pc:spChg chg="mod">
          <ac:chgData name="Taylor Thurston" userId="10285e41d43c4120" providerId="LiveId" clId="{E33BA020-FFE3-46A6-949A-075092DEF574}" dt="2019-09-25T14:29:54.684" v="117" actId="313"/>
          <ac:spMkLst>
            <pc:docMk/>
            <pc:sldMk cId="0" sldId="264"/>
            <ac:spMk id="118" creationId="{00000000-0000-0000-0000-000000000000}"/>
          </ac:spMkLst>
        </pc:spChg>
        <pc:picChg chg="mod">
          <ac:chgData name="Taylor Thurston" userId="10285e41d43c4120" providerId="LiveId" clId="{E33BA020-FFE3-46A6-949A-075092DEF574}" dt="2019-09-25T14:16:11.879" v="97" actId="1076"/>
          <ac:picMkLst>
            <pc:docMk/>
            <pc:sldMk cId="0" sldId="264"/>
            <ac:picMk id="121" creationId="{00000000-0000-0000-0000-000000000000}"/>
          </ac:picMkLst>
        </pc:picChg>
      </pc:sldChg>
      <pc:sldChg chg="modSp">
        <pc:chgData name="Taylor Thurston" userId="10285e41d43c4120" providerId="LiveId" clId="{E33BA020-FFE3-46A6-949A-075092DEF574}" dt="2019-09-25T14:16:22.467" v="98" actId="1076"/>
        <pc:sldMkLst>
          <pc:docMk/>
          <pc:sldMk cId="0" sldId="265"/>
        </pc:sldMkLst>
        <pc:picChg chg="mod">
          <ac:chgData name="Taylor Thurston" userId="10285e41d43c4120" providerId="LiveId" clId="{E33BA020-FFE3-46A6-949A-075092DEF574}" dt="2019-09-25T14:16:22.467" v="98" actId="1076"/>
          <ac:picMkLst>
            <pc:docMk/>
            <pc:sldMk cId="0" sldId="265"/>
            <ac:picMk id="129" creationId="{00000000-0000-0000-0000-000000000000}"/>
          </ac:picMkLst>
        </pc:picChg>
      </pc:sldChg>
      <pc:sldChg chg="modSp">
        <pc:chgData name="Taylor Thurston" userId="10285e41d43c4120" providerId="LiveId" clId="{E33BA020-FFE3-46A6-949A-075092DEF574}" dt="2019-09-25T14:30:33.635" v="124"/>
        <pc:sldMkLst>
          <pc:docMk/>
          <pc:sldMk cId="0" sldId="266"/>
        </pc:sldMkLst>
        <pc:spChg chg="mod">
          <ac:chgData name="Taylor Thurston" userId="10285e41d43c4120" providerId="LiveId" clId="{E33BA020-FFE3-46A6-949A-075092DEF574}" dt="2019-09-25T14:30:33.635" v="124"/>
          <ac:spMkLst>
            <pc:docMk/>
            <pc:sldMk cId="0" sldId="266"/>
            <ac:spMk id="134" creationId="{00000000-0000-0000-0000-000000000000}"/>
          </ac:spMkLst>
        </pc:spChg>
        <pc:picChg chg="mod">
          <ac:chgData name="Taylor Thurston" userId="10285e41d43c4120" providerId="LiveId" clId="{E33BA020-FFE3-46A6-949A-075092DEF574}" dt="2019-09-25T14:30:12.111" v="120" actId="1076"/>
          <ac:picMkLst>
            <pc:docMk/>
            <pc:sldMk cId="0" sldId="266"/>
            <ac:picMk id="137" creationId="{00000000-0000-0000-0000-000000000000}"/>
          </ac:picMkLst>
        </pc:picChg>
      </pc:sldChg>
      <pc:sldChg chg="modSp">
        <pc:chgData name="Taylor Thurston" userId="10285e41d43c4120" providerId="LiveId" clId="{E33BA020-FFE3-46A6-949A-075092DEF574}" dt="2019-09-25T14:35:48.213" v="141" actId="20577"/>
        <pc:sldMkLst>
          <pc:docMk/>
          <pc:sldMk cId="0" sldId="268"/>
        </pc:sldMkLst>
        <pc:spChg chg="mod">
          <ac:chgData name="Taylor Thurston" userId="10285e41d43c4120" providerId="LiveId" clId="{E33BA020-FFE3-46A6-949A-075092DEF574}" dt="2019-09-25T14:35:48.213" v="141" actId="20577"/>
          <ac:spMkLst>
            <pc:docMk/>
            <pc:sldMk cId="0" sldId="268"/>
            <ac:spMk id="150" creationId="{00000000-0000-0000-0000-000000000000}"/>
          </ac:spMkLst>
        </pc:spChg>
        <pc:picChg chg="mod">
          <ac:chgData name="Taylor Thurston" userId="10285e41d43c4120" providerId="LiveId" clId="{E33BA020-FFE3-46A6-949A-075092DEF574}" dt="2019-09-25T14:30:18.441" v="121" actId="1076"/>
          <ac:picMkLst>
            <pc:docMk/>
            <pc:sldMk cId="0" sldId="268"/>
            <ac:picMk id="153" creationId="{00000000-0000-0000-0000-000000000000}"/>
          </ac:picMkLst>
        </pc:picChg>
      </pc:sldChg>
      <pc:sldChg chg="addSp">
        <pc:chgData name="Taylor Thurston" userId="10285e41d43c4120" providerId="LiveId" clId="{E33BA020-FFE3-46A6-949A-075092DEF574}" dt="2019-09-25T16:31:22.246" v="216"/>
        <pc:sldMkLst>
          <pc:docMk/>
          <pc:sldMk cId="0" sldId="269"/>
        </pc:sldMkLst>
        <pc:picChg chg="add">
          <ac:chgData name="Taylor Thurston" userId="10285e41d43c4120" providerId="LiveId" clId="{E33BA020-FFE3-46A6-949A-075092DEF574}" dt="2019-09-25T16:31:22.246" v="216"/>
          <ac:picMkLst>
            <pc:docMk/>
            <pc:sldMk cId="0" sldId="269"/>
            <ac:picMk id="6" creationId="{30C9D3AD-134B-4A29-A09F-719EE04578EF}"/>
          </ac:picMkLst>
        </pc:picChg>
      </pc:sldChg>
      <pc:sldChg chg="addSp modSp">
        <pc:chgData name="Taylor Thurston" userId="10285e41d43c4120" providerId="LiveId" clId="{E33BA020-FFE3-46A6-949A-075092DEF574}" dt="2019-09-25T16:31:20.776" v="215"/>
        <pc:sldMkLst>
          <pc:docMk/>
          <pc:sldMk cId="0" sldId="270"/>
        </pc:sldMkLst>
        <pc:spChg chg="mod">
          <ac:chgData name="Taylor Thurston" userId="10285e41d43c4120" providerId="LiveId" clId="{E33BA020-FFE3-46A6-949A-075092DEF574}" dt="2019-09-25T14:37:31.810" v="143" actId="20577"/>
          <ac:spMkLst>
            <pc:docMk/>
            <pc:sldMk cId="0" sldId="270"/>
            <ac:spMk id="166" creationId="{00000000-0000-0000-0000-000000000000}"/>
          </ac:spMkLst>
        </pc:spChg>
        <pc:picChg chg="add">
          <ac:chgData name="Taylor Thurston" userId="10285e41d43c4120" providerId="LiveId" clId="{E33BA020-FFE3-46A6-949A-075092DEF574}" dt="2019-09-25T16:31:20.776" v="215"/>
          <ac:picMkLst>
            <pc:docMk/>
            <pc:sldMk cId="0" sldId="270"/>
            <ac:picMk id="9" creationId="{86F10BE5-B562-4F19-8FE2-96C4218017E9}"/>
          </ac:picMkLst>
        </pc:picChg>
      </pc:sldChg>
      <pc:sldChg chg="addSp">
        <pc:chgData name="Taylor Thurston" userId="10285e41d43c4120" providerId="LiveId" clId="{E33BA020-FFE3-46A6-949A-075092DEF574}" dt="2019-09-25T16:31:19.590" v="214"/>
        <pc:sldMkLst>
          <pc:docMk/>
          <pc:sldMk cId="0" sldId="271"/>
        </pc:sldMkLst>
        <pc:picChg chg="add">
          <ac:chgData name="Taylor Thurston" userId="10285e41d43c4120" providerId="LiveId" clId="{E33BA020-FFE3-46A6-949A-075092DEF574}" dt="2019-09-25T16:31:19.590" v="214"/>
          <ac:picMkLst>
            <pc:docMk/>
            <pc:sldMk cId="0" sldId="271"/>
            <ac:picMk id="7" creationId="{918330AF-83FC-476C-B9C0-6DEEC6694E83}"/>
          </ac:picMkLst>
        </pc:picChg>
      </pc:sldChg>
      <pc:sldChg chg="addSp modSp">
        <pc:chgData name="Taylor Thurston" userId="10285e41d43c4120" providerId="LiveId" clId="{E33BA020-FFE3-46A6-949A-075092DEF574}" dt="2019-09-25T16:31:17.251" v="213"/>
        <pc:sldMkLst>
          <pc:docMk/>
          <pc:sldMk cId="0" sldId="272"/>
        </pc:sldMkLst>
        <pc:graphicFrameChg chg="modGraphic">
          <ac:chgData name="Taylor Thurston" userId="10285e41d43c4120" providerId="LiveId" clId="{E33BA020-FFE3-46A6-949A-075092DEF574}" dt="2019-09-25T14:42:27.768" v="144" actId="20577"/>
          <ac:graphicFrameMkLst>
            <pc:docMk/>
            <pc:sldMk cId="0" sldId="272"/>
            <ac:graphicFrameMk id="186" creationId="{00000000-0000-0000-0000-000000000000}"/>
          </ac:graphicFrameMkLst>
        </pc:graphicFrameChg>
        <pc:picChg chg="add">
          <ac:chgData name="Taylor Thurston" userId="10285e41d43c4120" providerId="LiveId" clId="{E33BA020-FFE3-46A6-949A-075092DEF574}" dt="2019-09-25T16:31:17.251" v="213"/>
          <ac:picMkLst>
            <pc:docMk/>
            <pc:sldMk cId="0" sldId="272"/>
            <ac:picMk id="4" creationId="{1E0F78ED-D799-4EB8-BA60-B17FC95C6C98}"/>
          </ac:picMkLst>
        </pc:picChg>
      </pc:sldChg>
      <pc:sldChg chg="addSp modSp">
        <pc:chgData name="Taylor Thurston" userId="10285e41d43c4120" providerId="LiveId" clId="{E33BA020-FFE3-46A6-949A-075092DEF574}" dt="2019-09-25T16:31:11.234" v="212"/>
        <pc:sldMkLst>
          <pc:docMk/>
          <pc:sldMk cId="0" sldId="273"/>
        </pc:sldMkLst>
        <pc:graphicFrameChg chg="modGraphic">
          <ac:chgData name="Taylor Thurston" userId="10285e41d43c4120" providerId="LiveId" clId="{E33BA020-FFE3-46A6-949A-075092DEF574}" dt="2019-09-25T14:43:26.558" v="153" actId="20577"/>
          <ac:graphicFrameMkLst>
            <pc:docMk/>
            <pc:sldMk cId="0" sldId="273"/>
            <ac:graphicFrameMk id="192" creationId="{00000000-0000-0000-0000-000000000000}"/>
          </ac:graphicFrameMkLst>
        </pc:graphicFrameChg>
        <pc:picChg chg="add">
          <ac:chgData name="Taylor Thurston" userId="10285e41d43c4120" providerId="LiveId" clId="{E33BA020-FFE3-46A6-949A-075092DEF574}" dt="2019-09-25T16:31:11.234" v="212"/>
          <ac:picMkLst>
            <pc:docMk/>
            <pc:sldMk cId="0" sldId="273"/>
            <ac:picMk id="4" creationId="{B140A590-6A2A-48ED-869D-40B4FDABD695}"/>
          </ac:picMkLst>
        </pc:picChg>
      </pc:sldChg>
      <pc:sldChg chg="addSp modSp">
        <pc:chgData name="Taylor Thurston" userId="10285e41d43c4120" providerId="LiveId" clId="{E33BA020-FFE3-46A6-949A-075092DEF574}" dt="2019-09-25T16:30:26.675" v="207" actId="14100"/>
        <pc:sldMkLst>
          <pc:docMk/>
          <pc:sldMk cId="0" sldId="274"/>
        </pc:sldMkLst>
        <pc:spChg chg="mod">
          <ac:chgData name="Taylor Thurston" userId="10285e41d43c4120" providerId="LiveId" clId="{E33BA020-FFE3-46A6-949A-075092DEF574}" dt="2019-09-25T14:44:01.195" v="156" actId="20577"/>
          <ac:spMkLst>
            <pc:docMk/>
            <pc:sldMk cId="0" sldId="274"/>
            <ac:spMk id="197" creationId="{00000000-0000-0000-0000-000000000000}"/>
          </ac:spMkLst>
        </pc:spChg>
        <pc:spChg chg="mod">
          <ac:chgData name="Taylor Thurston" userId="10285e41d43c4120" providerId="LiveId" clId="{E33BA020-FFE3-46A6-949A-075092DEF574}" dt="2019-09-25T16:30:24.513" v="206" actId="14100"/>
          <ac:spMkLst>
            <pc:docMk/>
            <pc:sldMk cId="0" sldId="274"/>
            <ac:spMk id="198" creationId="{00000000-0000-0000-0000-000000000000}"/>
          </ac:spMkLst>
        </pc:spChg>
        <pc:spChg chg="mod">
          <ac:chgData name="Taylor Thurston" userId="10285e41d43c4120" providerId="LiveId" clId="{E33BA020-FFE3-46A6-949A-075092DEF574}" dt="2019-09-25T16:30:26.675" v="207" actId="14100"/>
          <ac:spMkLst>
            <pc:docMk/>
            <pc:sldMk cId="0" sldId="274"/>
            <ac:spMk id="199" creationId="{00000000-0000-0000-0000-000000000000}"/>
          </ac:spMkLst>
        </pc:spChg>
        <pc:picChg chg="add mod">
          <ac:chgData name="Taylor Thurston" userId="10285e41d43c4120" providerId="LiveId" clId="{E33BA020-FFE3-46A6-949A-075092DEF574}" dt="2019-09-25T16:30:00.549" v="200" actId="1036"/>
          <ac:picMkLst>
            <pc:docMk/>
            <pc:sldMk cId="0" sldId="274"/>
            <ac:picMk id="5" creationId="{37EB2451-9010-48FF-9662-AF51F1689C71}"/>
          </ac:picMkLst>
        </pc:picChg>
      </pc:sldChg>
      <pc:sldChg chg="addSp modSp">
        <pc:chgData name="Taylor Thurston" userId="10285e41d43c4120" providerId="LiveId" clId="{E33BA020-FFE3-46A6-949A-075092DEF574}" dt="2019-09-25T16:30:19.789" v="205" actId="14100"/>
        <pc:sldMkLst>
          <pc:docMk/>
          <pc:sldMk cId="0" sldId="275"/>
        </pc:sldMkLst>
        <pc:spChg chg="mod">
          <ac:chgData name="Taylor Thurston" userId="10285e41d43c4120" providerId="LiveId" clId="{E33BA020-FFE3-46A6-949A-075092DEF574}" dt="2019-09-25T16:30:14.680" v="203" actId="14100"/>
          <ac:spMkLst>
            <pc:docMk/>
            <pc:sldMk cId="0" sldId="275"/>
            <ac:spMk id="205" creationId="{00000000-0000-0000-0000-000000000000}"/>
          </ac:spMkLst>
        </pc:spChg>
        <pc:spChg chg="mod">
          <ac:chgData name="Taylor Thurston" userId="10285e41d43c4120" providerId="LiveId" clId="{E33BA020-FFE3-46A6-949A-075092DEF574}" dt="2019-09-25T16:30:19.789" v="205" actId="14100"/>
          <ac:spMkLst>
            <pc:docMk/>
            <pc:sldMk cId="0" sldId="275"/>
            <ac:spMk id="206" creationId="{00000000-0000-0000-0000-000000000000}"/>
          </ac:spMkLst>
        </pc:spChg>
        <pc:picChg chg="add">
          <ac:chgData name="Taylor Thurston" userId="10285e41d43c4120" providerId="LiveId" clId="{E33BA020-FFE3-46A6-949A-075092DEF574}" dt="2019-09-25T16:30:03.431" v="201"/>
          <ac:picMkLst>
            <pc:docMk/>
            <pc:sldMk cId="0" sldId="275"/>
            <ac:picMk id="5" creationId="{F02E45C8-BCF8-4383-93D8-FD18B14E4C3C}"/>
          </ac:picMkLst>
        </pc:picChg>
      </pc:sldChg>
      <pc:sldChg chg="addSp">
        <pc:chgData name="Taylor Thurston" userId="10285e41d43c4120" providerId="LiveId" clId="{E33BA020-FFE3-46A6-949A-075092DEF574}" dt="2019-09-25T16:30:04.922" v="202"/>
        <pc:sldMkLst>
          <pc:docMk/>
          <pc:sldMk cId="0" sldId="276"/>
        </pc:sldMkLst>
        <pc:picChg chg="add">
          <ac:chgData name="Taylor Thurston" userId="10285e41d43c4120" providerId="LiveId" clId="{E33BA020-FFE3-46A6-949A-075092DEF574}" dt="2019-09-25T16:30:04.922" v="202"/>
          <ac:picMkLst>
            <pc:docMk/>
            <pc:sldMk cId="0" sldId="276"/>
            <ac:picMk id="5" creationId="{4F6CDCE0-28B0-4716-AFBF-8E26A68407DA}"/>
          </ac:picMkLst>
        </pc:picChg>
      </pc:sldChg>
      <pc:sldChg chg="addSp modSp">
        <pc:chgData name="Taylor Thurston" userId="10285e41d43c4120" providerId="LiveId" clId="{E33BA020-FFE3-46A6-949A-075092DEF574}" dt="2019-09-25T16:28:45.918" v="195"/>
        <pc:sldMkLst>
          <pc:docMk/>
          <pc:sldMk cId="0" sldId="277"/>
        </pc:sldMkLst>
        <pc:spChg chg="mod">
          <ac:chgData name="Taylor Thurston" userId="10285e41d43c4120" providerId="LiveId" clId="{E33BA020-FFE3-46A6-949A-075092DEF574}" dt="2019-09-25T14:45:33.525" v="165" actId="20577"/>
          <ac:spMkLst>
            <pc:docMk/>
            <pc:sldMk cId="0" sldId="277"/>
            <ac:spMk id="218" creationId="{00000000-0000-0000-0000-000000000000}"/>
          </ac:spMkLst>
        </pc:spChg>
        <pc:picChg chg="add">
          <ac:chgData name="Taylor Thurston" userId="10285e41d43c4120" providerId="LiveId" clId="{E33BA020-FFE3-46A6-949A-075092DEF574}" dt="2019-09-25T16:28:45.918" v="195"/>
          <ac:picMkLst>
            <pc:docMk/>
            <pc:sldMk cId="0" sldId="277"/>
            <ac:picMk id="6" creationId="{0A4FBCBF-EA51-4D6A-91DB-9D8417F20BED}"/>
          </ac:picMkLst>
        </pc:picChg>
      </pc:sldChg>
      <pc:sldChg chg="addSp modSp">
        <pc:chgData name="Taylor Thurston" userId="10285e41d43c4120" providerId="LiveId" clId="{E33BA020-FFE3-46A6-949A-075092DEF574}" dt="2019-09-25T17:51:05.665" v="229"/>
        <pc:sldMkLst>
          <pc:docMk/>
          <pc:sldMk cId="0" sldId="278"/>
        </pc:sldMkLst>
        <pc:spChg chg="mod">
          <ac:chgData name="Taylor Thurston" userId="10285e41d43c4120" providerId="LiveId" clId="{E33BA020-FFE3-46A6-949A-075092DEF574}" dt="2019-09-25T17:51:05.665" v="229"/>
          <ac:spMkLst>
            <pc:docMk/>
            <pc:sldMk cId="0" sldId="278"/>
            <ac:spMk id="225" creationId="{00000000-0000-0000-0000-000000000000}"/>
          </ac:spMkLst>
        </pc:spChg>
        <pc:spChg chg="mod">
          <ac:chgData name="Taylor Thurston" userId="10285e41d43c4120" providerId="LiveId" clId="{E33BA020-FFE3-46A6-949A-075092DEF574}" dt="2019-09-25T16:25:51.470" v="177" actId="20577"/>
          <ac:spMkLst>
            <pc:docMk/>
            <pc:sldMk cId="0" sldId="278"/>
            <ac:spMk id="226" creationId="{00000000-0000-0000-0000-000000000000}"/>
          </ac:spMkLst>
        </pc:spChg>
        <pc:picChg chg="add">
          <ac:chgData name="Taylor Thurston" userId="10285e41d43c4120" providerId="LiveId" clId="{E33BA020-FFE3-46A6-949A-075092DEF574}" dt="2019-09-25T16:27:15.655" v="189"/>
          <ac:picMkLst>
            <pc:docMk/>
            <pc:sldMk cId="0" sldId="278"/>
            <ac:picMk id="7" creationId="{7939F9EA-B799-45E4-A362-2366D25B3B7F}"/>
          </ac:picMkLst>
        </pc:picChg>
      </pc:sldChg>
      <pc:sldChg chg="modSp">
        <pc:chgData name="Taylor Thurston" userId="10285e41d43c4120" providerId="LiveId" clId="{E33BA020-FFE3-46A6-949A-075092DEF574}" dt="2019-09-25T14:13:30.136" v="66" actId="20577"/>
        <pc:sldMkLst>
          <pc:docMk/>
          <pc:sldMk cId="3367835869" sldId="279"/>
        </pc:sldMkLst>
        <pc:spChg chg="mod">
          <ac:chgData name="Taylor Thurston" userId="10285e41d43c4120" providerId="LiveId" clId="{E33BA020-FFE3-46A6-949A-075092DEF574}" dt="2019-09-25T14:13:30.136" v="66" actId="20577"/>
          <ac:spMkLst>
            <pc:docMk/>
            <pc:sldMk cId="3367835869" sldId="279"/>
            <ac:spMk id="74" creationId="{00000000-0000-0000-0000-000000000000}"/>
          </ac:spMkLst>
        </pc:spChg>
      </pc:sldChg>
      <pc:sldChg chg="add ord">
        <pc:chgData name="Taylor Thurston" userId="10285e41d43c4120" providerId="LiveId" clId="{E33BA020-FFE3-46A6-949A-075092DEF574}" dt="2019-09-25T17:43:58.933" v="224"/>
        <pc:sldMkLst>
          <pc:docMk/>
          <pc:sldMk cId="1498582299" sldId="280"/>
        </pc:sldMkLst>
      </pc:sldChg>
      <pc:sldChg chg="addSp delSp modSp add del">
        <pc:chgData name="Taylor Thurston" userId="10285e41d43c4120" providerId="LiveId" clId="{E33BA020-FFE3-46A6-949A-075092DEF574}" dt="2019-09-25T14:28:02.183" v="107" actId="2696"/>
        <pc:sldMkLst>
          <pc:docMk/>
          <pc:sldMk cId="1438350703" sldId="281"/>
        </pc:sldMkLst>
        <pc:spChg chg="add mod">
          <ac:chgData name="Taylor Thurston" userId="10285e41d43c4120" providerId="LiveId" clId="{E33BA020-FFE3-46A6-949A-075092DEF574}" dt="2019-09-25T14:27:44.371" v="103" actId="478"/>
          <ac:spMkLst>
            <pc:docMk/>
            <pc:sldMk cId="1438350703" sldId="281"/>
            <ac:spMk id="3" creationId="{C3F536D7-5324-44E7-ADDB-05D488ACBA0F}"/>
          </ac:spMkLst>
        </pc:spChg>
        <pc:spChg chg="add mod">
          <ac:chgData name="Taylor Thurston" userId="10285e41d43c4120" providerId="LiveId" clId="{E33BA020-FFE3-46A6-949A-075092DEF574}" dt="2019-09-25T14:27:45.651" v="104" actId="478"/>
          <ac:spMkLst>
            <pc:docMk/>
            <pc:sldMk cId="1438350703" sldId="281"/>
            <ac:spMk id="6" creationId="{3250D921-3DA2-4773-8071-6D4D98F75498}"/>
          </ac:spMkLst>
        </pc:spChg>
        <pc:spChg chg="del">
          <ac:chgData name="Taylor Thurston" userId="10285e41d43c4120" providerId="LiveId" clId="{E33BA020-FFE3-46A6-949A-075092DEF574}" dt="2019-09-25T14:27:44.371" v="103" actId="478"/>
          <ac:spMkLst>
            <pc:docMk/>
            <pc:sldMk cId="1438350703" sldId="281"/>
            <ac:spMk id="67" creationId="{00000000-0000-0000-0000-000000000000}"/>
          </ac:spMkLst>
        </pc:spChg>
        <pc:spChg chg="del">
          <ac:chgData name="Taylor Thurston" userId="10285e41d43c4120" providerId="LiveId" clId="{E33BA020-FFE3-46A6-949A-075092DEF574}" dt="2019-09-25T14:27:45.651" v="104" actId="478"/>
          <ac:spMkLst>
            <pc:docMk/>
            <pc:sldMk cId="1438350703" sldId="281"/>
            <ac:spMk id="68" creationId="{00000000-0000-0000-0000-000000000000}"/>
          </ac:spMkLst>
        </pc:spChg>
        <pc:picChg chg="del">
          <ac:chgData name="Taylor Thurston" userId="10285e41d43c4120" providerId="LiveId" clId="{E33BA020-FFE3-46A6-949A-075092DEF574}" dt="2019-09-25T14:27:49.179" v="105" actId="478"/>
          <ac:picMkLst>
            <pc:docMk/>
            <pc:sldMk cId="1438350703" sldId="281"/>
            <ac:picMk id="4" creationId="{2EA17168-6509-45A6-ACE7-6C832E7033F8}"/>
          </ac:picMkLst>
        </pc:picChg>
      </pc:sldChg>
      <pc:sldChg chg="add del">
        <pc:chgData name="Taylor Thurston" userId="10285e41d43c4120" providerId="LiveId" clId="{E33BA020-FFE3-46A6-949A-075092DEF574}" dt="2019-09-25T14:27:33.464" v="101" actId="2696"/>
        <pc:sldMkLst>
          <pc:docMk/>
          <pc:sldMk cId="1708330099" sldId="281"/>
        </pc:sldMkLst>
      </pc:sldChg>
      <pc:sldChg chg="addSp delSp add ord">
        <pc:chgData name="Taylor Thurston" userId="10285e41d43c4120" providerId="LiveId" clId="{E33BA020-FFE3-46A6-949A-075092DEF574}" dt="2019-09-25T16:27:01.898" v="188"/>
        <pc:sldMkLst>
          <pc:docMk/>
          <pc:sldMk cId="1677124104" sldId="282"/>
        </pc:sldMkLst>
        <pc:picChg chg="add del">
          <ac:chgData name="Taylor Thurston" userId="10285e41d43c4120" providerId="LiveId" clId="{E33BA020-FFE3-46A6-949A-075092DEF574}" dt="2019-09-25T16:26:57.295" v="186" actId="478"/>
          <ac:picMkLst>
            <pc:docMk/>
            <pc:sldMk cId="1677124104" sldId="282"/>
            <ac:picMk id="2" creationId="{E4DD80B0-549E-4EA8-A35C-CAF874C88EF6}"/>
          </ac:picMkLst>
        </pc:picChg>
        <pc:picChg chg="add del">
          <ac:chgData name="Taylor Thurston" userId="10285e41d43c4120" providerId="LiveId" clId="{E33BA020-FFE3-46A6-949A-075092DEF574}" dt="2019-09-25T16:26:55.581" v="185"/>
          <ac:picMkLst>
            <pc:docMk/>
            <pc:sldMk cId="1677124104" sldId="282"/>
            <ac:picMk id="3" creationId="{C34FBB1B-2EAD-4887-8E63-B9BF1C3A58B0}"/>
          </ac:picMkLst>
        </pc:picChg>
        <pc:picChg chg="add">
          <ac:chgData name="Taylor Thurston" userId="10285e41d43c4120" providerId="LiveId" clId="{E33BA020-FFE3-46A6-949A-075092DEF574}" dt="2019-09-25T16:26:57.747" v="187"/>
          <ac:picMkLst>
            <pc:docMk/>
            <pc:sldMk cId="1677124104" sldId="282"/>
            <ac:picMk id="4" creationId="{9916A50B-38C4-4634-BC75-03A5EF2337EE}"/>
          </ac:picMkLst>
        </pc:picChg>
      </pc:sldChg>
      <pc:sldChg chg="add del">
        <pc:chgData name="Taylor Thurston" userId="10285e41d43c4120" providerId="LiveId" clId="{E33BA020-FFE3-46A6-949A-075092DEF574}" dt="2019-09-25T14:28:15.184" v="110" actId="2696"/>
        <pc:sldMkLst>
          <pc:docMk/>
          <pc:sldMk cId="1708330099" sldId="283"/>
        </pc:sldMkLst>
      </pc:sldChg>
      <pc:sldChg chg="add del">
        <pc:chgData name="Taylor Thurston" userId="10285e41d43c4120" providerId="LiveId" clId="{E33BA020-FFE3-46A6-949A-075092DEF574}" dt="2019-09-25T16:26:35.128" v="179"/>
        <pc:sldMkLst>
          <pc:docMk/>
          <pc:sldMk cId="1932918030" sldId="283"/>
        </pc:sldMkLst>
      </pc:sldChg>
      <pc:sldChg chg="addSp delSp add ord">
        <pc:chgData name="Taylor Thurston" userId="10285e41d43c4120" providerId="LiveId" clId="{E33BA020-FFE3-46A6-949A-075092DEF574}" dt="2019-09-25T16:27:41.950" v="194"/>
        <pc:sldMkLst>
          <pc:docMk/>
          <pc:sldMk cId="3414985662" sldId="283"/>
        </pc:sldMkLst>
        <pc:picChg chg="del">
          <ac:chgData name="Taylor Thurston" userId="10285e41d43c4120" providerId="LiveId" clId="{E33BA020-FFE3-46A6-949A-075092DEF574}" dt="2019-09-25T16:27:29.232" v="192" actId="478"/>
          <ac:picMkLst>
            <pc:docMk/>
            <pc:sldMk cId="3414985662" sldId="283"/>
            <ac:picMk id="2" creationId="{E4DD80B0-549E-4EA8-A35C-CAF874C88EF6}"/>
          </ac:picMkLst>
        </pc:picChg>
        <pc:picChg chg="add del">
          <ac:chgData name="Taylor Thurston" userId="10285e41d43c4120" providerId="LiveId" clId="{E33BA020-FFE3-46A6-949A-075092DEF574}" dt="2019-09-25T16:27:27.958" v="191"/>
          <ac:picMkLst>
            <pc:docMk/>
            <pc:sldMk cId="3414985662" sldId="283"/>
            <ac:picMk id="3" creationId="{15ED91D6-AAC0-4CAD-A1C0-20369147D90F}"/>
          </ac:picMkLst>
        </pc:picChg>
        <pc:picChg chg="add">
          <ac:chgData name="Taylor Thurston" userId="10285e41d43c4120" providerId="LiveId" clId="{E33BA020-FFE3-46A6-949A-075092DEF574}" dt="2019-09-25T16:27:30.103" v="193"/>
          <ac:picMkLst>
            <pc:docMk/>
            <pc:sldMk cId="3414985662" sldId="283"/>
            <ac:picMk id="4" creationId="{6BAA4A39-3104-4448-975B-86A681080F30}"/>
          </ac:picMkLst>
        </pc:picChg>
      </pc:sldChg>
      <pc:sldChg chg="addSp delSp add ord">
        <pc:chgData name="Taylor Thurston" userId="10285e41d43c4120" providerId="LiveId" clId="{E33BA020-FFE3-46A6-949A-075092DEF574}" dt="2019-09-25T16:29:21.273" v="198"/>
        <pc:sldMkLst>
          <pc:docMk/>
          <pc:sldMk cId="145497001" sldId="284"/>
        </pc:sldMkLst>
        <pc:picChg chg="del">
          <ac:chgData name="Taylor Thurston" userId="10285e41d43c4120" providerId="LiveId" clId="{E33BA020-FFE3-46A6-949A-075092DEF574}" dt="2019-09-25T16:29:17.643" v="196" actId="478"/>
          <ac:picMkLst>
            <pc:docMk/>
            <pc:sldMk cId="145497001" sldId="284"/>
            <ac:picMk id="2" creationId="{E4DD80B0-549E-4EA8-A35C-CAF874C88EF6}"/>
          </ac:picMkLst>
        </pc:picChg>
        <pc:picChg chg="add">
          <ac:chgData name="Taylor Thurston" userId="10285e41d43c4120" providerId="LiveId" clId="{E33BA020-FFE3-46A6-949A-075092DEF574}" dt="2019-09-25T16:29:18.020" v="197"/>
          <ac:picMkLst>
            <pc:docMk/>
            <pc:sldMk cId="145497001" sldId="284"/>
            <ac:picMk id="3" creationId="{49B770FA-4B15-41F2-87CD-7BF614ED6735}"/>
          </ac:picMkLst>
        </pc:picChg>
      </pc:sldChg>
      <pc:sldChg chg="addSp delSp add ord">
        <pc:chgData name="Taylor Thurston" userId="10285e41d43c4120" providerId="LiveId" clId="{E33BA020-FFE3-46A6-949A-075092DEF574}" dt="2019-09-25T16:31:07.998" v="211"/>
        <pc:sldMkLst>
          <pc:docMk/>
          <pc:sldMk cId="2668541701" sldId="285"/>
        </pc:sldMkLst>
        <pc:picChg chg="del">
          <ac:chgData name="Taylor Thurston" userId="10285e41d43c4120" providerId="LiveId" clId="{E33BA020-FFE3-46A6-949A-075092DEF574}" dt="2019-09-25T16:30:47.921" v="209" actId="478"/>
          <ac:picMkLst>
            <pc:docMk/>
            <pc:sldMk cId="2668541701" sldId="285"/>
            <ac:picMk id="2" creationId="{E4DD80B0-549E-4EA8-A35C-CAF874C88EF6}"/>
          </ac:picMkLst>
        </pc:picChg>
        <pc:picChg chg="add">
          <ac:chgData name="Taylor Thurston" userId="10285e41d43c4120" providerId="LiveId" clId="{E33BA020-FFE3-46A6-949A-075092DEF574}" dt="2019-09-25T16:30:48.629" v="210"/>
          <ac:picMkLst>
            <pc:docMk/>
            <pc:sldMk cId="2668541701" sldId="285"/>
            <ac:picMk id="3" creationId="{A38BF638-49B0-4E53-B7CA-7ABD0C2B80E0}"/>
          </ac:picMkLst>
        </pc:picChg>
      </pc:sldChg>
      <pc:sldChg chg="add ord">
        <pc:chgData name="Taylor Thurston" userId="10285e41d43c4120" providerId="LiveId" clId="{E33BA020-FFE3-46A6-949A-075092DEF574}" dt="2019-09-25T17:44:27.510" v="225"/>
        <pc:sldMkLst>
          <pc:docMk/>
          <pc:sldMk cId="1683072070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7lldEYAq6c4iROLwWlDBqzhbunv-QZIU/vie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1471e93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1471e93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=JZwwT2gXBVY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1471e938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1471e938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=rZ76eAYhNGE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1471e93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1471e938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=pRfmrE0ToTo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a80db8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2a80db8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e1578a81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e1578a81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e1578a81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e1578a81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2a80db8a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2a80db8a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2a80db8a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2a80db8a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2a9096061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2a9096061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conditional and which is subjunctive?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2a80db8a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2a80db8a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conditional and which is subjunctive?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2a9096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2a9096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2a80db8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2a80db8a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2a80db8a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2a80db8a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2a80db8a9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2a80db8a9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2a9096061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2a9096061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Timer is on the next slide.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2a9096061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2a9096061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Timer is on the next slide.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337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2a909606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2a909606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https://drive.google.com</a:t>
            </a:r>
            <a:r>
              <a:rPr lang="en-US">
                <a:hlinkClick r:id="rId3"/>
              </a:rPr>
              <a:t>/file/d/17lldEYAq6c4iROLwWlDBqzhbunv-QZIU/view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e1578a81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e1578a81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=Pd6FXOTapMM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:46-1:05  </a:t>
            </a:r>
            <a:r>
              <a:rPr lang="en" dirty="0" err="1"/>
              <a:t>Beyonce</a:t>
            </a:r>
            <a:r>
              <a:rPr lang="en" dirty="0"/>
              <a:t> 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were a boy is subjunctive mood.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e1578a81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e1578a81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=c0iEj7alzAI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:08-:22</a:t>
            </a:r>
            <a:r>
              <a:rPr lang="en" sz="1200" dirty="0"/>
              <a:t> 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mood because it is possible to die young and be buried in satin.</a:t>
            </a:r>
            <a:endParaRPr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e1578a81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e1578a81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=6Recfoa0_9k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:05-:10 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</a:t>
            </a:r>
            <a:endParaRPr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e1578a81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e1578a81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www.youtube.com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watch?v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=RBHZFYpQ6nc</a:t>
            </a:r>
            <a:endParaRPr lang="en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Subjunctive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Recfoa0_9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BHZFYpQ6n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ZwwT2gXBV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Z76eAYhNG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RfmrE0ToT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blinkn.deviantart.com/art/music-notes-stock-210401347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blinkn.deviantart.com/art/music-notes-stock-21040134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ndcloud.com/barenaked-ladies/if-i-had-1-000-0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7lldEYAq6c4iROLwWlDBqzhbunv-QZIU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d6FXOTapM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0iEj7alzA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Alabama: If </a:t>
            </a:r>
            <a:r>
              <a:rPr lang="en-US" dirty="0"/>
              <a:t>Y</a:t>
            </a:r>
            <a:r>
              <a:rPr lang="en" dirty="0"/>
              <a:t>ou’re </a:t>
            </a:r>
            <a:r>
              <a:rPr lang="en-US" dirty="0"/>
              <a:t>G</a:t>
            </a:r>
            <a:r>
              <a:rPr lang="en" dirty="0"/>
              <a:t>onna </a:t>
            </a:r>
            <a:r>
              <a:rPr lang="en-US" dirty="0"/>
              <a:t>P</a:t>
            </a:r>
            <a:r>
              <a:rPr lang="en" dirty="0"/>
              <a:t>lay in Texas </a:t>
            </a:r>
            <a:endParaRPr dirty="0"/>
          </a:p>
        </p:txBody>
      </p:sp>
      <p:pic>
        <p:nvPicPr>
          <p:cNvPr id="113" name="Google Shape;113;p23" descr="Provided to YouTube by Sony Music Entertainment&#10;&#10;If You're Gonna Play in Texas (You Gotta Have a Fiddle in the Band) · Alabama&#10;&#10;Ultimate Alabama 20 # 1 Hits&#10;&#10;℗ 1984 Sony Music Entertainment&#10;&#10;Composer, Lyricist: Murry Kellum&#10;Composer, Lyricist: Dan Mitchell&#10;Producer: Harold Shedd&#10;Background  Vocal: Carl Jackson&#10;&#10;Auto-generated by YouTube." title="If You're Gonna Play in Texas (You Gotta Have a Fiddle in the Band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601" y="1385466"/>
            <a:ext cx="4380798" cy="32856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0A110-8A0F-4149-916C-82CE9942A05B}"/>
              </a:ext>
            </a:extLst>
          </p:cNvPr>
          <p:cNvSpPr txBox="1"/>
          <p:nvPr/>
        </p:nvSpPr>
        <p:spPr>
          <a:xfrm>
            <a:off x="0" y="4743390"/>
            <a:ext cx="6332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Band, A. (2017, February 19). If You're </a:t>
            </a:r>
            <a:r>
              <a:rPr lang="en-US" sz="1000" dirty="0" err="1"/>
              <a:t>Gonna</a:t>
            </a:r>
            <a:r>
              <a:rPr lang="en-US" sz="1000" dirty="0"/>
              <a:t> Play in Texas (You </a:t>
            </a:r>
            <a:r>
              <a:rPr lang="en-US" sz="1000" dirty="0" err="1"/>
              <a:t>Gotta</a:t>
            </a:r>
            <a:r>
              <a:rPr lang="en-US" sz="1000" dirty="0"/>
              <a:t> Have a Fiddle in the Band). </a:t>
            </a:r>
            <a:br>
              <a:rPr lang="en-US" sz="1000" dirty="0"/>
            </a:br>
            <a:r>
              <a:rPr lang="en-US" sz="1000" dirty="0"/>
              <a:t>Retrieved from http://</a:t>
            </a:r>
            <a:r>
              <a:rPr lang="en-US" sz="1000" dirty="0" err="1"/>
              <a:t>www.youtube.com</a:t>
            </a:r>
            <a:r>
              <a:rPr lang="en-US" sz="1000" dirty="0"/>
              <a:t>/</a:t>
            </a:r>
            <a:r>
              <a:rPr lang="en-US" sz="1000" dirty="0" err="1"/>
              <a:t>watch?v</a:t>
            </a:r>
            <a:r>
              <a:rPr lang="en-US" sz="1000" dirty="0"/>
              <a:t>=6Recfoa0_9k.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“Fiddler </a:t>
            </a:r>
            <a:r>
              <a:rPr lang="en-US" dirty="0"/>
              <a:t>O</a:t>
            </a:r>
            <a:r>
              <a:rPr lang="en" dirty="0"/>
              <a:t>n the Roof”: If I </a:t>
            </a:r>
            <a:r>
              <a:rPr lang="en-US" dirty="0"/>
              <a:t>W</a:t>
            </a:r>
            <a:r>
              <a:rPr lang="en" dirty="0"/>
              <a:t>ere </a:t>
            </a:r>
            <a:r>
              <a:rPr lang="en-US" dirty="0"/>
              <a:t>a</a:t>
            </a:r>
            <a:r>
              <a:rPr lang="en" dirty="0"/>
              <a:t> </a:t>
            </a:r>
            <a:r>
              <a:rPr lang="en-US" dirty="0"/>
              <a:t>R</a:t>
            </a:r>
            <a:r>
              <a:rPr lang="en" dirty="0"/>
              <a:t>ich </a:t>
            </a:r>
            <a:r>
              <a:rPr lang="en-US" dirty="0"/>
              <a:t>M</a:t>
            </a:r>
            <a:r>
              <a:rPr lang="en" dirty="0"/>
              <a:t>an </a:t>
            </a:r>
            <a:endParaRPr dirty="0"/>
          </a:p>
        </p:txBody>
      </p:sp>
      <p:pic>
        <p:nvPicPr>
          <p:cNvPr id="121" name="Google Shape;121;p24" descr="If I were a rich man" title="Fiddler on the roof - If I were a rich man (with subtitles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140" y="1521002"/>
            <a:ext cx="4284298" cy="321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242032-B937-544E-A7BE-A08F777C140F}"/>
              </a:ext>
            </a:extLst>
          </p:cNvPr>
          <p:cNvSpPr txBox="1"/>
          <p:nvPr/>
        </p:nvSpPr>
        <p:spPr>
          <a:xfrm>
            <a:off x="0" y="4858483"/>
            <a:ext cx="9135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guru006. (2006, August 19). Fiddler on the roof - If I were a rich man (with subtitles). Retrieved from http://</a:t>
            </a:r>
            <a:r>
              <a:rPr lang="en-US" sz="1000" dirty="0" err="1"/>
              <a:t>www.youtube.com</a:t>
            </a:r>
            <a:r>
              <a:rPr lang="en-US" sz="1000" dirty="0"/>
              <a:t>/</a:t>
            </a:r>
            <a:r>
              <a:rPr lang="en-US" sz="1000" dirty="0" err="1"/>
              <a:t>watch?v</a:t>
            </a:r>
            <a:r>
              <a:rPr lang="en-US" sz="1000" dirty="0"/>
              <a:t>=RBHZFYpQ6nc.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Cyndi Lauper: Time After Time </a:t>
            </a:r>
            <a:endParaRPr/>
          </a:p>
        </p:txBody>
      </p:sp>
      <p:pic>
        <p:nvPicPr>
          <p:cNvPr id="129" name="Google Shape;129;p25" descr="Lying in my bed, i hear the clock tick and think of you. Caught up in the circles confusion is nothing new. Flashback, warm nights almost left behind. Suitcase of memories, time after" title="time after time (lyrics) by cyndi lauper ft. sarah mclachla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0608" y="1448346"/>
            <a:ext cx="4222784" cy="3167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BE9138-1B50-F247-B566-F87B0092E803}"/>
              </a:ext>
            </a:extLst>
          </p:cNvPr>
          <p:cNvSpPr txBox="1"/>
          <p:nvPr/>
        </p:nvSpPr>
        <p:spPr>
          <a:xfrm>
            <a:off x="0" y="4719652"/>
            <a:ext cx="5785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Rnk5918, J. S. (2010, June 20). time after time (lyrics) by </a:t>
            </a:r>
            <a:r>
              <a:rPr lang="en-US" sz="1000" dirty="0" err="1"/>
              <a:t>cyndi</a:t>
            </a:r>
            <a:r>
              <a:rPr lang="en-US" sz="1000" dirty="0"/>
              <a:t> </a:t>
            </a:r>
            <a:r>
              <a:rPr lang="en-US" sz="1000" dirty="0" err="1"/>
              <a:t>lauper</a:t>
            </a:r>
            <a:r>
              <a:rPr lang="en-US" sz="1000" dirty="0"/>
              <a:t> ft. </a:t>
            </a:r>
            <a:r>
              <a:rPr lang="en-US" sz="1000" dirty="0" err="1"/>
              <a:t>sarah</a:t>
            </a:r>
            <a:r>
              <a:rPr lang="en-US" sz="1000" dirty="0"/>
              <a:t> </a:t>
            </a:r>
            <a:r>
              <a:rPr lang="en-US" sz="1000" dirty="0" err="1"/>
              <a:t>mclachlan</a:t>
            </a:r>
            <a:r>
              <a:rPr lang="en-US" sz="1000" dirty="0"/>
              <a:t>. </a:t>
            </a:r>
            <a:br>
              <a:rPr lang="en-US" sz="1000" dirty="0"/>
            </a:br>
            <a:r>
              <a:rPr lang="en-US" sz="1000" dirty="0"/>
              <a:t>Retrieved from http://</a:t>
            </a:r>
            <a:r>
              <a:rPr lang="en-US" sz="1000" dirty="0" err="1"/>
              <a:t>www.youtube.com</a:t>
            </a:r>
            <a:r>
              <a:rPr lang="en-US" sz="1000" dirty="0"/>
              <a:t>/</a:t>
            </a:r>
            <a:r>
              <a:rPr lang="en-US" sz="1000" dirty="0" err="1"/>
              <a:t>watch?v</a:t>
            </a:r>
            <a:r>
              <a:rPr lang="en-US" sz="1000" dirty="0"/>
              <a:t>=JZwwT2gXBVY.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Roxette: It Must Have Been Love </a:t>
            </a:r>
            <a:endParaRPr dirty="0"/>
          </a:p>
        </p:txBody>
      </p:sp>
      <p:pic>
        <p:nvPicPr>
          <p:cNvPr id="137" name="Google Shape;137;p26" descr="It Must Have Been Love Lyrics On Screen by Roxette. &#10;Please note : I don't own either the picture or video or the song for this song, all copyright is held by their respective owners.&#10;This video is just fans made and will not used for illegal sharing, making any profit or something like that." title="It Must Have Been Love Lyrics On Screen by Roxett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3612" y="1479972"/>
            <a:ext cx="4365727" cy="31759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15C254-A9AE-D641-B1B6-4B060E2EEF98}"/>
              </a:ext>
            </a:extLst>
          </p:cNvPr>
          <p:cNvSpPr txBox="1"/>
          <p:nvPr/>
        </p:nvSpPr>
        <p:spPr>
          <a:xfrm>
            <a:off x="0" y="4718498"/>
            <a:ext cx="5785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epchaniago</a:t>
            </a:r>
            <a:r>
              <a:rPr lang="en-US" sz="1000" dirty="0"/>
              <a:t>. (2013, September 16). It Must Have Been Love Lyrics On Screen by </a:t>
            </a:r>
            <a:r>
              <a:rPr lang="en-US" sz="1000" dirty="0" err="1"/>
              <a:t>Roxette</a:t>
            </a:r>
            <a:r>
              <a:rPr lang="en-US" sz="1000" dirty="0"/>
              <a:t>. </a:t>
            </a:r>
            <a:br>
              <a:rPr lang="en-US" sz="1000" dirty="0"/>
            </a:br>
            <a:r>
              <a:rPr lang="en-US" sz="1000" dirty="0"/>
              <a:t>Retrieved from http://</a:t>
            </a:r>
            <a:r>
              <a:rPr lang="en-US" sz="1000" dirty="0" err="1"/>
              <a:t>www.youtube.com</a:t>
            </a:r>
            <a:r>
              <a:rPr lang="en-US" sz="1000" dirty="0"/>
              <a:t>/</a:t>
            </a:r>
            <a:r>
              <a:rPr lang="en-US" sz="1000" dirty="0" err="1"/>
              <a:t>watch?v</a:t>
            </a:r>
            <a:r>
              <a:rPr lang="en-US" sz="1000" dirty="0"/>
              <a:t>=rZ76eAYhNGE.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James Arthur &amp; Anne-Marie: </a:t>
            </a:r>
            <a:r>
              <a:rPr lang="en-US" dirty="0"/>
              <a:t>What If We </a:t>
            </a:r>
            <a:r>
              <a:rPr lang="en" dirty="0"/>
              <a:t>Rewrite The Stars </a:t>
            </a:r>
            <a:endParaRPr dirty="0"/>
          </a:p>
        </p:txBody>
      </p:sp>
      <p:pic>
        <p:nvPicPr>
          <p:cNvPr id="153" name="Google Shape;153;p28" descr="&quot;Rewrite The Stars&quot; from the album 'The Greatest Showman: Reimagined'.&#10;Download/Stream Now: https://Atlantic.lnk.to/TGS_ReimaginedID&#10;&#10;&#10;Follow The Greatest Showman&#10;https://twitter.com/GreatestShowman&#10;https://facebook.com/GreatestShowman&#10;https://instagram.com/greatestshowman&#10;&#10;Follow James Arthur:&#10;http://www.jamesarthurofficial.com/&#10;https://www.facebook.com/JamesArthur/&#10;https://twitter.com/JamesArthur23&#10;https://www.instagram.com/jamesarthurinsta23/&#10;&#10;Follow Anne-Marie:&#10;http://iamannemarie.com&#10;http://www.facebook.com/iamannemarie&#10;http://twitter.com/AnneMarie&#10;https://instagram.com/annemarie" title="Anne-Marie &amp; James Arthur - Rewrite The Stars [from The Greatest Showman: Reimagined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63" y="1385466"/>
            <a:ext cx="4433874" cy="332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CE303-E24C-B840-9048-434974DCE75F}"/>
              </a:ext>
            </a:extLst>
          </p:cNvPr>
          <p:cNvSpPr txBox="1"/>
          <p:nvPr/>
        </p:nvSpPr>
        <p:spPr>
          <a:xfrm>
            <a:off x="0" y="4710865"/>
            <a:ext cx="794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Anne-Marie. (2018, November 16). Anne-Marie &amp; James Arthur - Rewrite The Stars [from The Greatest Showman: Reimagined]. </a:t>
            </a:r>
            <a:br>
              <a:rPr lang="en-US" sz="1000" dirty="0"/>
            </a:br>
            <a:r>
              <a:rPr lang="en-US" sz="1000" dirty="0"/>
              <a:t>Retrieved from http://</a:t>
            </a:r>
            <a:r>
              <a:rPr lang="en-US" sz="1000" dirty="0" err="1"/>
              <a:t>www.youtube.com</a:t>
            </a:r>
            <a:r>
              <a:rPr lang="en-US" sz="1000" dirty="0"/>
              <a:t>/</a:t>
            </a:r>
            <a:r>
              <a:rPr lang="en-US" sz="1000" dirty="0" err="1"/>
              <a:t>watch?v</a:t>
            </a:r>
            <a:r>
              <a:rPr lang="en-US" sz="1000" dirty="0"/>
              <a:t>=pRfmrE0ToTo.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38BF638-49B0-4E53-B7CA-7ABD0C2B8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3" y="926302"/>
            <a:ext cx="7559675" cy="3290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5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609275" y="356625"/>
            <a:ext cx="79917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Activity</a:t>
            </a: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2221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Look for patterns in the sentences that suggest one group of sentences is different from another.</a:t>
            </a:r>
            <a:endParaRPr sz="2000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With your partner, discuss what differences you notice.</a:t>
            </a:r>
            <a:endParaRPr sz="2000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Sort the sentences into two groups</a:t>
            </a:r>
            <a:r>
              <a:rPr lang="en" dirty="0"/>
              <a:t>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186B6-A339-43BD-AD2A-1AA30BEA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732" y="785325"/>
            <a:ext cx="2852243" cy="1628436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C9D3AD-134B-4A29-A09F-719EE0457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457200" y="3401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Conditional Mood </a:t>
            </a:r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457200" y="134611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Indicates a conditional state that will cause something else to happen (something has to happen </a:t>
            </a:r>
            <a:r>
              <a:rPr lang="en" b="1" dirty="0"/>
              <a:t>before </a:t>
            </a:r>
            <a:r>
              <a:rPr lang="en" dirty="0"/>
              <a:t>something else can happen).</a:t>
            </a:r>
            <a:endParaRPr dirty="0"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4648200" y="1559616"/>
            <a:ext cx="4038600" cy="211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Word Clues: 	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sz="2400" dirty="0"/>
              <a:t>If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" sz="2400" dirty="0"/>
              <a:t>May, Might 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" sz="2400" dirty="0"/>
              <a:t>Can, Could 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" sz="2400" dirty="0"/>
              <a:t>Will, Would </a:t>
            </a:r>
            <a:endParaRPr sz="2400" dirty="0"/>
          </a:p>
        </p:txBody>
      </p:sp>
      <p:sp>
        <p:nvSpPr>
          <p:cNvPr id="168" name="Google Shape;168;p30"/>
          <p:cNvSpPr txBox="1"/>
          <p:nvPr/>
        </p:nvSpPr>
        <p:spPr>
          <a:xfrm>
            <a:off x="834887" y="3737725"/>
            <a:ext cx="6798288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" sz="2400" i="1" dirty="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  <a:t>If I can get tickets, I will go to the concert.</a:t>
            </a:r>
            <a:endParaRPr sz="2400" i="1" dirty="0">
              <a:solidFill>
                <a:srgbClr val="8520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565" y="340191"/>
            <a:ext cx="2173050" cy="115230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6293562" y="373477"/>
            <a:ext cx="3675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IF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6851665" y="359425"/>
            <a:ext cx="594000" cy="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THEN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6F10BE5-B562-4F19-8FE2-96C421801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457200" y="36472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Subjunctive Mood </a:t>
            </a:r>
            <a:endParaRPr dirty="0"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4648200" y="1300969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dirty="0"/>
              <a:t>Verb Clues: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sz="2400" dirty="0"/>
              <a:t>I wish 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" sz="2400" dirty="0"/>
              <a:t>If I were 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" sz="2400" dirty="0"/>
              <a:t>If I had 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" sz="2400" dirty="0"/>
              <a:t>It must be 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" sz="2400" dirty="0"/>
              <a:t>Would have 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" sz="2400" dirty="0"/>
              <a:t>It may be </a:t>
            </a:r>
            <a:endParaRPr sz="2400" dirty="0"/>
          </a:p>
        </p:txBody>
      </p:sp>
      <p:sp>
        <p:nvSpPr>
          <p:cNvPr id="178" name="Google Shape;178;p31"/>
          <p:cNvSpPr txBox="1"/>
          <p:nvPr/>
        </p:nvSpPr>
        <p:spPr>
          <a:xfrm>
            <a:off x="582556" y="4037336"/>
            <a:ext cx="7340613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" sz="2400" i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If I were him, I would have gone to the concert.</a:t>
            </a:r>
            <a:endParaRPr sz="2400" i="1" dirty="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582556" y="1321886"/>
            <a:ext cx="3838200" cy="271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Indicates a wish, a command, a suggestion, or condition that is contrary to or doubtful of  the facts.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26133">
            <a:off x="6707892" y="-311816"/>
            <a:ext cx="1290124" cy="19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18330AF-83FC-476C-B9C0-6DEEC6694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457200" y="2096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Check</a:t>
            </a:r>
            <a:endParaRPr/>
          </a:p>
        </p:txBody>
      </p:sp>
      <p:graphicFrame>
        <p:nvGraphicFramePr>
          <p:cNvPr id="186" name="Google Shape;186;p32"/>
          <p:cNvGraphicFramePr/>
          <p:nvPr>
            <p:extLst>
              <p:ext uri="{D42A27DB-BD31-4B8C-83A1-F6EECF244321}">
                <p14:modId xmlns:p14="http://schemas.microsoft.com/office/powerpoint/2010/main" val="849616996"/>
              </p:ext>
            </p:extLst>
          </p:nvPr>
        </p:nvGraphicFramePr>
        <p:xfrm>
          <a:off x="952500" y="1619250"/>
          <a:ext cx="7239000" cy="2381982"/>
        </p:xfrm>
        <a:graphic>
          <a:graphicData uri="http://schemas.openxmlformats.org/drawingml/2006/table">
            <a:tbl>
              <a:tblPr>
                <a:noFill/>
                <a:tableStyleId>{66F9E9F7-64D2-4DE4-921E-00D8735B850C}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Conditional Mood Sentences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I die young, bury me in satin.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I’ll buy you a diamond ring my friend, if it makes you feel alright.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you could only see the way she loves me, then maybe you would understand. 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it makes you happy, then it can’t be that bad.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you’re lost, you can look, and you will find me, time after time.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E0F78ED-D799-4EB8-BA60-B17FC95C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I HAD…</a:t>
            </a:r>
            <a:endParaRPr dirty="0"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Conditional and Subjunctive Sentences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r>
              <a:rPr lang="en" baseline="30000" dirty="0"/>
              <a:t>th</a:t>
            </a:r>
            <a:r>
              <a:rPr lang="en" dirty="0"/>
              <a:t> and 8</a:t>
            </a:r>
            <a:r>
              <a:rPr lang="en" baseline="30000" dirty="0"/>
              <a:t>th</a:t>
            </a:r>
            <a:r>
              <a:rPr lang="en" dirty="0"/>
              <a:t> Grade ELA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457200" y="2096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Sort Check</a:t>
            </a:r>
            <a:endParaRPr/>
          </a:p>
        </p:txBody>
      </p:sp>
      <p:graphicFrame>
        <p:nvGraphicFramePr>
          <p:cNvPr id="192" name="Google Shape;192;p33"/>
          <p:cNvGraphicFramePr/>
          <p:nvPr>
            <p:extLst>
              <p:ext uri="{D42A27DB-BD31-4B8C-83A1-F6EECF244321}">
                <p14:modId xmlns:p14="http://schemas.microsoft.com/office/powerpoint/2010/main" val="1373464424"/>
              </p:ext>
            </p:extLst>
          </p:nvPr>
        </p:nvGraphicFramePr>
        <p:xfrm>
          <a:off x="952500" y="1619250"/>
          <a:ext cx="7239000" cy="2362170"/>
        </p:xfrm>
        <a:graphic>
          <a:graphicData uri="http://schemas.openxmlformats.org/drawingml/2006/table">
            <a:tbl>
              <a:tblPr>
                <a:noFill/>
                <a:tableStyleId>{66F9E9F7-64D2-4DE4-921E-00D8735B850C}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Subjunctive Mood Sentences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I had a million dollars, I would buy you a house.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I were a boy, I </a:t>
                      </a:r>
                      <a:r>
                        <a:rPr lang="en-US" sz="16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woul</a:t>
                      </a: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 chase after girls.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I were a rich man, then I would have all the money in the world.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must have been love, but it’s over now.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won’t give up on us, even if the skies get rough.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140A590-6A2A-48ED-869D-40B4FDABD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9B770FA-4B15-41F2-87CD-7BF614ED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4" y="926302"/>
            <a:ext cx="7559673" cy="3290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457200" y="230650"/>
            <a:ext cx="8229600" cy="8385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</a:rPr>
              <a:t>Which is subjunctive? Which is conditional?</a:t>
            </a:r>
            <a:endParaRPr sz="3000" dirty="0">
              <a:solidFill>
                <a:srgbClr val="000000"/>
              </a:solidFill>
            </a:endParaRPr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131936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85200C"/>
                </a:solidFill>
              </a:rPr>
              <a:t>If you ate fruits and vegetables, you would be healthier.</a:t>
            </a:r>
            <a:endParaRPr dirty="0">
              <a:solidFill>
                <a:srgbClr val="8520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85200C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131936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0000"/>
                </a:solidFill>
              </a:rPr>
              <a:t>If she had loved me more, we would have still been together.</a:t>
            </a:r>
            <a:endParaRPr dirty="0">
              <a:solidFill>
                <a:srgbClr val="99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EB2451-9010-48FF-9662-AF51F1689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9997"/>
            <a:ext cx="2611435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457200" y="371748"/>
            <a:ext cx="8229600" cy="6975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tell the difference?</a:t>
            </a:r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141363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85200C"/>
                </a:solidFill>
              </a:rPr>
              <a:t>If you ate fruits and vegetables, you would be healthier.</a:t>
            </a:r>
            <a:endParaRPr dirty="0">
              <a:solidFill>
                <a:srgbClr val="8520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000000"/>
                </a:solidFill>
              </a:rPr>
              <a:t>Conditional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Something has to happen first before the second thing can happen. 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This could really happen.</a:t>
            </a:r>
            <a:endParaRPr sz="2000" dirty="0"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141363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0000"/>
                </a:solidFill>
              </a:rPr>
              <a:t>If she had loved me more, we would have still been together.</a:t>
            </a:r>
            <a:endParaRPr dirty="0">
              <a:solidFill>
                <a:srgbClr val="99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Subjunctive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 sz="2000" dirty="0">
                <a:solidFill>
                  <a:srgbClr val="000000"/>
                </a:solidFill>
              </a:rPr>
              <a:t>This is a </a:t>
            </a:r>
            <a:r>
              <a:rPr lang="en" sz="2000" b="1" dirty="0">
                <a:solidFill>
                  <a:srgbClr val="000000"/>
                </a:solidFill>
              </a:rPr>
              <a:t>wish</a:t>
            </a:r>
            <a:r>
              <a:rPr lang="en" sz="2000" dirty="0">
                <a:solidFill>
                  <a:srgbClr val="000000"/>
                </a:solidFill>
              </a:rPr>
              <a:t> that is doubtful of the facts or hypothetical.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 sz="2000" dirty="0">
                <a:solidFill>
                  <a:srgbClr val="000000"/>
                </a:solidFill>
              </a:rPr>
              <a:t>Uses verbs like “might have been” or “would have been” or “will be”.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2E45C8-BCF8-4383-93D8-FD18B14E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Partner Work</a:t>
            </a:r>
            <a:endParaRPr dirty="0"/>
          </a:p>
        </p:txBody>
      </p:sp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4166050" y="1385475"/>
            <a:ext cx="42693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Work together to complete the handout.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Raise your hand if you have questions or need assistance.</a:t>
            </a:r>
            <a:endParaRPr dirty="0"/>
          </a:p>
        </p:txBody>
      </p:sp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7866"/>
            <a:ext cx="3861251" cy="290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6CDCE0-28B0-4716-AFBF-8E26A6840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BAA4A39-3104-4448-975B-86A681080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4" y="926302"/>
            <a:ext cx="7559673" cy="3290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9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I </a:t>
            </a:r>
            <a:r>
              <a:rPr lang="en-US" dirty="0"/>
              <a:t>H</a:t>
            </a:r>
            <a:r>
              <a:rPr lang="en" dirty="0"/>
              <a:t>ad </a:t>
            </a:r>
            <a:r>
              <a:rPr lang="en-US" dirty="0"/>
              <a:t>a</a:t>
            </a:r>
            <a:r>
              <a:rPr lang="en" dirty="0"/>
              <a:t> Million Dollars...</a:t>
            </a:r>
            <a:endParaRPr dirty="0"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1363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Create a song verse from your earlier free write.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at least one subjunctive mood sentence in your verse.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at least one conditional mood sentence in your verse.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B5A01-AC17-41C2-8349-A933A24485A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23397">
            <a:off x="5226828" y="559083"/>
            <a:ext cx="3395079" cy="1497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705F29-033C-4152-8DF9-F5F21FE5685F}"/>
              </a:ext>
            </a:extLst>
          </p:cNvPr>
          <p:cNvSpPr txBox="1"/>
          <p:nvPr/>
        </p:nvSpPr>
        <p:spPr>
          <a:xfrm rot="523397">
            <a:off x="5226828" y="1970385"/>
            <a:ext cx="3395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blinkn.deviantart.com/art/music-notes-stock-21040134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A4FBCBF-EA51-4D6A-91DB-9D8417F20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916A50B-38C4-4634-BC75-03A5EF233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5" y="926302"/>
            <a:ext cx="7559670" cy="3290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1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Chant It, Sing It, Rap It</a:t>
            </a:r>
            <a:endParaRPr dirty="0"/>
          </a:p>
        </p:txBody>
      </p:sp>
      <p:sp>
        <p:nvSpPr>
          <p:cNvPr id="226" name="Google Shape;226;p3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9158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>
              <a:spcBef>
                <a:spcPts val="520"/>
              </a:spcBef>
            </a:pPr>
            <a:r>
              <a:rPr lang="en-US" dirty="0"/>
              <a:t>C</a:t>
            </a:r>
            <a:r>
              <a:rPr lang="en" dirty="0"/>
              <a:t>ombine your </a:t>
            </a:r>
            <a:r>
              <a:rPr lang="en-US" dirty="0"/>
              <a:t>group’s </a:t>
            </a:r>
            <a:r>
              <a:rPr lang="en" dirty="0"/>
              <a:t>verses to create a hit song.</a:t>
            </a:r>
            <a:endParaRPr dirty="0"/>
          </a:p>
          <a:p>
            <a:pPr marL="63500" indent="0">
              <a:spcBef>
                <a:spcPts val="520"/>
              </a:spcBef>
              <a:buNone/>
            </a:pPr>
            <a:endParaRPr dirty="0"/>
          </a:p>
          <a:p>
            <a:pPr>
              <a:spcBef>
                <a:spcPts val="520"/>
              </a:spcBef>
            </a:pPr>
            <a:r>
              <a:rPr lang="en" dirty="0"/>
              <a:t>Create a group melody to sing together or create a rap to present to the class.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58616-E183-4177-B045-ADD546E8CAA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23397">
            <a:off x="5226828" y="559083"/>
            <a:ext cx="3395079" cy="1497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3D65BC-D8A5-4D37-B9BF-15F8F9C93377}"/>
              </a:ext>
            </a:extLst>
          </p:cNvPr>
          <p:cNvSpPr txBox="1"/>
          <p:nvPr/>
        </p:nvSpPr>
        <p:spPr>
          <a:xfrm rot="523397">
            <a:off x="5226828" y="1970385"/>
            <a:ext cx="3395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blinkn.deviantart.com/art/music-notes-stock-21040134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939F9EA-B799-45E4-A362-2366D25B3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283" y="4350570"/>
            <a:ext cx="2611433" cy="11368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4DD80B0-549E-4EA8-A35C-CAF874C88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3" y="925513"/>
            <a:ext cx="7559675" cy="329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0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Questions</a:t>
            </a:r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What is the difference between subjunctive </a:t>
            </a:r>
            <a:r>
              <a:rPr lang="en-US" sz="2000" dirty="0"/>
              <a:t>mood </a:t>
            </a:r>
            <a:r>
              <a:rPr lang="en" sz="2000" dirty="0"/>
              <a:t>and conditional </a:t>
            </a:r>
            <a:r>
              <a:rPr lang="en-US" sz="2000" dirty="0"/>
              <a:t>mood in sentences</a:t>
            </a:r>
            <a:r>
              <a:rPr lang="en" sz="2000" dirty="0"/>
              <a:t>?</a:t>
            </a:r>
            <a:endParaRPr sz="2000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How are conditional and subjunctive moods used in sentences?</a:t>
            </a:r>
            <a:endParaRPr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319759-AC4E-44A3-BB76-9416DD51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275"/>
            <a:ext cx="9143997" cy="517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/>
        </p:nvSpPr>
        <p:spPr>
          <a:xfrm>
            <a:off x="2855501" y="1663714"/>
            <a:ext cx="3432998" cy="1816071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3500" lvl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If I Had $1,000,000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275"/>
            <a:ext cx="9143997" cy="517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/>
        </p:nvSpPr>
        <p:spPr>
          <a:xfrm>
            <a:off x="1735350" y="961475"/>
            <a:ext cx="5878200" cy="2946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n-US" sz="2600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en" sz="2600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Free-Write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sheet of notebook paper: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for five minutes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you would spend one million dollars. 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83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Write Activity</a:t>
            </a:r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would you spend a million dollars?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9" title="K20 5-minute time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97EEEA3-6E39-4EE7-A3A5-49F07CFA2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Beyonce: If I </a:t>
            </a:r>
            <a:r>
              <a:rPr lang="en-US" dirty="0"/>
              <a:t>W</a:t>
            </a:r>
            <a:r>
              <a:rPr lang="en" dirty="0"/>
              <a:t>ere </a:t>
            </a:r>
            <a:r>
              <a:rPr lang="en-US" dirty="0"/>
              <a:t>a</a:t>
            </a:r>
            <a:r>
              <a:rPr lang="en" dirty="0"/>
              <a:t> Boy</a:t>
            </a:r>
            <a:endParaRPr dirty="0"/>
          </a:p>
        </p:txBody>
      </p:sp>
      <p:pic>
        <p:nvPicPr>
          <p:cNvPr id="97" name="Google Shape;97;p21" descr="Beyonce -If I were a boy" title="Beyonce-If I were a boy(lyrics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4905" y="1385466"/>
            <a:ext cx="4468732" cy="3351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14165-67BE-964A-BEEF-FA94DC686ABD}"/>
              </a:ext>
            </a:extLst>
          </p:cNvPr>
          <p:cNvSpPr txBox="1"/>
          <p:nvPr/>
        </p:nvSpPr>
        <p:spPr>
          <a:xfrm>
            <a:off x="0" y="4897279"/>
            <a:ext cx="801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cute21ella. (2008, October 17). </a:t>
            </a:r>
            <a:r>
              <a:rPr lang="en-US" sz="1000" dirty="0" err="1"/>
              <a:t>Beyonce</a:t>
            </a:r>
            <a:r>
              <a:rPr lang="en-US" sz="1000" dirty="0"/>
              <a:t>-If I were a boy(lyrics). Retrieved from http://</a:t>
            </a:r>
            <a:r>
              <a:rPr lang="en-US" sz="1000" dirty="0" err="1"/>
              <a:t>www.youtube.com</a:t>
            </a:r>
            <a:r>
              <a:rPr lang="en-US" sz="1000" dirty="0"/>
              <a:t>/</a:t>
            </a:r>
            <a:r>
              <a:rPr lang="en-US" sz="1000" dirty="0" err="1"/>
              <a:t>watch?v</a:t>
            </a:r>
            <a:r>
              <a:rPr lang="en-US" sz="1000" dirty="0"/>
              <a:t>=Pd6FXOTapMM.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Band Perry: If I </a:t>
            </a:r>
            <a:r>
              <a:rPr lang="en-US" dirty="0"/>
              <a:t>D</a:t>
            </a:r>
            <a:r>
              <a:rPr lang="en" dirty="0"/>
              <a:t>ie </a:t>
            </a:r>
            <a:r>
              <a:rPr lang="en-US" dirty="0"/>
              <a:t>Y</a:t>
            </a:r>
            <a:r>
              <a:rPr lang="en" dirty="0"/>
              <a:t>oung </a:t>
            </a:r>
            <a:endParaRPr dirty="0"/>
          </a:p>
        </p:txBody>
      </p:sp>
      <p:pic>
        <p:nvPicPr>
          <p:cNvPr id="105" name="Google Shape;105;p22" descr="Go check out my other video: Mine-Taylor Swift (LYRICS) http://www.youtube.com/watch?v=0C-lSNb1kbU &#10; &#10;R.I.P To all of the people that past away. .  &#10; &#10;P.s. I am sorry if my spelling is not very good. . . It's just that i am not american. &#10; &#10;Comment, Rate, Subscirbe (; &#10; &#10;Ask me questions ! &#10;askmisscookiez@gmail.com &#10; &#10;Other links where you can follow me:  &#10;Twitter:  http://twitter.com/#!/xxGinevra  &#10;Tumbrl: http://thequeenofpapercastles.tumblr.com &#10;Dailybooth: http://dailybooth.com/xxGinevra &#10; &#10;See you on the next video ! ;**" title="If i die young-The Band Perry (LYRICS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2126" y="1385466"/>
            <a:ext cx="4439894" cy="3329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EABFD3-3246-FB47-8C7A-32587C2FB816}"/>
              </a:ext>
            </a:extLst>
          </p:cNvPr>
          <p:cNvSpPr txBox="1"/>
          <p:nvPr/>
        </p:nvSpPr>
        <p:spPr>
          <a:xfrm>
            <a:off x="0" y="4897279"/>
            <a:ext cx="815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Rollo, G. (2010, October 17). If </a:t>
            </a:r>
            <a:r>
              <a:rPr lang="en-US" sz="1000" dirty="0" err="1"/>
              <a:t>i</a:t>
            </a:r>
            <a:r>
              <a:rPr lang="en-US" sz="1000" dirty="0"/>
              <a:t> die young-The Band Perry (LYRICS). Retrieved from http://</a:t>
            </a:r>
            <a:r>
              <a:rPr lang="en-US" sz="1000" dirty="0" err="1"/>
              <a:t>www.youtube.com</a:t>
            </a:r>
            <a:r>
              <a:rPr lang="en-US" sz="1000" dirty="0"/>
              <a:t>/</a:t>
            </a:r>
            <a:r>
              <a:rPr lang="en-US" sz="1000" dirty="0" err="1"/>
              <a:t>watch?v</a:t>
            </a:r>
            <a:r>
              <a:rPr lang="en-US" sz="1000" dirty="0"/>
              <a:t>=c0iEj7alzAI..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1062</Words>
  <Application>Microsoft Macintosh PowerPoint</Application>
  <PresentationFormat>On-screen Show (16:9)</PresentationFormat>
  <Paragraphs>117</Paragraphs>
  <Slides>28</Slides>
  <Notes>22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Georgia</vt:lpstr>
      <vt:lpstr>Calibri</vt:lpstr>
      <vt:lpstr>Noto Sans Symbols</vt:lpstr>
      <vt:lpstr>Arial</vt:lpstr>
      <vt:lpstr>Constantia</vt:lpstr>
      <vt:lpstr>LEARN theme</vt:lpstr>
      <vt:lpstr>PowerPoint Presentation</vt:lpstr>
      <vt:lpstr>IF I HAD…</vt:lpstr>
      <vt:lpstr>PowerPoint Presentation</vt:lpstr>
      <vt:lpstr>Guiding Questions</vt:lpstr>
      <vt:lpstr>PowerPoint Presentation</vt:lpstr>
      <vt:lpstr>PowerPoint Presentation</vt:lpstr>
      <vt:lpstr>Free Write Activity</vt:lpstr>
      <vt:lpstr>Beyonce: If I Were a Boy</vt:lpstr>
      <vt:lpstr>The Band Perry: If I Die Young </vt:lpstr>
      <vt:lpstr>Alabama: If You’re Gonna Play in Texas </vt:lpstr>
      <vt:lpstr>“Fiddler On the Roof”: If I Were a Rich Man </vt:lpstr>
      <vt:lpstr>Cyndi Lauper: Time After Time </vt:lpstr>
      <vt:lpstr>Roxette: It Must Have Been Love </vt:lpstr>
      <vt:lpstr>James Arthur &amp; Anne-Marie: What If We Rewrite The Stars </vt:lpstr>
      <vt:lpstr>PowerPoint Presentation</vt:lpstr>
      <vt:lpstr>Card Sort Activity</vt:lpstr>
      <vt:lpstr>Conditional Mood </vt:lpstr>
      <vt:lpstr>Subjunctive Mood </vt:lpstr>
      <vt:lpstr>Card Sort Check</vt:lpstr>
      <vt:lpstr>Card Sort Check</vt:lpstr>
      <vt:lpstr>PowerPoint Presentation</vt:lpstr>
      <vt:lpstr>Which is subjunctive? Which is conditional?</vt:lpstr>
      <vt:lpstr>Can you tell the difference?</vt:lpstr>
      <vt:lpstr>Partner Work</vt:lpstr>
      <vt:lpstr>PowerPoint Presentation</vt:lpstr>
      <vt:lpstr>If I Had a Million Dollars...</vt:lpstr>
      <vt:lpstr>PowerPoint Presentation</vt:lpstr>
      <vt:lpstr>Chant It, Sing It, Rap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had… </dc:title>
  <dc:creator>McHale, Susan</dc:creator>
  <cp:lastModifiedBy>Walters, Darrin J.</cp:lastModifiedBy>
  <cp:revision>14</cp:revision>
  <dcterms:modified xsi:type="dcterms:W3CDTF">2019-09-30T13:44:26Z</dcterms:modified>
</cp:coreProperties>
</file>