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onstantia" panose="020306020503060303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Helvetica Neue Light" panose="020B0604020202020204"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Raleway"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sqxlGD80nTW3qtH4c7HjC6gHs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494"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B14B8349-DF7E-4B62-A58E-8F9A17E9A91E}"/>
    <pc:docChg chg="modSld">
      <pc:chgData name="Bracken, Pam" userId="f3aa402d-8a3c-4841-b939-af5e5b41e404" providerId="ADAL" clId="{B14B8349-DF7E-4B62-A58E-8F9A17E9A91E}" dt="2025-02-10T19:44:22.763" v="8" actId="20577"/>
      <pc:docMkLst>
        <pc:docMk/>
      </pc:docMkLst>
      <pc:sldChg chg="modSp mod">
        <pc:chgData name="Bracken, Pam" userId="f3aa402d-8a3c-4841-b939-af5e5b41e404" providerId="ADAL" clId="{B14B8349-DF7E-4B62-A58E-8F9A17E9A91E}" dt="2025-02-10T19:44:22.763" v="8" actId="20577"/>
        <pc:sldMkLst>
          <pc:docMk/>
          <pc:sldMk cId="0" sldId="257"/>
        </pc:sldMkLst>
        <pc:spChg chg="mod">
          <ac:chgData name="Bracken, Pam" userId="f3aa402d-8a3c-4841-b939-af5e5b41e404" providerId="ADAL" clId="{B14B8349-DF7E-4B62-A58E-8F9A17E9A91E}" dt="2025-02-10T19:44:22.763" v="8" actId="20577"/>
          <ac:spMkLst>
            <pc:docMk/>
            <pc:sldMk cId="0" sldId="257"/>
            <ac:spMk id="1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1pPr>
            <a:lvl2pPr marL="914400" marR="0" lvl="1"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2pPr>
            <a:lvl3pPr marL="1371600" marR="0" lvl="2"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3pPr>
            <a:lvl4pPr marL="1828800" marR="0" lvl="3"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4pPr>
            <a:lvl5pPr marL="2286000" marR="0" lvl="4"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5pPr>
            <a:lvl6pPr marL="2743200" marR="0" lvl="5"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6pPr>
            <a:lvl7pPr marL="3200400" marR="0" lvl="6"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7pPr>
            <a:lvl8pPr marL="3657600" marR="0" lvl="7"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8pPr>
            <a:lvl9pPr marL="4114800" marR="0" lvl="8"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bW7PlTaawf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SzPts val="1400"/>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2e26a098e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32e26a098e0_0_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e1e8204b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g5e1e8204b3_0_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2e26a098e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g32e26a098e0_0_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e1e8204b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3" name="Google Shape;243;g5e1e8204b3_0_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2e26a098e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g32e26a098e0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2e26a098e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g32e26a098e0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2e26a098e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g32e26a098e0_0_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f5a27d41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5f5a27d41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2400">
                <a:solidFill>
                  <a:schemeClr val="hlink"/>
                </a:solidFill>
                <a:uFill>
                  <a:noFill/>
                </a:uFill>
                <a:hlinkClick r:id="rId3"/>
              </a:rPr>
              <a:t>https://www.youtube.com/watch?v=bW7PlTaawfQ</a:t>
            </a:r>
            <a:endParaRPr sz="2400"/>
          </a:p>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sz="1200"/>
          </a:p>
        </p:txBody>
      </p:sp>
      <p:sp>
        <p:nvSpPr>
          <p:cNvPr id="184" name="Google Shape;184;p4: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fld id="{00000000-1234-1234-1234-123412341234}" type="slidenum">
              <a:rPr lang="en-US" sz="3600" b="0" i="0" u="none" strike="noStrike" cap="none">
                <a:solidFill>
                  <a:srgbClr val="000000"/>
                </a:solidFill>
                <a:latin typeface="Helvetica Neue Light"/>
                <a:ea typeface="Helvetica Neue Light"/>
                <a:cs typeface="Helvetica Neue Light"/>
                <a:sym typeface="Helvetica Neue Light"/>
              </a:rPr>
              <a:t>5</a:t>
            </a:fld>
            <a:endParaRPr sz="3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sz="1200"/>
          </a:p>
        </p:txBody>
      </p:sp>
      <p:sp>
        <p:nvSpPr>
          <p:cNvPr id="199" name="Google Shape;199;p6: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fld id="{00000000-1234-1234-1234-123412341234}" type="slidenum">
              <a:rPr lang="en-US" sz="3600" b="0" i="0" u="none" strike="noStrike" cap="none">
                <a:solidFill>
                  <a:srgbClr val="000000"/>
                </a:solidFill>
                <a:latin typeface="Helvetica Neue Light"/>
                <a:ea typeface="Helvetica Neue Light"/>
                <a:cs typeface="Helvetica Neue Light"/>
                <a:sym typeface="Helvetica Neue Light"/>
              </a:rPr>
              <a:t>7</a:t>
            </a:fld>
            <a:endParaRPr sz="3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e26a098e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g32e26a098e0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e1e8204b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g5e1e8204b3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2"/>
          <p:cNvPicPr preferRelativeResize="0"/>
          <p:nvPr/>
        </p:nvPicPr>
        <p:blipFill rotWithShape="1">
          <a:blip r:embed="rId2">
            <a:alphaModFix/>
          </a:blip>
          <a:srcRect/>
          <a:stretch/>
        </p:blipFill>
        <p:spPr>
          <a:xfrm>
            <a:off x="3616452" y="1028700"/>
            <a:ext cx="1433322" cy="234209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31"/>
          <p:cNvSpPr txBox="1">
            <a:spLocks noGrp="1"/>
          </p:cNvSpPr>
          <p:nvPr>
            <p:ph type="body" idx="1"/>
          </p:nvPr>
        </p:nvSpPr>
        <p:spPr>
          <a:xfrm>
            <a:off x="3575050" y="1428750"/>
            <a:ext cx="5111700" cy="3257700"/>
          </a:xfrm>
          <a:prstGeom prst="rect">
            <a:avLst/>
          </a:prstGeom>
          <a:noFill/>
          <a:ln>
            <a:noFill/>
          </a:ln>
        </p:spPr>
        <p:txBody>
          <a:bodyPr spcFirstLastPara="1" wrap="square" lIns="93125" tIns="0" rIns="93125" bIns="46550" anchor="t" anchorCtr="0">
            <a:noAutofit/>
          </a:bodyPr>
          <a:lstStyle>
            <a:lvl1pPr marL="457200" lvl="0" indent="-228600" algn="l">
              <a:lnSpc>
                <a:spcPct val="100000"/>
              </a:lnSpc>
              <a:spcBef>
                <a:spcPts val="500"/>
              </a:spcBef>
              <a:spcAft>
                <a:spcPts val="0"/>
              </a:spcAft>
              <a:buSzPts val="2100"/>
              <a:buNone/>
              <a:defRPr sz="2100"/>
            </a:lvl1pPr>
            <a:lvl2pPr marL="914400" lvl="1" indent="-336550" algn="l">
              <a:lnSpc>
                <a:spcPct val="100000"/>
              </a:lnSpc>
              <a:spcBef>
                <a:spcPts val="400"/>
              </a:spcBef>
              <a:spcAft>
                <a:spcPts val="0"/>
              </a:spcAft>
              <a:buSzPts val="1700"/>
              <a:buChar char="●"/>
              <a:defRPr sz="2000"/>
            </a:lvl2pPr>
            <a:lvl3pPr marL="1371600" lvl="2" indent="-311150" algn="l">
              <a:lnSpc>
                <a:spcPct val="100000"/>
              </a:lnSpc>
              <a:spcBef>
                <a:spcPts val="400"/>
              </a:spcBef>
              <a:spcAft>
                <a:spcPts val="0"/>
              </a:spcAft>
              <a:buSzPts val="1300"/>
              <a:buChar char="●"/>
              <a:defRPr sz="1800"/>
            </a:lvl3pPr>
            <a:lvl4pPr marL="1828800" lvl="3" indent="-292100" algn="l">
              <a:lnSpc>
                <a:spcPct val="100000"/>
              </a:lnSpc>
              <a:spcBef>
                <a:spcPts val="300"/>
              </a:spcBef>
              <a:spcAft>
                <a:spcPts val="0"/>
              </a:spcAft>
              <a:buSzPts val="1000"/>
              <a:buChar char="●"/>
              <a:defRPr sz="1500"/>
            </a:lvl4pPr>
            <a:lvl5pPr marL="2286000" lvl="4" indent="-285750" algn="l">
              <a:lnSpc>
                <a:spcPct val="100000"/>
              </a:lnSpc>
              <a:spcBef>
                <a:spcPts val="300"/>
              </a:spcBef>
              <a:spcAft>
                <a:spcPts val="0"/>
              </a:spcAft>
              <a:buSzPts val="900"/>
              <a:buChar char="●"/>
              <a:defRPr sz="14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43" name="Google Shape;43;p31"/>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a:lnSpc>
                <a:spcPct val="100000"/>
              </a:lnSpc>
              <a:spcBef>
                <a:spcPts val="0"/>
              </a:spcBef>
              <a:spcAft>
                <a:spcPts val="0"/>
              </a:spcAft>
              <a:buClr>
                <a:schemeClr val="accent4"/>
              </a:buClr>
              <a:buSzPts val="37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body" idx="2"/>
          </p:nvPr>
        </p:nvSpPr>
        <p:spPr>
          <a:xfrm>
            <a:off x="457200" y="1428750"/>
            <a:ext cx="3124200" cy="3257700"/>
          </a:xfrm>
          <a:prstGeom prst="rect">
            <a:avLst/>
          </a:prstGeom>
          <a:noFill/>
          <a:ln>
            <a:noFill/>
          </a:ln>
        </p:spPr>
        <p:txBody>
          <a:bodyPr spcFirstLastPara="1" wrap="square" lIns="93125" tIns="0" rIns="93125" bIns="46550" anchor="t" anchorCtr="0">
            <a:noAutofit/>
          </a:bodyPr>
          <a:lstStyle>
            <a:lvl1pPr marL="457200" lvl="0" indent="-342900" algn="l">
              <a:lnSpc>
                <a:spcPct val="100000"/>
              </a:lnSpc>
              <a:spcBef>
                <a:spcPts val="400"/>
              </a:spcBef>
              <a:spcAft>
                <a:spcPts val="0"/>
              </a:spcAft>
              <a:buSzPts val="1800"/>
              <a:buChar char="•"/>
              <a:defRPr sz="1800"/>
            </a:lvl1pPr>
            <a:lvl2pPr marL="914400" lvl="1" indent="-311150" algn="l">
              <a:lnSpc>
                <a:spcPct val="100000"/>
              </a:lnSpc>
              <a:spcBef>
                <a:spcPts val="300"/>
              </a:spcBef>
              <a:spcAft>
                <a:spcPts val="0"/>
              </a:spcAft>
              <a:buSzPts val="13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300"/>
              </a:spcBef>
              <a:spcAft>
                <a:spcPts val="0"/>
              </a:spcAft>
              <a:buSzPts val="800"/>
              <a:buChar char="●"/>
              <a:defRPr sz="1200"/>
            </a:lvl4pPr>
            <a:lvl5pPr marL="2286000" lvl="4" indent="-279400" algn="l">
              <a:lnSpc>
                <a:spcPct val="100000"/>
              </a:lnSpc>
              <a:spcBef>
                <a:spcPts val="300"/>
              </a:spcBef>
              <a:spcAft>
                <a:spcPts val="0"/>
              </a:spcAft>
              <a:buSzPts val="800"/>
              <a:buChar char="●"/>
              <a:defRPr sz="12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45" name="Google Shape;45;p31"/>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32"/>
          <p:cNvSpPr txBox="1">
            <a:spLocks noGrp="1"/>
          </p:cNvSpPr>
          <p:nvPr>
            <p:ph type="title"/>
          </p:nvPr>
        </p:nvSpPr>
        <p:spPr>
          <a:xfrm>
            <a:off x="457200" y="205978"/>
            <a:ext cx="8229600" cy="857400"/>
          </a:xfrm>
          <a:prstGeom prst="rect">
            <a:avLst/>
          </a:prstGeom>
          <a:noFill/>
          <a:ln>
            <a:noFill/>
          </a:ln>
        </p:spPr>
        <p:txBody>
          <a:bodyPr spcFirstLastPara="1" wrap="square" lIns="93075" tIns="93075" rIns="93075" bIns="93075" anchor="ctr" anchorCtr="0">
            <a:noAutofit/>
          </a:bodyPr>
          <a:lstStyle>
            <a:lvl1pPr lvl="0" algn="l">
              <a:lnSpc>
                <a:spcPct val="100000"/>
              </a:lnSpc>
              <a:spcBef>
                <a:spcPts val="0"/>
              </a:spcBef>
              <a:spcAft>
                <a:spcPts val="0"/>
              </a:spcAft>
              <a:buClr>
                <a:srgbClr val="991B1E"/>
              </a:buClr>
              <a:buSzPts val="3700"/>
              <a:buFont typeface="Georgia"/>
              <a:buNone/>
              <a:defRPr sz="37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9pPr>
          </a:lstStyle>
          <a:p>
            <a:endParaRPr/>
          </a:p>
        </p:txBody>
      </p:sp>
      <p:sp>
        <p:nvSpPr>
          <p:cNvPr id="48" name="Google Shape;48;p32"/>
          <p:cNvSpPr txBox="1">
            <a:spLocks noGrp="1"/>
          </p:cNvSpPr>
          <p:nvPr>
            <p:ph type="body" idx="1"/>
          </p:nvPr>
        </p:nvSpPr>
        <p:spPr>
          <a:xfrm>
            <a:off x="457200"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a:lnSpc>
                <a:spcPct val="100000"/>
              </a:lnSpc>
              <a:spcBef>
                <a:spcPts val="500"/>
              </a:spcBef>
              <a:spcAft>
                <a:spcPts val="0"/>
              </a:spcAft>
              <a:buSzPts val="2600"/>
              <a:buChar char="•"/>
              <a:defRPr/>
            </a:lvl1pPr>
            <a:lvl2pPr marL="914400" lvl="1" indent="-323850" algn="l">
              <a:lnSpc>
                <a:spcPct val="100000"/>
              </a:lnSpc>
              <a:spcBef>
                <a:spcPts val="400"/>
              </a:spcBef>
              <a:spcAft>
                <a:spcPts val="0"/>
              </a:spcAft>
              <a:buSzPts val="15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sp>
        <p:nvSpPr>
          <p:cNvPr id="49" name="Google Shape;49;p32"/>
          <p:cNvSpPr txBox="1">
            <a:spLocks noGrp="1"/>
          </p:cNvSpPr>
          <p:nvPr>
            <p:ph type="body" idx="2"/>
          </p:nvPr>
        </p:nvSpPr>
        <p:spPr>
          <a:xfrm>
            <a:off x="4692274"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a:lnSpc>
                <a:spcPct val="100000"/>
              </a:lnSpc>
              <a:spcBef>
                <a:spcPts val="500"/>
              </a:spcBef>
              <a:spcAft>
                <a:spcPts val="0"/>
              </a:spcAft>
              <a:buSzPts val="2600"/>
              <a:buChar char="•"/>
              <a:defRPr/>
            </a:lvl1pPr>
            <a:lvl2pPr marL="914400" lvl="1" indent="-323850" algn="l">
              <a:lnSpc>
                <a:spcPct val="100000"/>
              </a:lnSpc>
              <a:spcBef>
                <a:spcPts val="400"/>
              </a:spcBef>
              <a:spcAft>
                <a:spcPts val="0"/>
              </a:spcAft>
              <a:buSzPts val="15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pic>
        <p:nvPicPr>
          <p:cNvPr id="50" name="Google Shape;50;p32"/>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Clr>
                <a:srgbClr val="1A2836"/>
              </a:buClr>
              <a:buSzPts val="37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a:lnSpc>
                <a:spcPct val="100000"/>
              </a:lnSpc>
              <a:spcBef>
                <a:spcPts val="0"/>
              </a:spcBef>
              <a:spcAft>
                <a:spcPts val="0"/>
              </a:spcAft>
              <a:buSzPts val="2600"/>
              <a:buChar char="•"/>
              <a:defRPr/>
            </a:lvl1pPr>
            <a:lvl2pPr marL="914400" lvl="1" indent="-323850" algn="l">
              <a:lnSpc>
                <a:spcPct val="100000"/>
              </a:lnSpc>
              <a:spcBef>
                <a:spcPts val="0"/>
              </a:spcBef>
              <a:spcAft>
                <a:spcPts val="0"/>
              </a:spcAft>
              <a:buSzPts val="1500"/>
              <a:buChar char="●"/>
              <a:defRPr/>
            </a:lvl2pPr>
            <a:lvl3pPr marL="1371600" lvl="2" indent="-298450" algn="l">
              <a:lnSpc>
                <a:spcPct val="100000"/>
              </a:lnSpc>
              <a:spcBef>
                <a:spcPts val="0"/>
              </a:spcBef>
              <a:spcAft>
                <a:spcPts val="0"/>
              </a:spcAft>
              <a:buSzPts val="1100"/>
              <a:buChar char="●"/>
              <a:defRPr/>
            </a:lvl3pPr>
            <a:lvl4pPr marL="1828800" lvl="3" indent="-292100" algn="l">
              <a:lnSpc>
                <a:spcPct val="100000"/>
              </a:lnSpc>
              <a:spcBef>
                <a:spcPts val="0"/>
              </a:spcBef>
              <a:spcAft>
                <a:spcPts val="0"/>
              </a:spcAft>
              <a:buSzPts val="1000"/>
              <a:buChar char="●"/>
              <a:defRPr/>
            </a:lvl4pPr>
            <a:lvl5pPr marL="2286000" lvl="4" indent="-292100" algn="l">
              <a:lnSpc>
                <a:spcPct val="100000"/>
              </a:lnSpc>
              <a:spcBef>
                <a:spcPts val="0"/>
              </a:spcBef>
              <a:spcAft>
                <a:spcPts val="0"/>
              </a:spcAft>
              <a:buSzPts val="1000"/>
              <a:buChar char="●"/>
              <a:defRPr/>
            </a:lvl5pPr>
            <a:lvl6pPr marL="2743200" lvl="5" indent="-298450" algn="l">
              <a:lnSpc>
                <a:spcPct val="100000"/>
              </a:lnSpc>
              <a:spcBef>
                <a:spcPts val="0"/>
              </a:spcBef>
              <a:spcAft>
                <a:spcPts val="0"/>
              </a:spcAft>
              <a:buSzPts val="1100"/>
              <a:buChar char="●"/>
              <a:defRPr/>
            </a:lvl6pPr>
            <a:lvl7pPr marL="3200400" lvl="6" indent="-292100" algn="l">
              <a:lnSpc>
                <a:spcPct val="100000"/>
              </a:lnSpc>
              <a:spcBef>
                <a:spcPts val="0"/>
              </a:spcBef>
              <a:spcAft>
                <a:spcPts val="0"/>
              </a:spcAft>
              <a:buSzPts val="1000"/>
              <a:buChar char="●"/>
              <a:defRPr/>
            </a:lvl7pPr>
            <a:lvl8pPr marL="3657600" lvl="7" indent="-304800" algn="l">
              <a:lnSpc>
                <a:spcPct val="100000"/>
              </a:lnSpc>
              <a:spcBef>
                <a:spcPts val="0"/>
              </a:spcBef>
              <a:spcAft>
                <a:spcPts val="0"/>
              </a:spcAft>
              <a:buSzPts val="1200"/>
              <a:buFont typeface="Constantia"/>
              <a:buChar char="•"/>
              <a:defRPr/>
            </a:lvl8pPr>
            <a:lvl9pPr marL="4114800" lvl="8" indent="-298450" algn="l">
              <a:lnSpc>
                <a:spcPct val="100000"/>
              </a:lnSpc>
              <a:spcBef>
                <a:spcPts val="0"/>
              </a:spcBef>
              <a:spcAft>
                <a:spcPts val="0"/>
              </a:spcAft>
              <a:buSzPts val="1100"/>
              <a:buFont typeface="Constantia"/>
              <a:buChar char="•"/>
              <a:defRPr/>
            </a:lvl9pPr>
          </a:lstStyle>
          <a:p>
            <a:endParaRPr/>
          </a:p>
        </p:txBody>
      </p:sp>
      <p:pic>
        <p:nvPicPr>
          <p:cNvPr id="55" name="Google Shape;55;p34"/>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Clr>
                <a:srgbClr val="971D20"/>
              </a:buClr>
              <a:buSzPts val="37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5"/>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a:lnSpc>
                <a:spcPct val="100000"/>
              </a:lnSpc>
              <a:spcBef>
                <a:spcPts val="0"/>
              </a:spcBef>
              <a:spcAft>
                <a:spcPts val="0"/>
              </a:spcAft>
              <a:buSzPts val="2600"/>
              <a:buChar char="•"/>
              <a:defRPr/>
            </a:lvl1pPr>
            <a:lvl2pPr marL="914400" lvl="1" indent="-323850" algn="l">
              <a:lnSpc>
                <a:spcPct val="100000"/>
              </a:lnSpc>
              <a:spcBef>
                <a:spcPts val="0"/>
              </a:spcBef>
              <a:spcAft>
                <a:spcPts val="0"/>
              </a:spcAft>
              <a:buSzPts val="1500"/>
              <a:buChar char="●"/>
              <a:defRPr/>
            </a:lvl2pPr>
            <a:lvl3pPr marL="1371600" lvl="2" indent="-298450" algn="l">
              <a:lnSpc>
                <a:spcPct val="100000"/>
              </a:lnSpc>
              <a:spcBef>
                <a:spcPts val="0"/>
              </a:spcBef>
              <a:spcAft>
                <a:spcPts val="0"/>
              </a:spcAft>
              <a:buSzPts val="1100"/>
              <a:buChar char="●"/>
              <a:defRPr/>
            </a:lvl3pPr>
            <a:lvl4pPr marL="1828800" lvl="3" indent="-292100" algn="l">
              <a:lnSpc>
                <a:spcPct val="100000"/>
              </a:lnSpc>
              <a:spcBef>
                <a:spcPts val="0"/>
              </a:spcBef>
              <a:spcAft>
                <a:spcPts val="0"/>
              </a:spcAft>
              <a:buSzPts val="1000"/>
              <a:buChar char="●"/>
              <a:defRPr/>
            </a:lvl4pPr>
            <a:lvl5pPr marL="2286000" lvl="4" indent="-292100" algn="l">
              <a:lnSpc>
                <a:spcPct val="100000"/>
              </a:lnSpc>
              <a:spcBef>
                <a:spcPts val="0"/>
              </a:spcBef>
              <a:spcAft>
                <a:spcPts val="0"/>
              </a:spcAft>
              <a:buSzPts val="1000"/>
              <a:buChar char="●"/>
              <a:defRPr/>
            </a:lvl5pPr>
            <a:lvl6pPr marL="2743200" lvl="5" indent="-298450" algn="l">
              <a:lnSpc>
                <a:spcPct val="100000"/>
              </a:lnSpc>
              <a:spcBef>
                <a:spcPts val="0"/>
              </a:spcBef>
              <a:spcAft>
                <a:spcPts val="0"/>
              </a:spcAft>
              <a:buSzPts val="1100"/>
              <a:buChar char="●"/>
              <a:defRPr/>
            </a:lvl6pPr>
            <a:lvl7pPr marL="3200400" lvl="6" indent="-292100" algn="l">
              <a:lnSpc>
                <a:spcPct val="100000"/>
              </a:lnSpc>
              <a:spcBef>
                <a:spcPts val="0"/>
              </a:spcBef>
              <a:spcAft>
                <a:spcPts val="0"/>
              </a:spcAft>
              <a:buSzPts val="1000"/>
              <a:buChar char="●"/>
              <a:defRPr/>
            </a:lvl7pPr>
            <a:lvl8pPr marL="3657600" lvl="7" indent="-304800" algn="l">
              <a:lnSpc>
                <a:spcPct val="100000"/>
              </a:lnSpc>
              <a:spcBef>
                <a:spcPts val="0"/>
              </a:spcBef>
              <a:spcAft>
                <a:spcPts val="0"/>
              </a:spcAft>
              <a:buSzPts val="1200"/>
              <a:buFont typeface="Constantia"/>
              <a:buChar char="•"/>
              <a:defRPr/>
            </a:lvl8pPr>
            <a:lvl9pPr marL="4114800" lvl="8" indent="-298450" algn="l">
              <a:lnSpc>
                <a:spcPct val="100000"/>
              </a:lnSpc>
              <a:spcBef>
                <a:spcPts val="0"/>
              </a:spcBef>
              <a:spcAft>
                <a:spcPts val="0"/>
              </a:spcAft>
              <a:buSzPts val="1100"/>
              <a:buFont typeface="Constantia"/>
              <a:buChar char="•"/>
              <a:defRPr/>
            </a:lvl9pPr>
          </a:lstStyle>
          <a:p>
            <a:endParaRPr/>
          </a:p>
        </p:txBody>
      </p:sp>
      <p:pic>
        <p:nvPicPr>
          <p:cNvPr id="59" name="Google Shape;59;p35"/>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Clr>
                <a:srgbClr val="9A8219"/>
              </a:buClr>
              <a:buSzPts val="37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6"/>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a:lnSpc>
                <a:spcPct val="100000"/>
              </a:lnSpc>
              <a:spcBef>
                <a:spcPts val="0"/>
              </a:spcBef>
              <a:spcAft>
                <a:spcPts val="0"/>
              </a:spcAft>
              <a:buSzPts val="2600"/>
              <a:buChar char="•"/>
              <a:defRPr/>
            </a:lvl1pPr>
            <a:lvl2pPr marL="914400" lvl="1" indent="-323850" algn="l">
              <a:lnSpc>
                <a:spcPct val="100000"/>
              </a:lnSpc>
              <a:spcBef>
                <a:spcPts val="0"/>
              </a:spcBef>
              <a:spcAft>
                <a:spcPts val="0"/>
              </a:spcAft>
              <a:buSzPts val="1500"/>
              <a:buChar char="●"/>
              <a:defRPr/>
            </a:lvl2pPr>
            <a:lvl3pPr marL="1371600" lvl="2" indent="-298450" algn="l">
              <a:lnSpc>
                <a:spcPct val="100000"/>
              </a:lnSpc>
              <a:spcBef>
                <a:spcPts val="0"/>
              </a:spcBef>
              <a:spcAft>
                <a:spcPts val="0"/>
              </a:spcAft>
              <a:buSzPts val="1100"/>
              <a:buChar char="●"/>
              <a:defRPr/>
            </a:lvl3pPr>
            <a:lvl4pPr marL="1828800" lvl="3" indent="-292100" algn="l">
              <a:lnSpc>
                <a:spcPct val="100000"/>
              </a:lnSpc>
              <a:spcBef>
                <a:spcPts val="0"/>
              </a:spcBef>
              <a:spcAft>
                <a:spcPts val="0"/>
              </a:spcAft>
              <a:buSzPts val="1000"/>
              <a:buChar char="●"/>
              <a:defRPr/>
            </a:lvl4pPr>
            <a:lvl5pPr marL="2286000" lvl="4" indent="-292100" algn="l">
              <a:lnSpc>
                <a:spcPct val="100000"/>
              </a:lnSpc>
              <a:spcBef>
                <a:spcPts val="0"/>
              </a:spcBef>
              <a:spcAft>
                <a:spcPts val="0"/>
              </a:spcAft>
              <a:buSzPts val="1000"/>
              <a:buChar char="●"/>
              <a:defRPr/>
            </a:lvl5pPr>
            <a:lvl6pPr marL="2743200" lvl="5" indent="-298450" algn="l">
              <a:lnSpc>
                <a:spcPct val="100000"/>
              </a:lnSpc>
              <a:spcBef>
                <a:spcPts val="0"/>
              </a:spcBef>
              <a:spcAft>
                <a:spcPts val="0"/>
              </a:spcAft>
              <a:buSzPts val="1100"/>
              <a:buChar char="●"/>
              <a:defRPr/>
            </a:lvl6pPr>
            <a:lvl7pPr marL="3200400" lvl="6" indent="-292100" algn="l">
              <a:lnSpc>
                <a:spcPct val="100000"/>
              </a:lnSpc>
              <a:spcBef>
                <a:spcPts val="0"/>
              </a:spcBef>
              <a:spcAft>
                <a:spcPts val="0"/>
              </a:spcAft>
              <a:buSzPts val="1000"/>
              <a:buChar char="●"/>
              <a:defRPr/>
            </a:lvl7pPr>
            <a:lvl8pPr marL="3657600" lvl="7" indent="-304800" algn="l">
              <a:lnSpc>
                <a:spcPct val="100000"/>
              </a:lnSpc>
              <a:spcBef>
                <a:spcPts val="0"/>
              </a:spcBef>
              <a:spcAft>
                <a:spcPts val="0"/>
              </a:spcAft>
              <a:buSzPts val="1200"/>
              <a:buFont typeface="Constantia"/>
              <a:buChar char="•"/>
              <a:defRPr/>
            </a:lvl8pPr>
            <a:lvl9pPr marL="4114800" lvl="8" indent="-298450" algn="l">
              <a:lnSpc>
                <a:spcPct val="100000"/>
              </a:lnSpc>
              <a:spcBef>
                <a:spcPts val="0"/>
              </a:spcBef>
              <a:spcAft>
                <a:spcPts val="0"/>
              </a:spcAft>
              <a:buSzPts val="1100"/>
              <a:buFont typeface="Constantia"/>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2"/>
        </a:solidFill>
        <a:effectLst/>
      </p:bgPr>
    </p:bg>
    <p:spTree>
      <p:nvGrpSpPr>
        <p:cNvPr id="1" name="Shape 63"/>
        <p:cNvGrpSpPr/>
        <p:nvPr/>
      </p:nvGrpSpPr>
      <p:grpSpPr>
        <a:xfrm>
          <a:off x="0" y="0"/>
          <a:ext cx="0" cy="0"/>
          <a:chOff x="0" y="0"/>
          <a:chExt cx="0" cy="0"/>
        </a:xfrm>
      </p:grpSpPr>
      <p:sp>
        <p:nvSpPr>
          <p:cNvPr id="64" name="Google Shape;64;p37"/>
          <p:cNvSpPr/>
          <p:nvPr/>
        </p:nvSpPr>
        <p:spPr>
          <a:xfrm>
            <a:off x="0" y="0"/>
            <a:ext cx="9144000" cy="487800"/>
          </a:xfrm>
          <a:prstGeom prst="rect">
            <a:avLst/>
          </a:prstGeom>
          <a:solidFill>
            <a:schemeClr val="lt1"/>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7"/>
          <p:cNvSpPr txBox="1">
            <a:spLocks noGrp="1"/>
          </p:cNvSpPr>
          <p:nvPr>
            <p:ph type="ctrTitle"/>
          </p:nvPr>
        </p:nvSpPr>
        <p:spPr>
          <a:xfrm>
            <a:off x="729450" y="941450"/>
            <a:ext cx="7688100" cy="1664700"/>
          </a:xfrm>
          <a:prstGeom prst="rect">
            <a:avLst/>
          </a:prstGeom>
          <a:noFill/>
          <a:ln>
            <a:noFill/>
          </a:ln>
        </p:spPr>
        <p:txBody>
          <a:bodyPr spcFirstLastPara="1" wrap="square" lIns="0" tIns="46550" rIns="0" bIns="0" anchor="t" anchorCtr="0">
            <a:noAutofit/>
          </a:bodyPr>
          <a:lstStyle>
            <a:lvl1pPr marR="0" lvl="0" algn="l">
              <a:lnSpc>
                <a:spcPct val="100000"/>
              </a:lnSpc>
              <a:spcBef>
                <a:spcPts val="0"/>
              </a:spcBef>
              <a:spcAft>
                <a:spcPts val="0"/>
              </a:spcAft>
              <a:buClr>
                <a:schemeClr val="dk2"/>
              </a:buClr>
              <a:buSzPts val="3700"/>
              <a:buFont typeface="Raleway"/>
              <a:buNone/>
              <a:defRPr sz="43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9pPr>
          </a:lstStyle>
          <a:p>
            <a:endParaRPr/>
          </a:p>
        </p:txBody>
      </p:sp>
      <p:sp>
        <p:nvSpPr>
          <p:cNvPr id="66" name="Google Shape;66;p37"/>
          <p:cNvSpPr txBox="1">
            <a:spLocks noGrp="1"/>
          </p:cNvSpPr>
          <p:nvPr>
            <p:ph type="subTitle" idx="1"/>
          </p:nvPr>
        </p:nvSpPr>
        <p:spPr>
          <a:xfrm>
            <a:off x="729627" y="2563300"/>
            <a:ext cx="7688100" cy="541200"/>
          </a:xfrm>
          <a:prstGeom prst="rect">
            <a:avLst/>
          </a:prstGeom>
          <a:noFill/>
          <a:ln>
            <a:noFill/>
          </a:ln>
        </p:spPr>
        <p:txBody>
          <a:bodyPr spcFirstLastPara="1" wrap="square" lIns="93125" tIns="46550" rIns="93125" bIns="46550" anchor="t" anchorCtr="0">
            <a:noAutofit/>
          </a:bodyPr>
          <a:lstStyle>
            <a:lvl1pPr marR="0" lvl="0" algn="l">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67" name="Google Shape;67;p37"/>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900"/>
          </a:p>
        </p:txBody>
      </p:sp>
      <p:sp>
        <p:nvSpPr>
          <p:cNvPr id="68" name="Google Shape;68;p37"/>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 name="Google Shape;69;p37" descr="Untitled-3.png"/>
          <p:cNvPicPr preferRelativeResize="0"/>
          <p:nvPr/>
        </p:nvPicPr>
        <p:blipFill rotWithShape="1">
          <a:blip r:embed="rId2">
            <a:alphaModFix/>
          </a:blip>
          <a:srcRect/>
          <a:stretch/>
        </p:blipFill>
        <p:spPr>
          <a:xfrm>
            <a:off x="678700" y="185050"/>
            <a:ext cx="590414" cy="58835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38"/>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8"/>
          <p:cNvSpPr txBox="1">
            <a:spLocks noGrp="1"/>
          </p:cNvSpPr>
          <p:nvPr>
            <p:ph type="title"/>
          </p:nvPr>
        </p:nvSpPr>
        <p:spPr>
          <a:xfrm>
            <a:off x="729450" y="1013850"/>
            <a:ext cx="7688700" cy="535200"/>
          </a:xfrm>
          <a:prstGeom prst="rect">
            <a:avLst/>
          </a:prstGeom>
          <a:noFill/>
          <a:ln>
            <a:noFill/>
          </a:ln>
        </p:spPr>
        <p:txBody>
          <a:bodyPr spcFirstLastPara="1" wrap="square" lIns="0" tIns="46550" rIns="0" bIns="0" anchor="t" anchorCtr="0">
            <a:noAutofit/>
          </a:bodyPr>
          <a:lstStyle>
            <a:lvl1pPr marR="0" lvl="0" algn="l">
              <a:lnSpc>
                <a:spcPct val="100000"/>
              </a:lnSpc>
              <a:spcBef>
                <a:spcPts val="0"/>
              </a:spcBef>
              <a:spcAft>
                <a:spcPts val="0"/>
              </a:spcAft>
              <a:buClr>
                <a:schemeClr val="dk2"/>
              </a:buClr>
              <a:buSzPts val="3700"/>
              <a:buFont typeface="Raleway"/>
              <a:buNone/>
              <a:defRPr sz="33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73" name="Google Shape;73;p38"/>
          <p:cNvSpPr txBox="1">
            <a:spLocks noGrp="1"/>
          </p:cNvSpPr>
          <p:nvPr>
            <p:ph type="body" idx="1"/>
          </p:nvPr>
        </p:nvSpPr>
        <p:spPr>
          <a:xfrm>
            <a:off x="729450" y="1774075"/>
            <a:ext cx="7688700" cy="2261100"/>
          </a:xfrm>
          <a:prstGeom prst="rect">
            <a:avLst/>
          </a:prstGeom>
          <a:noFill/>
          <a:ln>
            <a:noFill/>
          </a:ln>
        </p:spPr>
        <p:txBody>
          <a:bodyPr spcFirstLastPara="1" wrap="square" lIns="93125" tIns="46550" rIns="93125" bIns="46550" anchor="t" anchorCtr="0">
            <a:noAutofit/>
          </a:bodyPr>
          <a:lstStyle>
            <a:lvl1pPr marL="457200" marR="0" lvl="0" indent="-361950" algn="l">
              <a:lnSpc>
                <a:spcPct val="115000"/>
              </a:lnSpc>
              <a:spcBef>
                <a:spcPts val="0"/>
              </a:spcBef>
              <a:spcAft>
                <a:spcPts val="0"/>
              </a:spcAft>
              <a:buClr>
                <a:schemeClr val="accent1"/>
              </a:buClr>
              <a:buSzPts val="2100"/>
              <a:buFont typeface="Lato"/>
              <a:buChar char="●"/>
              <a:defRPr sz="2100" b="0" i="0" u="none" strike="noStrike" cap="none">
                <a:solidFill>
                  <a:schemeClr val="accent1"/>
                </a:solidFill>
                <a:latin typeface="Lato"/>
                <a:ea typeface="Lato"/>
                <a:cs typeface="Lato"/>
                <a:sym typeface="Lato"/>
              </a:defRPr>
            </a:lvl1pPr>
            <a:lvl2pPr marL="914400" marR="0" lvl="1"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74" name="Google Shape;74;p38"/>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900"/>
          </a:p>
        </p:txBody>
      </p:sp>
      <p:pic>
        <p:nvPicPr>
          <p:cNvPr id="75" name="Google Shape;75;p38"/>
          <p:cNvPicPr preferRelativeResize="0"/>
          <p:nvPr/>
        </p:nvPicPr>
        <p:blipFill rotWithShape="1">
          <a:blip r:embed="rId2">
            <a:alphaModFix/>
          </a:blip>
          <a:srcRect/>
          <a:stretch/>
        </p:blipFill>
        <p:spPr>
          <a:xfrm>
            <a:off x="152400" y="4492375"/>
            <a:ext cx="373992" cy="373992"/>
          </a:xfrm>
          <a:prstGeom prst="rect">
            <a:avLst/>
          </a:prstGeom>
          <a:noFill/>
          <a:ln>
            <a:noFill/>
          </a:ln>
        </p:spPr>
      </p:pic>
      <p:sp>
        <p:nvSpPr>
          <p:cNvPr id="76" name="Google Shape;76;p38"/>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pic>
        <p:nvPicPr>
          <p:cNvPr id="77" name="Google Shape;77;p38" descr="Untitled-3.png"/>
          <p:cNvPicPr preferRelativeResize="0"/>
          <p:nvPr/>
        </p:nvPicPr>
        <p:blipFill rotWithShape="1">
          <a:blip r:embed="rId3">
            <a:alphaModFix/>
          </a:blip>
          <a:srcRect/>
          <a:stretch/>
        </p:blipFill>
        <p:spPr>
          <a:xfrm>
            <a:off x="678700" y="185050"/>
            <a:ext cx="590414" cy="58835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
        <p:cNvGrpSpPr/>
        <p:nvPr/>
      </p:nvGrpSpPr>
      <p:grpSpPr>
        <a:xfrm>
          <a:off x="0" y="0"/>
          <a:ext cx="0" cy="0"/>
          <a:chOff x="0" y="0"/>
          <a:chExt cx="0" cy="0"/>
        </a:xfrm>
      </p:grpSpPr>
      <p:sp>
        <p:nvSpPr>
          <p:cNvPr id="79" name="Google Shape;79;p39"/>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9"/>
          <p:cNvSpPr txBox="1">
            <a:spLocks noGrp="1"/>
          </p:cNvSpPr>
          <p:nvPr>
            <p:ph type="title"/>
          </p:nvPr>
        </p:nvSpPr>
        <p:spPr>
          <a:xfrm>
            <a:off x="730000" y="1090050"/>
            <a:ext cx="3300900" cy="1381500"/>
          </a:xfrm>
          <a:prstGeom prst="rect">
            <a:avLst/>
          </a:prstGeom>
          <a:noFill/>
          <a:ln>
            <a:noFill/>
          </a:ln>
        </p:spPr>
        <p:txBody>
          <a:bodyPr spcFirstLastPara="1" wrap="square" lIns="0" tIns="46550" rIns="0" bIns="0" anchor="t" anchorCtr="0">
            <a:noAutofit/>
          </a:bodyPr>
          <a:lstStyle>
            <a:lvl1pPr marR="0" lvl="0" algn="l">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81" name="Google Shape;81;p39"/>
          <p:cNvSpPr txBox="1">
            <a:spLocks noGrp="1"/>
          </p:cNvSpPr>
          <p:nvPr>
            <p:ph type="body" idx="1"/>
          </p:nvPr>
        </p:nvSpPr>
        <p:spPr>
          <a:xfrm>
            <a:off x="721225" y="2553125"/>
            <a:ext cx="3300900" cy="1597500"/>
          </a:xfrm>
          <a:prstGeom prst="rect">
            <a:avLst/>
          </a:prstGeom>
          <a:noFill/>
          <a:ln>
            <a:noFill/>
          </a:ln>
        </p:spPr>
        <p:txBody>
          <a:bodyPr spcFirstLastPara="1" wrap="square" lIns="93125" tIns="46550" rIns="93125" bIns="46550" anchor="t" anchorCtr="0">
            <a:noAutofit/>
          </a:bodyPr>
          <a:lstStyle>
            <a:lvl1pPr marL="457200" marR="0" lvl="0" indent="-342900" algn="l">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2" name="Google Shape;82;p39"/>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900"/>
          </a:p>
        </p:txBody>
      </p:sp>
      <p:sp>
        <p:nvSpPr>
          <p:cNvPr id="83" name="Google Shape;83;p39"/>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p39" descr="Untitled-3.png"/>
          <p:cNvPicPr preferRelativeResize="0"/>
          <p:nvPr/>
        </p:nvPicPr>
        <p:blipFill rotWithShape="1">
          <a:blip r:embed="rId2">
            <a:alphaModFix/>
          </a:blip>
          <a:srcRect/>
          <a:stretch/>
        </p:blipFill>
        <p:spPr>
          <a:xfrm>
            <a:off x="678700" y="185050"/>
            <a:ext cx="590414" cy="58835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298AC4"/>
        </a:solidFill>
        <a:effectLst/>
      </p:bgPr>
    </p:bg>
    <p:spTree>
      <p:nvGrpSpPr>
        <p:cNvPr id="1" name="Shape 85"/>
        <p:cNvGrpSpPr/>
        <p:nvPr/>
      </p:nvGrpSpPr>
      <p:grpSpPr>
        <a:xfrm>
          <a:off x="0" y="0"/>
          <a:ext cx="0" cy="0"/>
          <a:chOff x="0" y="0"/>
          <a:chExt cx="0" cy="0"/>
        </a:xfrm>
      </p:grpSpPr>
      <p:sp>
        <p:nvSpPr>
          <p:cNvPr id="86" name="Google Shape;86;p40"/>
          <p:cNvSpPr txBox="1">
            <a:spLocks noGrp="1"/>
          </p:cNvSpPr>
          <p:nvPr>
            <p:ph type="title"/>
          </p:nvPr>
        </p:nvSpPr>
        <p:spPr>
          <a:xfrm>
            <a:off x="729450" y="733950"/>
            <a:ext cx="7688400" cy="1244700"/>
          </a:xfrm>
          <a:prstGeom prst="rect">
            <a:avLst/>
          </a:prstGeom>
          <a:noFill/>
          <a:ln>
            <a:noFill/>
          </a:ln>
        </p:spPr>
        <p:txBody>
          <a:bodyPr spcFirstLastPara="1" wrap="square" lIns="0" tIns="46550" rIns="0" bIns="0" anchor="t" anchorCtr="0">
            <a:noAutofit/>
          </a:bodyPr>
          <a:lstStyle>
            <a:lvl1pPr marR="0" lvl="0" algn="l">
              <a:lnSpc>
                <a:spcPct val="100000"/>
              </a:lnSpc>
              <a:spcBef>
                <a:spcPts val="0"/>
              </a:spcBef>
              <a:spcAft>
                <a:spcPts val="0"/>
              </a:spcAft>
              <a:buClr>
                <a:schemeClr val="lt1"/>
              </a:buClr>
              <a:buSzPts val="3700"/>
              <a:buFont typeface="Raleway"/>
              <a:buNone/>
              <a:defRPr sz="8100" b="1" i="0" u="none" strike="noStrike" cap="none">
                <a:solidFill>
                  <a:schemeClr val="lt1"/>
                </a:solidFill>
                <a:latin typeface="Raleway"/>
                <a:ea typeface="Raleway"/>
                <a:cs typeface="Raleway"/>
                <a:sym typeface="Raleway"/>
              </a:defRPr>
            </a:lvl1pPr>
            <a:lvl2pPr lvl="1" algn="l">
              <a:lnSpc>
                <a:spcPct val="100000"/>
              </a:lnSpc>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2pPr>
            <a:lvl3pPr lvl="2" algn="l">
              <a:lnSpc>
                <a:spcPct val="100000"/>
              </a:lnSpc>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3pPr>
            <a:lvl4pPr lvl="3" algn="l">
              <a:lnSpc>
                <a:spcPct val="100000"/>
              </a:lnSpc>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4pPr>
            <a:lvl5pPr lvl="4" algn="l">
              <a:lnSpc>
                <a:spcPct val="100000"/>
              </a:lnSpc>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5pPr>
            <a:lvl6pPr lvl="5" algn="l">
              <a:lnSpc>
                <a:spcPct val="100000"/>
              </a:lnSpc>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6pPr>
            <a:lvl7pPr lvl="6" algn="l">
              <a:lnSpc>
                <a:spcPct val="100000"/>
              </a:lnSpc>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7pPr>
            <a:lvl8pPr lvl="7" algn="l">
              <a:lnSpc>
                <a:spcPct val="100000"/>
              </a:lnSpc>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8pPr>
            <a:lvl9pPr lvl="8" algn="l">
              <a:lnSpc>
                <a:spcPct val="100000"/>
              </a:lnSpc>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9pPr>
          </a:lstStyle>
          <a:p>
            <a:endParaRPr/>
          </a:p>
        </p:txBody>
      </p:sp>
      <p:sp>
        <p:nvSpPr>
          <p:cNvPr id="87" name="Google Shape;87;p40"/>
          <p:cNvSpPr txBox="1">
            <a:spLocks noGrp="1"/>
          </p:cNvSpPr>
          <p:nvPr>
            <p:ph type="body" idx="1"/>
          </p:nvPr>
        </p:nvSpPr>
        <p:spPr>
          <a:xfrm>
            <a:off x="729450" y="2272887"/>
            <a:ext cx="7688400" cy="1580400"/>
          </a:xfrm>
          <a:prstGeom prst="rect">
            <a:avLst/>
          </a:prstGeom>
          <a:noFill/>
          <a:ln>
            <a:noFill/>
          </a:ln>
        </p:spPr>
        <p:txBody>
          <a:bodyPr spcFirstLastPara="1" wrap="square" lIns="93125" tIns="46550" rIns="93125" bIns="46550" anchor="t" anchorCtr="0">
            <a:noAutofit/>
          </a:bodyPr>
          <a:lstStyle>
            <a:lvl1pPr marL="457200" marR="0" lvl="0" indent="-342900" algn="l">
              <a:lnSpc>
                <a:spcPct val="115000"/>
              </a:lnSpc>
              <a:spcBef>
                <a:spcPts val="0"/>
              </a:spcBef>
              <a:spcAft>
                <a:spcPts val="0"/>
              </a:spcAft>
              <a:buClr>
                <a:schemeClr val="lt1"/>
              </a:buClr>
              <a:buSzPts val="1800"/>
              <a:buFont typeface="Lato"/>
              <a:buChar char="●"/>
              <a:defRPr sz="1800" b="0" i="0" u="none" strike="noStrike" cap="none">
                <a:solidFill>
                  <a:schemeClr val="lt1"/>
                </a:solidFill>
                <a:latin typeface="Lato"/>
                <a:ea typeface="Lato"/>
                <a:cs typeface="Lato"/>
                <a:sym typeface="Lato"/>
              </a:defRPr>
            </a:lvl1pPr>
            <a:lvl2pPr marL="914400" marR="0" lvl="1"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88" name="Google Shape;88;p40"/>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900">
              <a:solidFill>
                <a:srgbClr val="000000"/>
              </a:solidFill>
            </a:endParaRPr>
          </a:p>
        </p:txBody>
      </p:sp>
      <p:pic>
        <p:nvPicPr>
          <p:cNvPr id="89" name="Google Shape;89;p40" descr="Untitled-4.png"/>
          <p:cNvPicPr preferRelativeResize="0"/>
          <p:nvPr/>
        </p:nvPicPr>
        <p:blipFill rotWithShape="1">
          <a:blip r:embed="rId2">
            <a:alphaModFix/>
          </a:blip>
          <a:srcRect/>
          <a:stretch/>
        </p:blipFill>
        <p:spPr>
          <a:xfrm>
            <a:off x="657275" y="3505553"/>
            <a:ext cx="590414" cy="58835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23"/>
          <p:cNvSpPr txBox="1">
            <a:spLocks noGrp="1"/>
          </p:cNvSpPr>
          <p:nvPr>
            <p:ph type="ctrTitle"/>
          </p:nvPr>
        </p:nvSpPr>
        <p:spPr>
          <a:xfrm>
            <a:off x="533400" y="1028700"/>
            <a:ext cx="7851600" cy="1371600"/>
          </a:xfrm>
          <a:prstGeom prst="rect">
            <a:avLst/>
          </a:prstGeom>
          <a:noFill/>
          <a:ln>
            <a:noFill/>
          </a:ln>
        </p:spPr>
        <p:txBody>
          <a:bodyPr spcFirstLastPara="1" wrap="square" lIns="0" tIns="0" rIns="18600" bIns="0" anchor="b" anchorCtr="0">
            <a:noAutofit/>
          </a:bodyPr>
          <a:lstStyle>
            <a:lvl1pPr lvl="0" algn="l">
              <a:lnSpc>
                <a:spcPct val="100000"/>
              </a:lnSpc>
              <a:spcBef>
                <a:spcPts val="0"/>
              </a:spcBef>
              <a:spcAft>
                <a:spcPts val="0"/>
              </a:spcAft>
              <a:buClr>
                <a:schemeClr val="lt1"/>
              </a:buClr>
              <a:buSzPts val="5100"/>
              <a:buFont typeface="Calibri"/>
              <a:buNone/>
              <a:defRPr sz="51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3"/>
          <p:cNvSpPr txBox="1">
            <a:spLocks noGrp="1"/>
          </p:cNvSpPr>
          <p:nvPr>
            <p:ph type="subTitle" idx="1"/>
          </p:nvPr>
        </p:nvSpPr>
        <p:spPr>
          <a:xfrm>
            <a:off x="533400" y="2421402"/>
            <a:ext cx="7854600" cy="1314600"/>
          </a:xfrm>
          <a:prstGeom prst="rect">
            <a:avLst/>
          </a:prstGeom>
          <a:noFill/>
          <a:ln>
            <a:noFill/>
          </a:ln>
        </p:spPr>
        <p:txBody>
          <a:bodyPr spcFirstLastPara="1" wrap="square" lIns="0" tIns="46550" rIns="18600" bIns="46550" anchor="t" anchorCtr="0">
            <a:noAutofit/>
          </a:bodyPr>
          <a:lstStyle>
            <a:lvl1pPr marR="38100" lvl="0" algn="l">
              <a:lnSpc>
                <a:spcPct val="100000"/>
              </a:lnSpc>
              <a:spcBef>
                <a:spcPts val="50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400"/>
              </a:spcBef>
              <a:spcAft>
                <a:spcPts val="0"/>
              </a:spcAft>
              <a:buSzPts val="1500"/>
              <a:buNone/>
              <a:defRPr/>
            </a:lvl2pPr>
            <a:lvl3pPr lvl="2" algn="ctr">
              <a:lnSpc>
                <a:spcPct val="100000"/>
              </a:lnSpc>
              <a:spcBef>
                <a:spcPts val="400"/>
              </a:spcBef>
              <a:spcAft>
                <a:spcPts val="0"/>
              </a:spcAft>
              <a:buSzPts val="1300"/>
              <a:buNone/>
              <a:defRPr/>
            </a:lvl3pPr>
            <a:lvl4pPr lvl="3" algn="ctr">
              <a:lnSpc>
                <a:spcPct val="100000"/>
              </a:lnSpc>
              <a:spcBef>
                <a:spcPts val="400"/>
              </a:spcBef>
              <a:spcAft>
                <a:spcPts val="0"/>
              </a:spcAft>
              <a:buSzPts val="1200"/>
              <a:buNone/>
              <a:defRPr/>
            </a:lvl4pPr>
            <a:lvl5pPr lvl="4" algn="ctr">
              <a:lnSpc>
                <a:spcPct val="100000"/>
              </a:lnSpc>
              <a:spcBef>
                <a:spcPts val="400"/>
              </a:spcBef>
              <a:spcAft>
                <a:spcPts val="0"/>
              </a:spcAft>
              <a:buSzPts val="1200"/>
              <a:buNone/>
              <a:defRPr/>
            </a:lvl5pPr>
            <a:lvl6pPr lvl="5" algn="ctr">
              <a:lnSpc>
                <a:spcPct val="100000"/>
              </a:lnSpc>
              <a:spcBef>
                <a:spcPts val="400"/>
              </a:spcBef>
              <a:spcAft>
                <a:spcPts val="0"/>
              </a:spcAft>
              <a:buSzPts val="1500"/>
              <a:buNone/>
              <a:defRPr/>
            </a:lvl6pPr>
            <a:lvl7pPr lvl="6" algn="ctr">
              <a:lnSpc>
                <a:spcPct val="100000"/>
              </a:lnSpc>
              <a:spcBef>
                <a:spcPts val="400"/>
              </a:spcBef>
              <a:spcAft>
                <a:spcPts val="0"/>
              </a:spcAft>
              <a:buSzPts val="1500"/>
              <a:buNone/>
              <a:defRPr/>
            </a:lvl7pPr>
            <a:lvl8pPr lvl="7" algn="ctr">
              <a:lnSpc>
                <a:spcPct val="100000"/>
              </a:lnSpc>
              <a:spcBef>
                <a:spcPts val="400"/>
              </a:spcBef>
              <a:spcAft>
                <a:spcPts val="0"/>
              </a:spcAft>
              <a:buSzPts val="1800"/>
              <a:buNone/>
              <a:defRPr/>
            </a:lvl8pPr>
            <a:lvl9pPr lvl="8" algn="ctr">
              <a:lnSpc>
                <a:spcPct val="100000"/>
              </a:lnSpc>
              <a:spcBef>
                <a:spcPts val="400"/>
              </a:spcBef>
              <a:spcAft>
                <a:spcPts val="0"/>
              </a:spcAft>
              <a:buSzPts val="1800"/>
              <a:buNone/>
              <a:defRPr/>
            </a:lvl9pPr>
          </a:lstStyle>
          <a:p>
            <a:endParaRPr/>
          </a:p>
        </p:txBody>
      </p:sp>
      <p:pic>
        <p:nvPicPr>
          <p:cNvPr id="13" name="Google Shape;13;p23"/>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298AC4"/>
        </a:solidFill>
        <a:effectLst/>
      </p:bgPr>
    </p:bg>
    <p:spTree>
      <p:nvGrpSpPr>
        <p:cNvPr id="1" name="Shape 90"/>
        <p:cNvGrpSpPr/>
        <p:nvPr/>
      </p:nvGrpSpPr>
      <p:grpSpPr>
        <a:xfrm>
          <a:off x="0" y="0"/>
          <a:ext cx="0" cy="0"/>
          <a:chOff x="0" y="0"/>
          <a:chExt cx="0" cy="0"/>
        </a:xfrm>
      </p:grpSpPr>
      <p:pic>
        <p:nvPicPr>
          <p:cNvPr id="91" name="Google Shape;91;p41" descr="Untitled-4.png"/>
          <p:cNvPicPr preferRelativeResize="0"/>
          <p:nvPr/>
        </p:nvPicPr>
        <p:blipFill rotWithShape="1">
          <a:blip r:embed="rId2">
            <a:alphaModFix/>
          </a:blip>
          <a:srcRect/>
          <a:stretch/>
        </p:blipFill>
        <p:spPr>
          <a:xfrm>
            <a:off x="657275" y="381353"/>
            <a:ext cx="590414" cy="588357"/>
          </a:xfrm>
          <a:prstGeom prst="rect">
            <a:avLst/>
          </a:prstGeom>
          <a:noFill/>
          <a:ln>
            <a:noFill/>
          </a:ln>
        </p:spPr>
      </p:pic>
      <p:sp>
        <p:nvSpPr>
          <p:cNvPr id="92" name="Google Shape;92;p41"/>
          <p:cNvSpPr txBox="1">
            <a:spLocks noGrp="1"/>
          </p:cNvSpPr>
          <p:nvPr>
            <p:ph type="title"/>
          </p:nvPr>
        </p:nvSpPr>
        <p:spPr>
          <a:xfrm>
            <a:off x="729450" y="1170050"/>
            <a:ext cx="7688400" cy="1518600"/>
          </a:xfrm>
          <a:prstGeom prst="rect">
            <a:avLst/>
          </a:prstGeom>
          <a:noFill/>
          <a:ln>
            <a:noFill/>
          </a:ln>
        </p:spPr>
        <p:txBody>
          <a:bodyPr spcFirstLastPara="1" wrap="square" lIns="0" tIns="46550" rIns="0" bIns="0" anchor="t" anchorCtr="0">
            <a:noAutofit/>
          </a:bodyPr>
          <a:lstStyle>
            <a:lvl1pPr marR="0" lvl="0" algn="l">
              <a:lnSpc>
                <a:spcPct val="100000"/>
              </a:lnSpc>
              <a:spcBef>
                <a:spcPts val="0"/>
              </a:spcBef>
              <a:spcAft>
                <a:spcPts val="0"/>
              </a:spcAft>
              <a:buClr>
                <a:schemeClr val="lt1"/>
              </a:buClr>
              <a:buSzPts val="3700"/>
              <a:buFont typeface="Raleway"/>
              <a:buNone/>
              <a:defRPr sz="3700" b="1" i="0" u="none" strike="noStrike" cap="none">
                <a:solidFill>
                  <a:schemeClr val="lt1"/>
                </a:solidFill>
                <a:latin typeface="Raleway"/>
                <a:ea typeface="Raleway"/>
                <a:cs typeface="Raleway"/>
                <a:sym typeface="Raleway"/>
              </a:defRPr>
            </a:lvl1pPr>
            <a:lvl2pPr lvl="1" algn="l">
              <a:lnSpc>
                <a:spcPct val="100000"/>
              </a:lnSpc>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2pPr>
            <a:lvl3pPr lvl="2" algn="l">
              <a:lnSpc>
                <a:spcPct val="100000"/>
              </a:lnSpc>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3pPr>
            <a:lvl4pPr lvl="3" algn="l">
              <a:lnSpc>
                <a:spcPct val="100000"/>
              </a:lnSpc>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4pPr>
            <a:lvl5pPr lvl="4" algn="l">
              <a:lnSpc>
                <a:spcPct val="100000"/>
              </a:lnSpc>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5pPr>
            <a:lvl6pPr lvl="5" algn="l">
              <a:lnSpc>
                <a:spcPct val="100000"/>
              </a:lnSpc>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6pPr>
            <a:lvl7pPr lvl="6" algn="l">
              <a:lnSpc>
                <a:spcPct val="100000"/>
              </a:lnSpc>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7pPr>
            <a:lvl8pPr lvl="7" algn="l">
              <a:lnSpc>
                <a:spcPct val="100000"/>
              </a:lnSpc>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8pPr>
            <a:lvl9pPr lvl="8" algn="l">
              <a:lnSpc>
                <a:spcPct val="100000"/>
              </a:lnSpc>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9pPr>
          </a:lstStyle>
          <a:p>
            <a:endParaRPr/>
          </a:p>
        </p:txBody>
      </p:sp>
      <p:sp>
        <p:nvSpPr>
          <p:cNvPr id="93" name="Google Shape;93;p41"/>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90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4"/>
        <p:cNvGrpSpPr/>
        <p:nvPr/>
      </p:nvGrpSpPr>
      <p:grpSpPr>
        <a:xfrm>
          <a:off x="0" y="0"/>
          <a:ext cx="0" cy="0"/>
          <a:chOff x="0" y="0"/>
          <a:chExt cx="0" cy="0"/>
        </a:xfrm>
      </p:grpSpPr>
      <p:sp>
        <p:nvSpPr>
          <p:cNvPr id="95" name="Google Shape;95;p42"/>
          <p:cNvSpPr/>
          <p:nvPr/>
        </p:nvSpPr>
        <p:spPr>
          <a:xfrm>
            <a:off x="0" y="0"/>
            <a:ext cx="4572000" cy="51435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2"/>
          <p:cNvSpPr txBox="1">
            <a:spLocks noGrp="1"/>
          </p:cNvSpPr>
          <p:nvPr>
            <p:ph type="title"/>
          </p:nvPr>
        </p:nvSpPr>
        <p:spPr>
          <a:xfrm>
            <a:off x="730000" y="1318650"/>
            <a:ext cx="3300900" cy="1687200"/>
          </a:xfrm>
          <a:prstGeom prst="rect">
            <a:avLst/>
          </a:prstGeom>
          <a:noFill/>
          <a:ln>
            <a:noFill/>
          </a:ln>
        </p:spPr>
        <p:txBody>
          <a:bodyPr spcFirstLastPara="1" wrap="square" lIns="0" tIns="46550" rIns="0" bIns="0" anchor="t" anchorCtr="0">
            <a:noAutofit/>
          </a:bodyPr>
          <a:lstStyle>
            <a:lvl1pPr marR="0" lvl="0" algn="l">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97" name="Google Shape;97;p42"/>
          <p:cNvSpPr txBox="1">
            <a:spLocks noGrp="1"/>
          </p:cNvSpPr>
          <p:nvPr>
            <p:ph type="subTitle" idx="1"/>
          </p:nvPr>
        </p:nvSpPr>
        <p:spPr>
          <a:xfrm>
            <a:off x="724950" y="3161525"/>
            <a:ext cx="3300900" cy="759000"/>
          </a:xfrm>
          <a:prstGeom prst="rect">
            <a:avLst/>
          </a:prstGeom>
          <a:noFill/>
          <a:ln>
            <a:noFill/>
          </a:ln>
        </p:spPr>
        <p:txBody>
          <a:bodyPr spcFirstLastPara="1" wrap="square" lIns="93125" tIns="46550" rIns="93125" bIns="46550" anchor="t" anchorCtr="0">
            <a:noAutofit/>
          </a:bodyPr>
          <a:lstStyle>
            <a:lvl1pPr marR="0" lvl="0" algn="l">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98" name="Google Shape;98;p42"/>
          <p:cNvSpPr txBox="1">
            <a:spLocks noGrp="1"/>
          </p:cNvSpPr>
          <p:nvPr>
            <p:ph type="body" idx="2"/>
          </p:nvPr>
        </p:nvSpPr>
        <p:spPr>
          <a:xfrm>
            <a:off x="5174225" y="1352625"/>
            <a:ext cx="3374400" cy="3025500"/>
          </a:xfrm>
          <a:prstGeom prst="rect">
            <a:avLst/>
          </a:prstGeom>
          <a:noFill/>
          <a:ln>
            <a:noFill/>
          </a:ln>
        </p:spPr>
        <p:txBody>
          <a:bodyPr spcFirstLastPara="1" wrap="square" lIns="93125" tIns="46550" rIns="93125" bIns="46550" anchor="t" anchorCtr="0">
            <a:noAutofit/>
          </a:bodyPr>
          <a:lstStyle>
            <a:lvl1pPr marL="457200" marR="0" lvl="0" indent="-342900" algn="l">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99" name="Google Shape;99;p42"/>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900"/>
          </a:p>
        </p:txBody>
      </p:sp>
      <p:pic>
        <p:nvPicPr>
          <p:cNvPr id="100" name="Google Shape;100;p42" descr="Untitled-3.png"/>
          <p:cNvPicPr preferRelativeResize="0"/>
          <p:nvPr/>
        </p:nvPicPr>
        <p:blipFill rotWithShape="1">
          <a:blip r:embed="rId2">
            <a:alphaModFix/>
          </a:blip>
          <a:srcRect/>
          <a:stretch/>
        </p:blipFill>
        <p:spPr>
          <a:xfrm>
            <a:off x="657275" y="609941"/>
            <a:ext cx="590414" cy="58835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04"/>
        <p:cNvGrpSpPr/>
        <p:nvPr/>
      </p:nvGrpSpPr>
      <p:grpSpPr>
        <a:xfrm>
          <a:off x="0" y="0"/>
          <a:ext cx="0" cy="0"/>
          <a:chOff x="0" y="0"/>
          <a:chExt cx="0" cy="0"/>
        </a:xfrm>
      </p:grpSpPr>
      <p:sp>
        <p:nvSpPr>
          <p:cNvPr id="105" name="Google Shape;105;g5f5a27d41c_0_3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100"/>
              <a:buFont typeface="Calibri"/>
              <a:buNone/>
              <a:defRPr sz="51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5f5a27d41c_0_37"/>
          <p:cNvSpPr txBox="1">
            <a:spLocks noGrp="1"/>
          </p:cNvSpPr>
          <p:nvPr>
            <p:ph type="body" idx="1"/>
          </p:nvPr>
        </p:nvSpPr>
        <p:spPr>
          <a:xfrm>
            <a:off x="530352" y="2028498"/>
            <a:ext cx="7772400" cy="1132200"/>
          </a:xfrm>
          <a:prstGeom prst="rect">
            <a:avLst/>
          </a:prstGeom>
          <a:noFill/>
          <a:ln>
            <a:noFill/>
          </a:ln>
        </p:spPr>
        <p:txBody>
          <a:bodyPr spcFirstLastPara="1" wrap="square" lIns="46550" tIns="46550" rIns="46550" bIns="46550" anchor="t" anchorCtr="0">
            <a:noAutofit/>
          </a:bodyPr>
          <a:lstStyle>
            <a:lvl1pPr marL="457200" lvl="0" indent="-228600" algn="l">
              <a:lnSpc>
                <a:spcPct val="100000"/>
              </a:lnSpc>
              <a:spcBef>
                <a:spcPts val="500"/>
              </a:spcBef>
              <a:spcAft>
                <a:spcPts val="0"/>
              </a:spcAft>
              <a:buSzPts val="2600"/>
              <a:buNone/>
              <a:defRPr sz="2600">
                <a:solidFill>
                  <a:schemeClr val="lt1"/>
                </a:solidFill>
              </a:defRPr>
            </a:lvl1pPr>
            <a:lvl2pPr marL="914400" lvl="1" indent="-228600" algn="l">
              <a:lnSpc>
                <a:spcPct val="100000"/>
              </a:lnSpc>
              <a:spcBef>
                <a:spcPts val="300"/>
              </a:spcBef>
              <a:spcAft>
                <a:spcPts val="0"/>
              </a:spcAft>
              <a:buSzPts val="1200"/>
              <a:buNone/>
              <a:defRPr sz="1400">
                <a:solidFill>
                  <a:schemeClr val="lt1"/>
                </a:solidFill>
              </a:defRPr>
            </a:lvl2pPr>
            <a:lvl3pPr marL="1371600" lvl="2" indent="-228600" algn="l">
              <a:lnSpc>
                <a:spcPct val="100000"/>
              </a:lnSpc>
              <a:spcBef>
                <a:spcPts val="300"/>
              </a:spcBef>
              <a:spcAft>
                <a:spcPts val="0"/>
              </a:spcAft>
              <a:buSzPts val="800"/>
              <a:buNone/>
              <a:defRPr sz="1200">
                <a:solidFill>
                  <a:schemeClr val="lt1"/>
                </a:solidFill>
              </a:defRPr>
            </a:lvl3pPr>
            <a:lvl4pPr marL="1828800" lvl="3" indent="-228600" algn="l">
              <a:lnSpc>
                <a:spcPct val="100000"/>
              </a:lnSpc>
              <a:spcBef>
                <a:spcPts val="200"/>
              </a:spcBef>
              <a:spcAft>
                <a:spcPts val="0"/>
              </a:spcAft>
              <a:buSzPts val="700"/>
              <a:buNone/>
              <a:defRPr sz="1100">
                <a:solidFill>
                  <a:schemeClr val="lt1"/>
                </a:solidFill>
              </a:defRPr>
            </a:lvl4pPr>
            <a:lvl5pPr marL="2286000" lvl="4" indent="-228600" algn="l">
              <a:lnSpc>
                <a:spcPct val="100000"/>
              </a:lnSpc>
              <a:spcBef>
                <a:spcPts val="200"/>
              </a:spcBef>
              <a:spcAft>
                <a:spcPts val="0"/>
              </a:spcAft>
              <a:buSzPts val="700"/>
              <a:buNone/>
              <a:defRPr sz="1100">
                <a:solidFill>
                  <a:schemeClr val="lt1"/>
                </a:solidFill>
              </a:defRPr>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107" name="Google Shape;107;g5f5a27d41c_0_37"/>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pic>
        <p:nvPicPr>
          <p:cNvPr id="109" name="Google Shape;109;g5f5a27d41c_0_13"/>
          <p:cNvPicPr preferRelativeResize="0"/>
          <p:nvPr/>
        </p:nvPicPr>
        <p:blipFill rotWithShape="1">
          <a:blip r:embed="rId2">
            <a:alphaModFix/>
          </a:blip>
          <a:srcRect/>
          <a:stretch/>
        </p:blipFill>
        <p:spPr>
          <a:xfrm>
            <a:off x="3616452" y="1028700"/>
            <a:ext cx="1433322" cy="234209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10"/>
        <p:cNvGrpSpPr/>
        <p:nvPr/>
      </p:nvGrpSpPr>
      <p:grpSpPr>
        <a:xfrm>
          <a:off x="0" y="0"/>
          <a:ext cx="0" cy="0"/>
          <a:chOff x="0" y="0"/>
          <a:chExt cx="0" cy="0"/>
        </a:xfrm>
      </p:grpSpPr>
      <p:sp>
        <p:nvSpPr>
          <p:cNvPr id="111" name="Google Shape;111;g5f5a27d41c_0_15"/>
          <p:cNvSpPr txBox="1">
            <a:spLocks noGrp="1"/>
          </p:cNvSpPr>
          <p:nvPr>
            <p:ph type="ctrTitle"/>
          </p:nvPr>
        </p:nvSpPr>
        <p:spPr>
          <a:xfrm>
            <a:off x="533400" y="1028700"/>
            <a:ext cx="7851600" cy="1371600"/>
          </a:xfrm>
          <a:prstGeom prst="rect">
            <a:avLst/>
          </a:prstGeom>
          <a:noFill/>
          <a:ln>
            <a:noFill/>
          </a:ln>
        </p:spPr>
        <p:txBody>
          <a:bodyPr spcFirstLastPara="1" wrap="square" lIns="0" tIns="0" rIns="18600" bIns="0" anchor="b" anchorCtr="0">
            <a:noAutofit/>
          </a:bodyPr>
          <a:lstStyle>
            <a:lvl1pPr lvl="0" algn="l">
              <a:lnSpc>
                <a:spcPct val="100000"/>
              </a:lnSpc>
              <a:spcBef>
                <a:spcPts val="0"/>
              </a:spcBef>
              <a:spcAft>
                <a:spcPts val="0"/>
              </a:spcAft>
              <a:buClr>
                <a:schemeClr val="lt1"/>
              </a:buClr>
              <a:buSzPts val="5100"/>
              <a:buFont typeface="Calibri"/>
              <a:buNone/>
              <a:defRPr sz="51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5f5a27d41c_0_15"/>
          <p:cNvSpPr txBox="1">
            <a:spLocks noGrp="1"/>
          </p:cNvSpPr>
          <p:nvPr>
            <p:ph type="subTitle" idx="1"/>
          </p:nvPr>
        </p:nvSpPr>
        <p:spPr>
          <a:xfrm>
            <a:off x="533400" y="2421402"/>
            <a:ext cx="7854600" cy="1314300"/>
          </a:xfrm>
          <a:prstGeom prst="rect">
            <a:avLst/>
          </a:prstGeom>
          <a:noFill/>
          <a:ln>
            <a:noFill/>
          </a:ln>
        </p:spPr>
        <p:txBody>
          <a:bodyPr spcFirstLastPara="1" wrap="square" lIns="0" tIns="46550" rIns="18600" bIns="46550" anchor="t" anchorCtr="0">
            <a:noAutofit/>
          </a:bodyPr>
          <a:lstStyle>
            <a:lvl1pPr marR="38100" lvl="0" algn="l">
              <a:lnSpc>
                <a:spcPct val="100000"/>
              </a:lnSpc>
              <a:spcBef>
                <a:spcPts val="50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400"/>
              </a:spcBef>
              <a:spcAft>
                <a:spcPts val="0"/>
              </a:spcAft>
              <a:buSzPts val="1500"/>
              <a:buNone/>
              <a:defRPr/>
            </a:lvl2pPr>
            <a:lvl3pPr lvl="2" algn="ctr">
              <a:lnSpc>
                <a:spcPct val="100000"/>
              </a:lnSpc>
              <a:spcBef>
                <a:spcPts val="400"/>
              </a:spcBef>
              <a:spcAft>
                <a:spcPts val="0"/>
              </a:spcAft>
              <a:buSzPts val="1300"/>
              <a:buNone/>
              <a:defRPr/>
            </a:lvl3pPr>
            <a:lvl4pPr lvl="3" algn="ctr">
              <a:lnSpc>
                <a:spcPct val="100000"/>
              </a:lnSpc>
              <a:spcBef>
                <a:spcPts val="400"/>
              </a:spcBef>
              <a:spcAft>
                <a:spcPts val="0"/>
              </a:spcAft>
              <a:buSzPts val="1200"/>
              <a:buNone/>
              <a:defRPr/>
            </a:lvl4pPr>
            <a:lvl5pPr lvl="4" algn="ctr">
              <a:lnSpc>
                <a:spcPct val="100000"/>
              </a:lnSpc>
              <a:spcBef>
                <a:spcPts val="400"/>
              </a:spcBef>
              <a:spcAft>
                <a:spcPts val="0"/>
              </a:spcAft>
              <a:buSzPts val="1200"/>
              <a:buNone/>
              <a:defRPr/>
            </a:lvl5pPr>
            <a:lvl6pPr lvl="5" algn="ctr">
              <a:lnSpc>
                <a:spcPct val="100000"/>
              </a:lnSpc>
              <a:spcBef>
                <a:spcPts val="400"/>
              </a:spcBef>
              <a:spcAft>
                <a:spcPts val="0"/>
              </a:spcAft>
              <a:buSzPts val="1500"/>
              <a:buNone/>
              <a:defRPr/>
            </a:lvl6pPr>
            <a:lvl7pPr lvl="6" algn="ctr">
              <a:lnSpc>
                <a:spcPct val="100000"/>
              </a:lnSpc>
              <a:spcBef>
                <a:spcPts val="400"/>
              </a:spcBef>
              <a:spcAft>
                <a:spcPts val="0"/>
              </a:spcAft>
              <a:buSzPts val="1500"/>
              <a:buNone/>
              <a:defRPr/>
            </a:lvl7pPr>
            <a:lvl8pPr lvl="7" algn="ctr">
              <a:lnSpc>
                <a:spcPct val="100000"/>
              </a:lnSpc>
              <a:spcBef>
                <a:spcPts val="400"/>
              </a:spcBef>
              <a:spcAft>
                <a:spcPts val="0"/>
              </a:spcAft>
              <a:buSzPts val="1800"/>
              <a:buNone/>
              <a:defRPr/>
            </a:lvl8pPr>
            <a:lvl9pPr lvl="8" algn="ctr">
              <a:lnSpc>
                <a:spcPct val="100000"/>
              </a:lnSpc>
              <a:spcBef>
                <a:spcPts val="400"/>
              </a:spcBef>
              <a:spcAft>
                <a:spcPts val="0"/>
              </a:spcAft>
              <a:buSzPts val="1800"/>
              <a:buNone/>
              <a:defRPr/>
            </a:lvl9pPr>
          </a:lstStyle>
          <a:p>
            <a:endParaRPr/>
          </a:p>
        </p:txBody>
      </p:sp>
      <p:pic>
        <p:nvPicPr>
          <p:cNvPr id="113" name="Google Shape;113;g5f5a27d41c_0_15"/>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g5f5a27d41c_0_19"/>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a:lnSpc>
                <a:spcPct val="100000"/>
              </a:lnSpc>
              <a:spcBef>
                <a:spcPts val="0"/>
              </a:spcBef>
              <a:spcAft>
                <a:spcPts val="0"/>
              </a:spcAft>
              <a:buClr>
                <a:schemeClr val="accent4"/>
              </a:buClr>
              <a:buSzPts val="3700"/>
              <a:buFont typeface="Calibri"/>
              <a:buNone/>
              <a:defRPr sz="3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5f5a27d41c_0_19"/>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lvl="0" indent="-393700" algn="l">
              <a:lnSpc>
                <a:spcPct val="100000"/>
              </a:lnSpc>
              <a:spcBef>
                <a:spcPts val="500"/>
              </a:spcBef>
              <a:spcAft>
                <a:spcPts val="0"/>
              </a:spcAft>
              <a:buClr>
                <a:schemeClr val="accent4"/>
              </a:buClr>
              <a:buSzPts val="2600"/>
              <a:buFont typeface="Arial"/>
              <a:buChar char="•"/>
              <a:defRPr sz="2600"/>
            </a:lvl1pPr>
            <a:lvl2pPr marL="914400" lvl="1" indent="-323850" algn="l">
              <a:lnSpc>
                <a:spcPct val="100000"/>
              </a:lnSpc>
              <a:spcBef>
                <a:spcPts val="400"/>
              </a:spcBef>
              <a:spcAft>
                <a:spcPts val="0"/>
              </a:spcAft>
              <a:buSzPts val="1500"/>
              <a:buChar char="●"/>
              <a:defRPr/>
            </a:lvl2pPr>
            <a:lvl3pPr marL="1371600" lvl="2" indent="-311150" algn="l">
              <a:lnSpc>
                <a:spcPct val="100000"/>
              </a:lnSpc>
              <a:spcBef>
                <a:spcPts val="400"/>
              </a:spcBef>
              <a:spcAft>
                <a:spcPts val="0"/>
              </a:spcAft>
              <a:buSzPts val="1300"/>
              <a:buChar char="●"/>
              <a:defRPr/>
            </a:lvl3pPr>
            <a:lvl4pPr marL="1828800" lvl="3" indent="-304800" algn="l">
              <a:lnSpc>
                <a:spcPct val="100000"/>
              </a:lnSpc>
              <a:spcBef>
                <a:spcPts val="400"/>
              </a:spcBef>
              <a:spcAft>
                <a:spcPts val="0"/>
              </a:spcAft>
              <a:buSzPts val="1200"/>
              <a:buChar char="●"/>
              <a:defRPr/>
            </a:lvl4pPr>
            <a:lvl5pPr marL="2286000" lvl="4" indent="-304800" algn="l">
              <a:lnSpc>
                <a:spcPct val="100000"/>
              </a:lnSpc>
              <a:spcBef>
                <a:spcPts val="400"/>
              </a:spcBef>
              <a:spcAft>
                <a:spcPts val="0"/>
              </a:spcAft>
              <a:buSzPts val="1200"/>
              <a:buChar char="●"/>
              <a:defRPr/>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117" name="Google Shape;117;g5f5a27d41c_0_1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g5f5a27d41c_0_23"/>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a:lnSpc>
                <a:spcPct val="100000"/>
              </a:lnSpc>
              <a:spcBef>
                <a:spcPts val="0"/>
              </a:spcBef>
              <a:spcAft>
                <a:spcPts val="0"/>
              </a:spcAft>
              <a:buClr>
                <a:schemeClr val="accent4"/>
              </a:buClr>
              <a:buSzPts val="37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5f5a27d41c_0_23"/>
          <p:cNvSpPr txBox="1">
            <a:spLocks noGrp="1"/>
          </p:cNvSpPr>
          <p:nvPr>
            <p:ph type="body" idx="1"/>
          </p:nvPr>
        </p:nvSpPr>
        <p:spPr>
          <a:xfrm>
            <a:off x="457200" y="1391436"/>
            <a:ext cx="4040100" cy="494400"/>
          </a:xfrm>
          <a:prstGeom prst="rect">
            <a:avLst/>
          </a:prstGeom>
          <a:noFill/>
          <a:ln>
            <a:noFill/>
          </a:ln>
        </p:spPr>
        <p:txBody>
          <a:bodyPr spcFirstLastPara="1" wrap="square" lIns="46550" tIns="0" rIns="46550" bIns="0" anchor="ctr" anchorCtr="0">
            <a:noAutofit/>
          </a:bodyPr>
          <a:lstStyle>
            <a:lvl1pPr marL="457200" lvl="0" indent="-228600" algn="l">
              <a:lnSpc>
                <a:spcPct val="100000"/>
              </a:lnSpc>
              <a:spcBef>
                <a:spcPts val="50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3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300"/>
              </a:spcBef>
              <a:spcAft>
                <a:spcPts val="0"/>
              </a:spcAft>
              <a:buSzPts val="800"/>
              <a:buNone/>
              <a:defRPr sz="1200" b="1"/>
            </a:lvl4pPr>
            <a:lvl5pPr marL="2286000" lvl="4" indent="-228600" algn="l">
              <a:lnSpc>
                <a:spcPct val="100000"/>
              </a:lnSpc>
              <a:spcBef>
                <a:spcPts val="300"/>
              </a:spcBef>
              <a:spcAft>
                <a:spcPts val="0"/>
              </a:spcAft>
              <a:buSzPts val="800"/>
              <a:buNone/>
              <a:defRPr sz="1200" b="1"/>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121" name="Google Shape;121;g5f5a27d41c_0_23"/>
          <p:cNvSpPr txBox="1">
            <a:spLocks noGrp="1"/>
          </p:cNvSpPr>
          <p:nvPr>
            <p:ph type="body" idx="2"/>
          </p:nvPr>
        </p:nvSpPr>
        <p:spPr>
          <a:xfrm>
            <a:off x="4645027" y="1394820"/>
            <a:ext cx="4041900" cy="491100"/>
          </a:xfrm>
          <a:prstGeom prst="rect">
            <a:avLst/>
          </a:prstGeom>
          <a:noFill/>
          <a:ln>
            <a:noFill/>
          </a:ln>
        </p:spPr>
        <p:txBody>
          <a:bodyPr spcFirstLastPara="1" wrap="square" lIns="46550" tIns="0" rIns="46550" bIns="0" anchor="ctr" anchorCtr="0">
            <a:noAutofit/>
          </a:bodyPr>
          <a:lstStyle>
            <a:lvl1pPr marL="457200" lvl="0" indent="-228600" algn="l">
              <a:lnSpc>
                <a:spcPct val="100000"/>
              </a:lnSpc>
              <a:spcBef>
                <a:spcPts val="50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3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300"/>
              </a:spcBef>
              <a:spcAft>
                <a:spcPts val="0"/>
              </a:spcAft>
              <a:buSzPts val="800"/>
              <a:buNone/>
              <a:defRPr sz="1200" b="1"/>
            </a:lvl4pPr>
            <a:lvl5pPr marL="2286000" lvl="4" indent="-228600" algn="l">
              <a:lnSpc>
                <a:spcPct val="100000"/>
              </a:lnSpc>
              <a:spcBef>
                <a:spcPts val="300"/>
              </a:spcBef>
              <a:spcAft>
                <a:spcPts val="0"/>
              </a:spcAft>
              <a:buSzPts val="800"/>
              <a:buNone/>
              <a:defRPr sz="1200" b="1"/>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122" name="Google Shape;122;g5f5a27d41c_0_23"/>
          <p:cNvSpPr txBox="1">
            <a:spLocks noGrp="1"/>
          </p:cNvSpPr>
          <p:nvPr>
            <p:ph type="body" idx="3"/>
          </p:nvPr>
        </p:nvSpPr>
        <p:spPr>
          <a:xfrm>
            <a:off x="457200" y="1885950"/>
            <a:ext cx="4040100" cy="2884200"/>
          </a:xfrm>
          <a:prstGeom prst="rect">
            <a:avLst/>
          </a:prstGeom>
          <a:noFill/>
          <a:ln>
            <a:noFill/>
          </a:ln>
        </p:spPr>
        <p:txBody>
          <a:bodyPr spcFirstLastPara="1" wrap="square" lIns="93125" tIns="0" rIns="93125" bIns="46550" anchor="t" anchorCtr="0">
            <a:noAutofit/>
          </a:bodyPr>
          <a:lstStyle>
            <a:lvl1pPr marL="457200" lvl="0" indent="-342900" algn="l">
              <a:lnSpc>
                <a:spcPct val="100000"/>
              </a:lnSpc>
              <a:spcBef>
                <a:spcPts val="400"/>
              </a:spcBef>
              <a:spcAft>
                <a:spcPts val="0"/>
              </a:spcAft>
              <a:buSzPts val="1800"/>
              <a:buChar char="•"/>
              <a:defRPr sz="1800"/>
            </a:lvl1pPr>
            <a:lvl2pPr marL="914400" lvl="1" indent="-311150" algn="l">
              <a:lnSpc>
                <a:spcPct val="100000"/>
              </a:lnSpc>
              <a:spcBef>
                <a:spcPts val="300"/>
              </a:spcBef>
              <a:spcAft>
                <a:spcPts val="0"/>
              </a:spcAft>
              <a:buSzPts val="13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300"/>
              </a:spcBef>
              <a:spcAft>
                <a:spcPts val="0"/>
              </a:spcAft>
              <a:buSzPts val="800"/>
              <a:buChar char="●"/>
              <a:defRPr sz="1200"/>
            </a:lvl4pPr>
            <a:lvl5pPr marL="2286000" lvl="4" indent="-279400" algn="l">
              <a:lnSpc>
                <a:spcPct val="100000"/>
              </a:lnSpc>
              <a:spcBef>
                <a:spcPts val="300"/>
              </a:spcBef>
              <a:spcAft>
                <a:spcPts val="0"/>
              </a:spcAft>
              <a:buSzPts val="800"/>
              <a:buChar char="●"/>
              <a:defRPr sz="12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123" name="Google Shape;123;g5f5a27d41c_0_23"/>
          <p:cNvSpPr txBox="1">
            <a:spLocks noGrp="1"/>
          </p:cNvSpPr>
          <p:nvPr>
            <p:ph type="body" idx="4"/>
          </p:nvPr>
        </p:nvSpPr>
        <p:spPr>
          <a:xfrm>
            <a:off x="4645027" y="1885950"/>
            <a:ext cx="4041900" cy="2884200"/>
          </a:xfrm>
          <a:prstGeom prst="rect">
            <a:avLst/>
          </a:prstGeom>
          <a:noFill/>
          <a:ln>
            <a:noFill/>
          </a:ln>
        </p:spPr>
        <p:txBody>
          <a:bodyPr spcFirstLastPara="1" wrap="square" lIns="93125" tIns="0" rIns="93125" bIns="46550" anchor="t" anchorCtr="0">
            <a:noAutofit/>
          </a:bodyPr>
          <a:lstStyle>
            <a:lvl1pPr marL="457200" lvl="0" indent="-342900" algn="l">
              <a:lnSpc>
                <a:spcPct val="100000"/>
              </a:lnSpc>
              <a:spcBef>
                <a:spcPts val="400"/>
              </a:spcBef>
              <a:spcAft>
                <a:spcPts val="0"/>
              </a:spcAft>
              <a:buSzPts val="1800"/>
              <a:buChar char="•"/>
              <a:defRPr sz="1800"/>
            </a:lvl1pPr>
            <a:lvl2pPr marL="914400" lvl="1" indent="-311150" algn="l">
              <a:lnSpc>
                <a:spcPct val="100000"/>
              </a:lnSpc>
              <a:spcBef>
                <a:spcPts val="300"/>
              </a:spcBef>
              <a:spcAft>
                <a:spcPts val="0"/>
              </a:spcAft>
              <a:buSzPts val="13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300"/>
              </a:spcBef>
              <a:spcAft>
                <a:spcPts val="0"/>
              </a:spcAft>
              <a:buSzPts val="800"/>
              <a:buChar char="●"/>
              <a:defRPr sz="1200"/>
            </a:lvl4pPr>
            <a:lvl5pPr marL="2286000" lvl="4" indent="-279400" algn="l">
              <a:lnSpc>
                <a:spcPct val="100000"/>
              </a:lnSpc>
              <a:spcBef>
                <a:spcPts val="300"/>
              </a:spcBef>
              <a:spcAft>
                <a:spcPts val="0"/>
              </a:spcAft>
              <a:buSzPts val="800"/>
              <a:buChar char="●"/>
              <a:defRPr sz="12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124" name="Google Shape;124;g5f5a27d41c_0_23"/>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5"/>
        <p:cNvGrpSpPr/>
        <p:nvPr/>
      </p:nvGrpSpPr>
      <p:grpSpPr>
        <a:xfrm>
          <a:off x="0" y="0"/>
          <a:ext cx="0" cy="0"/>
          <a:chOff x="0" y="0"/>
          <a:chExt cx="0" cy="0"/>
        </a:xfrm>
      </p:grpSpPr>
      <p:pic>
        <p:nvPicPr>
          <p:cNvPr id="126" name="Google Shape;126;g5f5a27d41c_0_3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27"/>
        <p:cNvGrpSpPr/>
        <p:nvPr/>
      </p:nvGrpSpPr>
      <p:grpSpPr>
        <a:xfrm>
          <a:off x="0" y="0"/>
          <a:ext cx="0" cy="0"/>
          <a:chOff x="0" y="0"/>
          <a:chExt cx="0" cy="0"/>
        </a:xfrm>
      </p:grpSpPr>
      <p:sp>
        <p:nvSpPr>
          <p:cNvPr id="128" name="Google Shape;128;g5f5a27d41c_0_32"/>
          <p:cNvSpPr txBox="1">
            <a:spLocks noGrp="1"/>
          </p:cNvSpPr>
          <p:nvPr>
            <p:ph type="title"/>
          </p:nvPr>
        </p:nvSpPr>
        <p:spPr>
          <a:xfrm>
            <a:off x="457200" y="205978"/>
            <a:ext cx="8229600" cy="857400"/>
          </a:xfrm>
          <a:prstGeom prst="rect">
            <a:avLst/>
          </a:prstGeom>
          <a:noFill/>
          <a:ln>
            <a:noFill/>
          </a:ln>
        </p:spPr>
        <p:txBody>
          <a:bodyPr spcFirstLastPara="1" wrap="square" lIns="93075" tIns="93075" rIns="93075" bIns="93075" anchor="ctr" anchorCtr="0">
            <a:noAutofit/>
          </a:bodyPr>
          <a:lstStyle>
            <a:lvl1pPr lvl="0" algn="l">
              <a:lnSpc>
                <a:spcPct val="100000"/>
              </a:lnSpc>
              <a:spcBef>
                <a:spcPts val="0"/>
              </a:spcBef>
              <a:spcAft>
                <a:spcPts val="0"/>
              </a:spcAft>
              <a:buClr>
                <a:srgbClr val="991B1E"/>
              </a:buClr>
              <a:buSzPts val="3700"/>
              <a:buFont typeface="Georgia"/>
              <a:buNone/>
              <a:defRPr sz="37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9pPr>
          </a:lstStyle>
          <a:p>
            <a:endParaRPr/>
          </a:p>
        </p:txBody>
      </p:sp>
      <p:sp>
        <p:nvSpPr>
          <p:cNvPr id="129" name="Google Shape;129;g5f5a27d41c_0_32"/>
          <p:cNvSpPr txBox="1">
            <a:spLocks noGrp="1"/>
          </p:cNvSpPr>
          <p:nvPr>
            <p:ph type="body" idx="1"/>
          </p:nvPr>
        </p:nvSpPr>
        <p:spPr>
          <a:xfrm>
            <a:off x="457200"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a:lnSpc>
                <a:spcPct val="100000"/>
              </a:lnSpc>
              <a:spcBef>
                <a:spcPts val="500"/>
              </a:spcBef>
              <a:spcAft>
                <a:spcPts val="0"/>
              </a:spcAft>
              <a:buSzPts val="2600"/>
              <a:buChar char="•"/>
              <a:defRPr/>
            </a:lvl1pPr>
            <a:lvl2pPr marL="914400" lvl="1" indent="-323850" algn="l">
              <a:lnSpc>
                <a:spcPct val="100000"/>
              </a:lnSpc>
              <a:spcBef>
                <a:spcPts val="400"/>
              </a:spcBef>
              <a:spcAft>
                <a:spcPts val="0"/>
              </a:spcAft>
              <a:buSzPts val="15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sp>
        <p:nvSpPr>
          <p:cNvPr id="130" name="Google Shape;130;g5f5a27d41c_0_32"/>
          <p:cNvSpPr txBox="1">
            <a:spLocks noGrp="1"/>
          </p:cNvSpPr>
          <p:nvPr>
            <p:ph type="body" idx="2"/>
          </p:nvPr>
        </p:nvSpPr>
        <p:spPr>
          <a:xfrm>
            <a:off x="4692274"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a:lnSpc>
                <a:spcPct val="100000"/>
              </a:lnSpc>
              <a:spcBef>
                <a:spcPts val="500"/>
              </a:spcBef>
              <a:spcAft>
                <a:spcPts val="0"/>
              </a:spcAft>
              <a:buSzPts val="2600"/>
              <a:buChar char="•"/>
              <a:defRPr/>
            </a:lvl1pPr>
            <a:lvl2pPr marL="914400" lvl="1" indent="-323850" algn="l">
              <a:lnSpc>
                <a:spcPct val="100000"/>
              </a:lnSpc>
              <a:spcBef>
                <a:spcPts val="400"/>
              </a:spcBef>
              <a:spcAft>
                <a:spcPts val="0"/>
              </a:spcAft>
              <a:buSzPts val="15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pic>
        <p:nvPicPr>
          <p:cNvPr id="131" name="Google Shape;131;g5f5a27d41c_0_32"/>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
        <p:cNvGrpSpPr/>
        <p:nvPr/>
      </p:nvGrpSpPr>
      <p:grpSpPr>
        <a:xfrm>
          <a:off x="0" y="0"/>
          <a:ext cx="0" cy="0"/>
          <a:chOff x="0" y="0"/>
          <a:chExt cx="0" cy="0"/>
        </a:xfrm>
      </p:grpSpPr>
      <p:sp>
        <p:nvSpPr>
          <p:cNvPr id="133" name="Google Shape;133;g5f5a27d41c_0_41"/>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5f5a27d41c_0_41"/>
          <p:cNvSpPr txBox="1">
            <a:spLocks noGrp="1"/>
          </p:cNvSpPr>
          <p:nvPr>
            <p:ph type="body" idx="1"/>
          </p:nvPr>
        </p:nvSpPr>
        <p:spPr>
          <a:xfrm>
            <a:off x="457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a:lnSpc>
                <a:spcPct val="100000"/>
              </a:lnSpc>
              <a:spcBef>
                <a:spcPts val="500"/>
              </a:spcBef>
              <a:spcAft>
                <a:spcPts val="0"/>
              </a:spcAft>
              <a:buSzPts val="2400"/>
              <a:buChar char="•"/>
              <a:defRPr sz="2400"/>
            </a:lvl1pPr>
            <a:lvl2pPr marL="914400" lvl="1" indent="-323850" algn="l">
              <a:lnSpc>
                <a:spcPct val="100000"/>
              </a:lnSpc>
              <a:spcBef>
                <a:spcPts val="400"/>
              </a:spcBef>
              <a:spcAft>
                <a:spcPts val="0"/>
              </a:spcAft>
              <a:buSzPts val="1500"/>
              <a:buChar char="●"/>
              <a:defRPr sz="1800"/>
            </a:lvl2pPr>
            <a:lvl3pPr marL="1371600" lvl="2" indent="-298450" algn="l">
              <a:lnSpc>
                <a:spcPct val="100000"/>
              </a:lnSpc>
              <a:spcBef>
                <a:spcPts val="300"/>
              </a:spcBef>
              <a:spcAft>
                <a:spcPts val="0"/>
              </a:spcAft>
              <a:buSzPts val="1100"/>
              <a:buChar char="●"/>
              <a:defRPr sz="1500"/>
            </a:lvl3pPr>
            <a:lvl4pPr marL="1828800" lvl="3" indent="-285750" algn="l">
              <a:lnSpc>
                <a:spcPct val="100000"/>
              </a:lnSpc>
              <a:spcBef>
                <a:spcPts val="300"/>
              </a:spcBef>
              <a:spcAft>
                <a:spcPts val="0"/>
              </a:spcAft>
              <a:buSzPts val="900"/>
              <a:buChar char="●"/>
              <a:defRPr sz="1400"/>
            </a:lvl4pPr>
            <a:lvl5pPr marL="2286000" lvl="4" indent="-285750" algn="l">
              <a:lnSpc>
                <a:spcPct val="100000"/>
              </a:lnSpc>
              <a:spcBef>
                <a:spcPts val="300"/>
              </a:spcBef>
              <a:spcAft>
                <a:spcPts val="0"/>
              </a:spcAft>
              <a:buSzPts val="900"/>
              <a:buChar char="●"/>
              <a:defRPr sz="14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135" name="Google Shape;135;g5f5a27d41c_0_41"/>
          <p:cNvSpPr txBox="1">
            <a:spLocks noGrp="1"/>
          </p:cNvSpPr>
          <p:nvPr>
            <p:ph type="body" idx="2"/>
          </p:nvPr>
        </p:nvSpPr>
        <p:spPr>
          <a:xfrm>
            <a:off x="4648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a:lnSpc>
                <a:spcPct val="100000"/>
              </a:lnSpc>
              <a:spcBef>
                <a:spcPts val="500"/>
              </a:spcBef>
              <a:spcAft>
                <a:spcPts val="0"/>
              </a:spcAft>
              <a:buSzPts val="2400"/>
              <a:buChar char="•"/>
              <a:defRPr sz="2400"/>
            </a:lvl1pPr>
            <a:lvl2pPr marL="914400" lvl="1" indent="-323850" algn="l">
              <a:lnSpc>
                <a:spcPct val="100000"/>
              </a:lnSpc>
              <a:spcBef>
                <a:spcPts val="400"/>
              </a:spcBef>
              <a:spcAft>
                <a:spcPts val="0"/>
              </a:spcAft>
              <a:buSzPts val="1500"/>
              <a:buChar char="●"/>
              <a:defRPr sz="1800"/>
            </a:lvl2pPr>
            <a:lvl3pPr marL="1371600" lvl="2" indent="-298450" algn="l">
              <a:lnSpc>
                <a:spcPct val="100000"/>
              </a:lnSpc>
              <a:spcBef>
                <a:spcPts val="300"/>
              </a:spcBef>
              <a:spcAft>
                <a:spcPts val="0"/>
              </a:spcAft>
              <a:buSzPts val="1100"/>
              <a:buChar char="●"/>
              <a:defRPr sz="1500"/>
            </a:lvl3pPr>
            <a:lvl4pPr marL="1828800" lvl="3" indent="-285750" algn="l">
              <a:lnSpc>
                <a:spcPct val="100000"/>
              </a:lnSpc>
              <a:spcBef>
                <a:spcPts val="300"/>
              </a:spcBef>
              <a:spcAft>
                <a:spcPts val="0"/>
              </a:spcAft>
              <a:buSzPts val="900"/>
              <a:buChar char="●"/>
              <a:defRPr sz="1400"/>
            </a:lvl4pPr>
            <a:lvl5pPr marL="2286000" lvl="4" indent="-285750" algn="l">
              <a:lnSpc>
                <a:spcPct val="100000"/>
              </a:lnSpc>
              <a:spcBef>
                <a:spcPts val="300"/>
              </a:spcBef>
              <a:spcAft>
                <a:spcPts val="0"/>
              </a:spcAft>
              <a:buSzPts val="900"/>
              <a:buChar char="●"/>
              <a:defRPr sz="14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136" name="Google Shape;136;g5f5a27d41c_0_41"/>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
        <p:cNvGrpSpPr/>
        <p:nvPr/>
      </p:nvGrpSpPr>
      <p:grpSpPr>
        <a:xfrm>
          <a:off x="0" y="0"/>
          <a:ext cx="0" cy="0"/>
          <a:chOff x="0" y="0"/>
          <a:chExt cx="0" cy="0"/>
        </a:xfrm>
      </p:grpSpPr>
      <p:pic>
        <p:nvPicPr>
          <p:cNvPr id="15" name="Google Shape;15;p29"/>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g5f5a27d41c_0_46"/>
          <p:cNvSpPr txBox="1">
            <a:spLocks noGrp="1"/>
          </p:cNvSpPr>
          <p:nvPr>
            <p:ph type="title"/>
          </p:nvPr>
        </p:nvSpPr>
        <p:spPr>
          <a:xfrm>
            <a:off x="457200" y="528066"/>
            <a:ext cx="8305800" cy="857400"/>
          </a:xfrm>
          <a:prstGeom prst="rect">
            <a:avLst/>
          </a:prstGeom>
          <a:noFill/>
          <a:ln>
            <a:noFill/>
          </a:ln>
        </p:spPr>
        <p:txBody>
          <a:bodyPr spcFirstLastPara="1" wrap="square" lIns="0" tIns="46550" rIns="0" bIns="0" anchor="b" anchorCtr="0">
            <a:noAutofit/>
          </a:bodyPr>
          <a:lstStyle>
            <a:lvl1pPr lvl="0" algn="l">
              <a:lnSpc>
                <a:spcPct val="100000"/>
              </a:lnSpc>
              <a:spcBef>
                <a:spcPts val="0"/>
              </a:spcBef>
              <a:spcAft>
                <a:spcPts val="0"/>
              </a:spcAft>
              <a:buClr>
                <a:schemeClr val="accent4"/>
              </a:buClr>
              <a:buSzPts val="3700"/>
              <a:buFont typeface="Calibri"/>
              <a:buNone/>
              <a:defRPr sz="37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9" name="Google Shape;139;g5f5a27d41c_0_46"/>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40"/>
        <p:cNvGrpSpPr/>
        <p:nvPr/>
      </p:nvGrpSpPr>
      <p:grpSpPr>
        <a:xfrm>
          <a:off x="0" y="0"/>
          <a:ext cx="0" cy="0"/>
          <a:chOff x="0" y="0"/>
          <a:chExt cx="0" cy="0"/>
        </a:xfrm>
      </p:grpSpPr>
      <p:pic>
        <p:nvPicPr>
          <p:cNvPr id="141" name="Google Shape;141;g5f5a27d41c_0_4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2"/>
        <p:cNvGrpSpPr/>
        <p:nvPr/>
      </p:nvGrpSpPr>
      <p:grpSpPr>
        <a:xfrm>
          <a:off x="0" y="0"/>
          <a:ext cx="0" cy="0"/>
          <a:chOff x="0" y="0"/>
          <a:chExt cx="0" cy="0"/>
        </a:xfrm>
      </p:grpSpPr>
      <p:sp>
        <p:nvSpPr>
          <p:cNvPr id="143" name="Google Shape;143;g5f5a27d41c_0_51"/>
          <p:cNvSpPr txBox="1">
            <a:spLocks noGrp="1"/>
          </p:cNvSpPr>
          <p:nvPr>
            <p:ph type="body" idx="1"/>
          </p:nvPr>
        </p:nvSpPr>
        <p:spPr>
          <a:xfrm>
            <a:off x="3575050" y="1428750"/>
            <a:ext cx="5111700" cy="3257700"/>
          </a:xfrm>
          <a:prstGeom prst="rect">
            <a:avLst/>
          </a:prstGeom>
          <a:noFill/>
          <a:ln>
            <a:noFill/>
          </a:ln>
        </p:spPr>
        <p:txBody>
          <a:bodyPr spcFirstLastPara="1" wrap="square" lIns="93125" tIns="0" rIns="93125" bIns="46550" anchor="t" anchorCtr="0">
            <a:noAutofit/>
          </a:bodyPr>
          <a:lstStyle>
            <a:lvl1pPr marL="457200" lvl="0" indent="-228600" algn="l">
              <a:lnSpc>
                <a:spcPct val="100000"/>
              </a:lnSpc>
              <a:spcBef>
                <a:spcPts val="500"/>
              </a:spcBef>
              <a:spcAft>
                <a:spcPts val="0"/>
              </a:spcAft>
              <a:buSzPts val="2100"/>
              <a:buNone/>
              <a:defRPr sz="2100"/>
            </a:lvl1pPr>
            <a:lvl2pPr marL="914400" lvl="1" indent="-336550" algn="l">
              <a:lnSpc>
                <a:spcPct val="100000"/>
              </a:lnSpc>
              <a:spcBef>
                <a:spcPts val="400"/>
              </a:spcBef>
              <a:spcAft>
                <a:spcPts val="0"/>
              </a:spcAft>
              <a:buSzPts val="1700"/>
              <a:buChar char="●"/>
              <a:defRPr sz="2000"/>
            </a:lvl2pPr>
            <a:lvl3pPr marL="1371600" lvl="2" indent="-311150" algn="l">
              <a:lnSpc>
                <a:spcPct val="100000"/>
              </a:lnSpc>
              <a:spcBef>
                <a:spcPts val="400"/>
              </a:spcBef>
              <a:spcAft>
                <a:spcPts val="0"/>
              </a:spcAft>
              <a:buSzPts val="1300"/>
              <a:buChar char="●"/>
              <a:defRPr sz="1800"/>
            </a:lvl3pPr>
            <a:lvl4pPr marL="1828800" lvl="3" indent="-292100" algn="l">
              <a:lnSpc>
                <a:spcPct val="100000"/>
              </a:lnSpc>
              <a:spcBef>
                <a:spcPts val="300"/>
              </a:spcBef>
              <a:spcAft>
                <a:spcPts val="0"/>
              </a:spcAft>
              <a:buSzPts val="1000"/>
              <a:buChar char="●"/>
              <a:defRPr sz="1500"/>
            </a:lvl4pPr>
            <a:lvl5pPr marL="2286000" lvl="4" indent="-285750" algn="l">
              <a:lnSpc>
                <a:spcPct val="100000"/>
              </a:lnSpc>
              <a:spcBef>
                <a:spcPts val="300"/>
              </a:spcBef>
              <a:spcAft>
                <a:spcPts val="0"/>
              </a:spcAft>
              <a:buSzPts val="900"/>
              <a:buChar char="●"/>
              <a:defRPr sz="14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144" name="Google Shape;144;g5f5a27d41c_0_51"/>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a:lnSpc>
                <a:spcPct val="100000"/>
              </a:lnSpc>
              <a:spcBef>
                <a:spcPts val="0"/>
              </a:spcBef>
              <a:spcAft>
                <a:spcPts val="0"/>
              </a:spcAft>
              <a:buClr>
                <a:schemeClr val="accent4"/>
              </a:buClr>
              <a:buSzPts val="37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5f5a27d41c_0_51"/>
          <p:cNvSpPr txBox="1">
            <a:spLocks noGrp="1"/>
          </p:cNvSpPr>
          <p:nvPr>
            <p:ph type="body" idx="2"/>
          </p:nvPr>
        </p:nvSpPr>
        <p:spPr>
          <a:xfrm>
            <a:off x="457200" y="1428750"/>
            <a:ext cx="3124200" cy="3257700"/>
          </a:xfrm>
          <a:prstGeom prst="rect">
            <a:avLst/>
          </a:prstGeom>
          <a:noFill/>
          <a:ln>
            <a:noFill/>
          </a:ln>
        </p:spPr>
        <p:txBody>
          <a:bodyPr spcFirstLastPara="1" wrap="square" lIns="93125" tIns="0" rIns="93125" bIns="46550" anchor="t" anchorCtr="0">
            <a:noAutofit/>
          </a:bodyPr>
          <a:lstStyle>
            <a:lvl1pPr marL="457200" lvl="0" indent="-342900" algn="l">
              <a:lnSpc>
                <a:spcPct val="100000"/>
              </a:lnSpc>
              <a:spcBef>
                <a:spcPts val="400"/>
              </a:spcBef>
              <a:spcAft>
                <a:spcPts val="0"/>
              </a:spcAft>
              <a:buSzPts val="1800"/>
              <a:buChar char="•"/>
              <a:defRPr sz="1800"/>
            </a:lvl1pPr>
            <a:lvl2pPr marL="914400" lvl="1" indent="-311150" algn="l">
              <a:lnSpc>
                <a:spcPct val="100000"/>
              </a:lnSpc>
              <a:spcBef>
                <a:spcPts val="300"/>
              </a:spcBef>
              <a:spcAft>
                <a:spcPts val="0"/>
              </a:spcAft>
              <a:buSzPts val="13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300"/>
              </a:spcBef>
              <a:spcAft>
                <a:spcPts val="0"/>
              </a:spcAft>
              <a:buSzPts val="800"/>
              <a:buChar char="●"/>
              <a:defRPr sz="1200"/>
            </a:lvl4pPr>
            <a:lvl5pPr marL="2286000" lvl="4" indent="-279400" algn="l">
              <a:lnSpc>
                <a:spcPct val="100000"/>
              </a:lnSpc>
              <a:spcBef>
                <a:spcPts val="300"/>
              </a:spcBef>
              <a:spcAft>
                <a:spcPts val="0"/>
              </a:spcAft>
              <a:buSzPts val="800"/>
              <a:buChar char="●"/>
              <a:defRPr sz="12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146" name="Google Shape;146;g5f5a27d41c_0_51"/>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47"/>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48"/>
        <p:cNvGrpSpPr/>
        <p:nvPr/>
      </p:nvGrpSpPr>
      <p:grpSpPr>
        <a:xfrm>
          <a:off x="0" y="0"/>
          <a:ext cx="0" cy="0"/>
          <a:chOff x="0" y="0"/>
          <a:chExt cx="0" cy="0"/>
        </a:xfrm>
      </p:grpSpPr>
      <p:sp>
        <p:nvSpPr>
          <p:cNvPr id="149" name="Google Shape;149;g5f5a27d41c_0_57"/>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Clr>
                <a:srgbClr val="1A2836"/>
              </a:buClr>
              <a:buSzPts val="37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5f5a27d41c_0_57"/>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a:lnSpc>
                <a:spcPct val="100000"/>
              </a:lnSpc>
              <a:spcBef>
                <a:spcPts val="0"/>
              </a:spcBef>
              <a:spcAft>
                <a:spcPts val="0"/>
              </a:spcAft>
              <a:buSzPts val="2600"/>
              <a:buChar char="•"/>
              <a:defRPr/>
            </a:lvl1pPr>
            <a:lvl2pPr marL="914400" lvl="1" indent="-323850" algn="l">
              <a:lnSpc>
                <a:spcPct val="100000"/>
              </a:lnSpc>
              <a:spcBef>
                <a:spcPts val="0"/>
              </a:spcBef>
              <a:spcAft>
                <a:spcPts val="0"/>
              </a:spcAft>
              <a:buSzPts val="1500"/>
              <a:buChar char="●"/>
              <a:defRPr/>
            </a:lvl2pPr>
            <a:lvl3pPr marL="1371600" lvl="2" indent="-298450" algn="l">
              <a:lnSpc>
                <a:spcPct val="100000"/>
              </a:lnSpc>
              <a:spcBef>
                <a:spcPts val="0"/>
              </a:spcBef>
              <a:spcAft>
                <a:spcPts val="0"/>
              </a:spcAft>
              <a:buSzPts val="1100"/>
              <a:buChar char="●"/>
              <a:defRPr/>
            </a:lvl3pPr>
            <a:lvl4pPr marL="1828800" lvl="3" indent="-292100" algn="l">
              <a:lnSpc>
                <a:spcPct val="100000"/>
              </a:lnSpc>
              <a:spcBef>
                <a:spcPts val="0"/>
              </a:spcBef>
              <a:spcAft>
                <a:spcPts val="0"/>
              </a:spcAft>
              <a:buSzPts val="1000"/>
              <a:buChar char="●"/>
              <a:defRPr/>
            </a:lvl4pPr>
            <a:lvl5pPr marL="2286000" lvl="4" indent="-292100" algn="l">
              <a:lnSpc>
                <a:spcPct val="100000"/>
              </a:lnSpc>
              <a:spcBef>
                <a:spcPts val="0"/>
              </a:spcBef>
              <a:spcAft>
                <a:spcPts val="0"/>
              </a:spcAft>
              <a:buSzPts val="1000"/>
              <a:buChar char="●"/>
              <a:defRPr/>
            </a:lvl5pPr>
            <a:lvl6pPr marL="2743200" lvl="5" indent="-298450" algn="l">
              <a:lnSpc>
                <a:spcPct val="100000"/>
              </a:lnSpc>
              <a:spcBef>
                <a:spcPts val="0"/>
              </a:spcBef>
              <a:spcAft>
                <a:spcPts val="0"/>
              </a:spcAft>
              <a:buSzPts val="1100"/>
              <a:buChar char="●"/>
              <a:defRPr/>
            </a:lvl6pPr>
            <a:lvl7pPr marL="3200400" lvl="6" indent="-292100" algn="l">
              <a:lnSpc>
                <a:spcPct val="100000"/>
              </a:lnSpc>
              <a:spcBef>
                <a:spcPts val="0"/>
              </a:spcBef>
              <a:spcAft>
                <a:spcPts val="0"/>
              </a:spcAft>
              <a:buSzPts val="1000"/>
              <a:buChar char="●"/>
              <a:defRPr/>
            </a:lvl7pPr>
            <a:lvl8pPr marL="3657600" lvl="7" indent="-304800" algn="l">
              <a:lnSpc>
                <a:spcPct val="100000"/>
              </a:lnSpc>
              <a:spcBef>
                <a:spcPts val="0"/>
              </a:spcBef>
              <a:spcAft>
                <a:spcPts val="0"/>
              </a:spcAft>
              <a:buSzPts val="1200"/>
              <a:buFont typeface="Constantia"/>
              <a:buChar char="•"/>
              <a:defRPr/>
            </a:lvl8pPr>
            <a:lvl9pPr marL="4114800" lvl="8" indent="-298450" algn="l">
              <a:lnSpc>
                <a:spcPct val="100000"/>
              </a:lnSpc>
              <a:spcBef>
                <a:spcPts val="0"/>
              </a:spcBef>
              <a:spcAft>
                <a:spcPts val="0"/>
              </a:spcAft>
              <a:buSzPts val="1100"/>
              <a:buFont typeface="Constantia"/>
              <a:buChar char="•"/>
              <a:defRPr/>
            </a:lvl9pPr>
          </a:lstStyle>
          <a:p>
            <a:endParaRPr/>
          </a:p>
        </p:txBody>
      </p:sp>
      <p:pic>
        <p:nvPicPr>
          <p:cNvPr id="151" name="Google Shape;151;g5f5a27d41c_0_57"/>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52"/>
        <p:cNvGrpSpPr/>
        <p:nvPr/>
      </p:nvGrpSpPr>
      <p:grpSpPr>
        <a:xfrm>
          <a:off x="0" y="0"/>
          <a:ext cx="0" cy="0"/>
          <a:chOff x="0" y="0"/>
          <a:chExt cx="0" cy="0"/>
        </a:xfrm>
      </p:grpSpPr>
      <p:sp>
        <p:nvSpPr>
          <p:cNvPr id="153" name="Google Shape;153;g5f5a27d41c_0_61"/>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Clr>
                <a:srgbClr val="971D20"/>
              </a:buClr>
              <a:buSzPts val="37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5f5a27d41c_0_61"/>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a:lnSpc>
                <a:spcPct val="100000"/>
              </a:lnSpc>
              <a:spcBef>
                <a:spcPts val="0"/>
              </a:spcBef>
              <a:spcAft>
                <a:spcPts val="0"/>
              </a:spcAft>
              <a:buSzPts val="2600"/>
              <a:buChar char="•"/>
              <a:defRPr/>
            </a:lvl1pPr>
            <a:lvl2pPr marL="914400" lvl="1" indent="-323850" algn="l">
              <a:lnSpc>
                <a:spcPct val="100000"/>
              </a:lnSpc>
              <a:spcBef>
                <a:spcPts val="0"/>
              </a:spcBef>
              <a:spcAft>
                <a:spcPts val="0"/>
              </a:spcAft>
              <a:buSzPts val="1500"/>
              <a:buChar char="●"/>
              <a:defRPr/>
            </a:lvl2pPr>
            <a:lvl3pPr marL="1371600" lvl="2" indent="-298450" algn="l">
              <a:lnSpc>
                <a:spcPct val="100000"/>
              </a:lnSpc>
              <a:spcBef>
                <a:spcPts val="0"/>
              </a:spcBef>
              <a:spcAft>
                <a:spcPts val="0"/>
              </a:spcAft>
              <a:buSzPts val="1100"/>
              <a:buChar char="●"/>
              <a:defRPr/>
            </a:lvl3pPr>
            <a:lvl4pPr marL="1828800" lvl="3" indent="-292100" algn="l">
              <a:lnSpc>
                <a:spcPct val="100000"/>
              </a:lnSpc>
              <a:spcBef>
                <a:spcPts val="0"/>
              </a:spcBef>
              <a:spcAft>
                <a:spcPts val="0"/>
              </a:spcAft>
              <a:buSzPts val="1000"/>
              <a:buChar char="●"/>
              <a:defRPr/>
            </a:lvl4pPr>
            <a:lvl5pPr marL="2286000" lvl="4" indent="-292100" algn="l">
              <a:lnSpc>
                <a:spcPct val="100000"/>
              </a:lnSpc>
              <a:spcBef>
                <a:spcPts val="0"/>
              </a:spcBef>
              <a:spcAft>
                <a:spcPts val="0"/>
              </a:spcAft>
              <a:buSzPts val="1000"/>
              <a:buChar char="●"/>
              <a:defRPr/>
            </a:lvl5pPr>
            <a:lvl6pPr marL="2743200" lvl="5" indent="-298450" algn="l">
              <a:lnSpc>
                <a:spcPct val="100000"/>
              </a:lnSpc>
              <a:spcBef>
                <a:spcPts val="0"/>
              </a:spcBef>
              <a:spcAft>
                <a:spcPts val="0"/>
              </a:spcAft>
              <a:buSzPts val="1100"/>
              <a:buChar char="●"/>
              <a:defRPr/>
            </a:lvl6pPr>
            <a:lvl7pPr marL="3200400" lvl="6" indent="-292100" algn="l">
              <a:lnSpc>
                <a:spcPct val="100000"/>
              </a:lnSpc>
              <a:spcBef>
                <a:spcPts val="0"/>
              </a:spcBef>
              <a:spcAft>
                <a:spcPts val="0"/>
              </a:spcAft>
              <a:buSzPts val="1000"/>
              <a:buChar char="●"/>
              <a:defRPr/>
            </a:lvl7pPr>
            <a:lvl8pPr marL="3657600" lvl="7" indent="-304800" algn="l">
              <a:lnSpc>
                <a:spcPct val="100000"/>
              </a:lnSpc>
              <a:spcBef>
                <a:spcPts val="0"/>
              </a:spcBef>
              <a:spcAft>
                <a:spcPts val="0"/>
              </a:spcAft>
              <a:buSzPts val="1200"/>
              <a:buFont typeface="Constantia"/>
              <a:buChar char="•"/>
              <a:defRPr/>
            </a:lvl8pPr>
            <a:lvl9pPr marL="4114800" lvl="8" indent="-298450" algn="l">
              <a:lnSpc>
                <a:spcPct val="100000"/>
              </a:lnSpc>
              <a:spcBef>
                <a:spcPts val="0"/>
              </a:spcBef>
              <a:spcAft>
                <a:spcPts val="0"/>
              </a:spcAft>
              <a:buSzPts val="1100"/>
              <a:buFont typeface="Constantia"/>
              <a:buChar char="•"/>
              <a:defRPr/>
            </a:lvl9pPr>
          </a:lstStyle>
          <a:p>
            <a:endParaRPr/>
          </a:p>
        </p:txBody>
      </p:sp>
      <p:pic>
        <p:nvPicPr>
          <p:cNvPr id="155" name="Google Shape;155;g5f5a27d41c_0_61"/>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56"/>
        <p:cNvGrpSpPr/>
        <p:nvPr/>
      </p:nvGrpSpPr>
      <p:grpSpPr>
        <a:xfrm>
          <a:off x="0" y="0"/>
          <a:ext cx="0" cy="0"/>
          <a:chOff x="0" y="0"/>
          <a:chExt cx="0" cy="0"/>
        </a:xfrm>
      </p:grpSpPr>
      <p:sp>
        <p:nvSpPr>
          <p:cNvPr id="157" name="Google Shape;157;g5f5a27d41c_0_65"/>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Clr>
                <a:srgbClr val="9A8219"/>
              </a:buClr>
              <a:buSzPts val="37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5f5a27d41c_0_65"/>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a:lnSpc>
                <a:spcPct val="100000"/>
              </a:lnSpc>
              <a:spcBef>
                <a:spcPts val="0"/>
              </a:spcBef>
              <a:spcAft>
                <a:spcPts val="0"/>
              </a:spcAft>
              <a:buSzPts val="2600"/>
              <a:buChar char="•"/>
              <a:defRPr/>
            </a:lvl1pPr>
            <a:lvl2pPr marL="914400" lvl="1" indent="-323850" algn="l">
              <a:lnSpc>
                <a:spcPct val="100000"/>
              </a:lnSpc>
              <a:spcBef>
                <a:spcPts val="0"/>
              </a:spcBef>
              <a:spcAft>
                <a:spcPts val="0"/>
              </a:spcAft>
              <a:buSzPts val="1500"/>
              <a:buChar char="●"/>
              <a:defRPr/>
            </a:lvl2pPr>
            <a:lvl3pPr marL="1371600" lvl="2" indent="-298450" algn="l">
              <a:lnSpc>
                <a:spcPct val="100000"/>
              </a:lnSpc>
              <a:spcBef>
                <a:spcPts val="0"/>
              </a:spcBef>
              <a:spcAft>
                <a:spcPts val="0"/>
              </a:spcAft>
              <a:buSzPts val="1100"/>
              <a:buChar char="●"/>
              <a:defRPr/>
            </a:lvl3pPr>
            <a:lvl4pPr marL="1828800" lvl="3" indent="-292100" algn="l">
              <a:lnSpc>
                <a:spcPct val="100000"/>
              </a:lnSpc>
              <a:spcBef>
                <a:spcPts val="0"/>
              </a:spcBef>
              <a:spcAft>
                <a:spcPts val="0"/>
              </a:spcAft>
              <a:buSzPts val="1000"/>
              <a:buChar char="●"/>
              <a:defRPr/>
            </a:lvl4pPr>
            <a:lvl5pPr marL="2286000" lvl="4" indent="-292100" algn="l">
              <a:lnSpc>
                <a:spcPct val="100000"/>
              </a:lnSpc>
              <a:spcBef>
                <a:spcPts val="0"/>
              </a:spcBef>
              <a:spcAft>
                <a:spcPts val="0"/>
              </a:spcAft>
              <a:buSzPts val="1000"/>
              <a:buChar char="●"/>
              <a:defRPr/>
            </a:lvl5pPr>
            <a:lvl6pPr marL="2743200" lvl="5" indent="-298450" algn="l">
              <a:lnSpc>
                <a:spcPct val="100000"/>
              </a:lnSpc>
              <a:spcBef>
                <a:spcPts val="0"/>
              </a:spcBef>
              <a:spcAft>
                <a:spcPts val="0"/>
              </a:spcAft>
              <a:buSzPts val="1100"/>
              <a:buChar char="●"/>
              <a:defRPr/>
            </a:lvl6pPr>
            <a:lvl7pPr marL="3200400" lvl="6" indent="-292100" algn="l">
              <a:lnSpc>
                <a:spcPct val="100000"/>
              </a:lnSpc>
              <a:spcBef>
                <a:spcPts val="0"/>
              </a:spcBef>
              <a:spcAft>
                <a:spcPts val="0"/>
              </a:spcAft>
              <a:buSzPts val="1000"/>
              <a:buChar char="●"/>
              <a:defRPr/>
            </a:lvl7pPr>
            <a:lvl8pPr marL="3657600" lvl="7" indent="-304800" algn="l">
              <a:lnSpc>
                <a:spcPct val="100000"/>
              </a:lnSpc>
              <a:spcBef>
                <a:spcPts val="0"/>
              </a:spcBef>
              <a:spcAft>
                <a:spcPts val="0"/>
              </a:spcAft>
              <a:buSzPts val="1200"/>
              <a:buFont typeface="Constantia"/>
              <a:buChar char="•"/>
              <a:defRPr/>
            </a:lvl8pPr>
            <a:lvl9pPr marL="4114800" lvl="8" indent="-298450" algn="l">
              <a:lnSpc>
                <a:spcPct val="100000"/>
              </a:lnSpc>
              <a:spcBef>
                <a:spcPts val="0"/>
              </a:spcBef>
              <a:spcAft>
                <a:spcPts val="0"/>
              </a:spcAft>
              <a:buSzPts val="1100"/>
              <a:buFont typeface="Constantia"/>
              <a:buChar char="•"/>
              <a:defRPr/>
            </a:lvl9pPr>
          </a:lstStyle>
          <a:p>
            <a:endParaRPr/>
          </a:p>
        </p:txBody>
      </p:sp>
      <p:pic>
        <p:nvPicPr>
          <p:cNvPr id="159" name="Google Shape;159;g5f5a27d41c_0_65"/>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4"/>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a:lnSpc>
                <a:spcPct val="100000"/>
              </a:lnSpc>
              <a:spcBef>
                <a:spcPts val="0"/>
              </a:spcBef>
              <a:spcAft>
                <a:spcPts val="0"/>
              </a:spcAft>
              <a:buClr>
                <a:schemeClr val="accent4"/>
              </a:buClr>
              <a:buSzPts val="3700"/>
              <a:buFont typeface="Calibri"/>
              <a:buNone/>
              <a:defRPr sz="3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lvl="0" indent="-393700" algn="l">
              <a:lnSpc>
                <a:spcPct val="100000"/>
              </a:lnSpc>
              <a:spcBef>
                <a:spcPts val="500"/>
              </a:spcBef>
              <a:spcAft>
                <a:spcPts val="0"/>
              </a:spcAft>
              <a:buClr>
                <a:schemeClr val="accent4"/>
              </a:buClr>
              <a:buSzPts val="2600"/>
              <a:buFont typeface="Arial"/>
              <a:buChar char="•"/>
              <a:defRPr sz="2600"/>
            </a:lvl1pPr>
            <a:lvl2pPr marL="914400" lvl="1" indent="-323850" algn="l">
              <a:lnSpc>
                <a:spcPct val="100000"/>
              </a:lnSpc>
              <a:spcBef>
                <a:spcPts val="400"/>
              </a:spcBef>
              <a:spcAft>
                <a:spcPts val="0"/>
              </a:spcAft>
              <a:buSzPts val="1500"/>
              <a:buChar char="●"/>
              <a:defRPr/>
            </a:lvl2pPr>
            <a:lvl3pPr marL="1371600" lvl="2" indent="-311150" algn="l">
              <a:lnSpc>
                <a:spcPct val="100000"/>
              </a:lnSpc>
              <a:spcBef>
                <a:spcPts val="400"/>
              </a:spcBef>
              <a:spcAft>
                <a:spcPts val="0"/>
              </a:spcAft>
              <a:buSzPts val="1300"/>
              <a:buChar char="●"/>
              <a:defRPr/>
            </a:lvl3pPr>
            <a:lvl4pPr marL="1828800" lvl="3" indent="-304800" algn="l">
              <a:lnSpc>
                <a:spcPct val="100000"/>
              </a:lnSpc>
              <a:spcBef>
                <a:spcPts val="400"/>
              </a:spcBef>
              <a:spcAft>
                <a:spcPts val="0"/>
              </a:spcAft>
              <a:buSzPts val="1200"/>
              <a:buChar char="●"/>
              <a:defRPr/>
            </a:lvl4pPr>
            <a:lvl5pPr marL="2286000" lvl="4" indent="-304800" algn="l">
              <a:lnSpc>
                <a:spcPct val="100000"/>
              </a:lnSpc>
              <a:spcBef>
                <a:spcPts val="400"/>
              </a:spcBef>
              <a:spcAft>
                <a:spcPts val="0"/>
              </a:spcAft>
              <a:buSzPts val="1200"/>
              <a:buChar char="●"/>
              <a:defRPr/>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19" name="Google Shape;19;p24"/>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7"/>
          <p:cNvSpPr txBox="1">
            <a:spLocks noGrp="1"/>
          </p:cNvSpPr>
          <p:nvPr>
            <p:ph type="body" idx="1"/>
          </p:nvPr>
        </p:nvSpPr>
        <p:spPr>
          <a:xfrm>
            <a:off x="457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a:lnSpc>
                <a:spcPct val="100000"/>
              </a:lnSpc>
              <a:spcBef>
                <a:spcPts val="500"/>
              </a:spcBef>
              <a:spcAft>
                <a:spcPts val="0"/>
              </a:spcAft>
              <a:buSzPts val="2400"/>
              <a:buChar char="•"/>
              <a:defRPr sz="2400"/>
            </a:lvl1pPr>
            <a:lvl2pPr marL="914400" lvl="1" indent="-323850" algn="l">
              <a:lnSpc>
                <a:spcPct val="100000"/>
              </a:lnSpc>
              <a:spcBef>
                <a:spcPts val="400"/>
              </a:spcBef>
              <a:spcAft>
                <a:spcPts val="0"/>
              </a:spcAft>
              <a:buSzPts val="1500"/>
              <a:buChar char="●"/>
              <a:defRPr sz="1800"/>
            </a:lvl2pPr>
            <a:lvl3pPr marL="1371600" lvl="2" indent="-298450" algn="l">
              <a:lnSpc>
                <a:spcPct val="100000"/>
              </a:lnSpc>
              <a:spcBef>
                <a:spcPts val="300"/>
              </a:spcBef>
              <a:spcAft>
                <a:spcPts val="0"/>
              </a:spcAft>
              <a:buSzPts val="1100"/>
              <a:buChar char="●"/>
              <a:defRPr sz="1500"/>
            </a:lvl3pPr>
            <a:lvl4pPr marL="1828800" lvl="3" indent="-285750" algn="l">
              <a:lnSpc>
                <a:spcPct val="100000"/>
              </a:lnSpc>
              <a:spcBef>
                <a:spcPts val="300"/>
              </a:spcBef>
              <a:spcAft>
                <a:spcPts val="0"/>
              </a:spcAft>
              <a:buSzPts val="900"/>
              <a:buChar char="●"/>
              <a:defRPr sz="1400"/>
            </a:lvl4pPr>
            <a:lvl5pPr marL="2286000" lvl="4" indent="-285750" algn="l">
              <a:lnSpc>
                <a:spcPct val="100000"/>
              </a:lnSpc>
              <a:spcBef>
                <a:spcPts val="300"/>
              </a:spcBef>
              <a:spcAft>
                <a:spcPts val="0"/>
              </a:spcAft>
              <a:buSzPts val="900"/>
              <a:buChar char="●"/>
              <a:defRPr sz="14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23" name="Google Shape;23;p27"/>
          <p:cNvSpPr txBox="1">
            <a:spLocks noGrp="1"/>
          </p:cNvSpPr>
          <p:nvPr>
            <p:ph type="body" idx="2"/>
          </p:nvPr>
        </p:nvSpPr>
        <p:spPr>
          <a:xfrm>
            <a:off x="4648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a:lnSpc>
                <a:spcPct val="100000"/>
              </a:lnSpc>
              <a:spcBef>
                <a:spcPts val="500"/>
              </a:spcBef>
              <a:spcAft>
                <a:spcPts val="0"/>
              </a:spcAft>
              <a:buSzPts val="2400"/>
              <a:buChar char="•"/>
              <a:defRPr sz="2400"/>
            </a:lvl1pPr>
            <a:lvl2pPr marL="914400" lvl="1" indent="-323850" algn="l">
              <a:lnSpc>
                <a:spcPct val="100000"/>
              </a:lnSpc>
              <a:spcBef>
                <a:spcPts val="400"/>
              </a:spcBef>
              <a:spcAft>
                <a:spcPts val="0"/>
              </a:spcAft>
              <a:buSzPts val="1500"/>
              <a:buChar char="●"/>
              <a:defRPr sz="1800"/>
            </a:lvl2pPr>
            <a:lvl3pPr marL="1371600" lvl="2" indent="-298450" algn="l">
              <a:lnSpc>
                <a:spcPct val="100000"/>
              </a:lnSpc>
              <a:spcBef>
                <a:spcPts val="300"/>
              </a:spcBef>
              <a:spcAft>
                <a:spcPts val="0"/>
              </a:spcAft>
              <a:buSzPts val="1100"/>
              <a:buChar char="●"/>
              <a:defRPr sz="1500"/>
            </a:lvl3pPr>
            <a:lvl4pPr marL="1828800" lvl="3" indent="-285750" algn="l">
              <a:lnSpc>
                <a:spcPct val="100000"/>
              </a:lnSpc>
              <a:spcBef>
                <a:spcPts val="300"/>
              </a:spcBef>
              <a:spcAft>
                <a:spcPts val="0"/>
              </a:spcAft>
              <a:buSzPts val="900"/>
              <a:buChar char="●"/>
              <a:defRPr sz="1400"/>
            </a:lvl4pPr>
            <a:lvl5pPr marL="2286000" lvl="4" indent="-285750" algn="l">
              <a:lnSpc>
                <a:spcPct val="100000"/>
              </a:lnSpc>
              <a:spcBef>
                <a:spcPts val="300"/>
              </a:spcBef>
              <a:spcAft>
                <a:spcPts val="0"/>
              </a:spcAft>
              <a:buSzPts val="900"/>
              <a:buChar char="●"/>
              <a:defRPr sz="14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24" name="Google Shape;24;p27"/>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a:lnSpc>
                <a:spcPct val="100000"/>
              </a:lnSpc>
              <a:spcBef>
                <a:spcPts val="0"/>
              </a:spcBef>
              <a:spcAft>
                <a:spcPts val="0"/>
              </a:spcAft>
              <a:buClr>
                <a:schemeClr val="accent4"/>
              </a:buClr>
              <a:buSzPts val="37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457200" y="1391436"/>
            <a:ext cx="4040100" cy="494400"/>
          </a:xfrm>
          <a:prstGeom prst="rect">
            <a:avLst/>
          </a:prstGeom>
          <a:noFill/>
          <a:ln>
            <a:noFill/>
          </a:ln>
        </p:spPr>
        <p:txBody>
          <a:bodyPr spcFirstLastPara="1" wrap="square" lIns="46550" tIns="0" rIns="46550" bIns="0" anchor="ctr" anchorCtr="0">
            <a:noAutofit/>
          </a:bodyPr>
          <a:lstStyle>
            <a:lvl1pPr marL="457200" lvl="0" indent="-228600" algn="l">
              <a:lnSpc>
                <a:spcPct val="100000"/>
              </a:lnSpc>
              <a:spcBef>
                <a:spcPts val="50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3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300"/>
              </a:spcBef>
              <a:spcAft>
                <a:spcPts val="0"/>
              </a:spcAft>
              <a:buSzPts val="800"/>
              <a:buNone/>
              <a:defRPr sz="1200" b="1"/>
            </a:lvl4pPr>
            <a:lvl5pPr marL="2286000" lvl="4" indent="-228600" algn="l">
              <a:lnSpc>
                <a:spcPct val="100000"/>
              </a:lnSpc>
              <a:spcBef>
                <a:spcPts val="300"/>
              </a:spcBef>
              <a:spcAft>
                <a:spcPts val="0"/>
              </a:spcAft>
              <a:buSzPts val="800"/>
              <a:buNone/>
              <a:defRPr sz="1200" b="1"/>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28" name="Google Shape;28;p25"/>
          <p:cNvSpPr txBox="1">
            <a:spLocks noGrp="1"/>
          </p:cNvSpPr>
          <p:nvPr>
            <p:ph type="body" idx="2"/>
          </p:nvPr>
        </p:nvSpPr>
        <p:spPr>
          <a:xfrm>
            <a:off x="4645027" y="1394820"/>
            <a:ext cx="4041900" cy="491100"/>
          </a:xfrm>
          <a:prstGeom prst="rect">
            <a:avLst/>
          </a:prstGeom>
          <a:noFill/>
          <a:ln>
            <a:noFill/>
          </a:ln>
        </p:spPr>
        <p:txBody>
          <a:bodyPr spcFirstLastPara="1" wrap="square" lIns="46550" tIns="0" rIns="46550" bIns="0" anchor="ctr" anchorCtr="0">
            <a:noAutofit/>
          </a:bodyPr>
          <a:lstStyle>
            <a:lvl1pPr marL="457200" lvl="0" indent="-228600" algn="l">
              <a:lnSpc>
                <a:spcPct val="100000"/>
              </a:lnSpc>
              <a:spcBef>
                <a:spcPts val="50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3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300"/>
              </a:spcBef>
              <a:spcAft>
                <a:spcPts val="0"/>
              </a:spcAft>
              <a:buSzPts val="800"/>
              <a:buNone/>
              <a:defRPr sz="1200" b="1"/>
            </a:lvl4pPr>
            <a:lvl5pPr marL="2286000" lvl="4" indent="-228600" algn="l">
              <a:lnSpc>
                <a:spcPct val="100000"/>
              </a:lnSpc>
              <a:spcBef>
                <a:spcPts val="300"/>
              </a:spcBef>
              <a:spcAft>
                <a:spcPts val="0"/>
              </a:spcAft>
              <a:buSzPts val="800"/>
              <a:buNone/>
              <a:defRPr sz="1200" b="1"/>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29" name="Google Shape;29;p25"/>
          <p:cNvSpPr txBox="1">
            <a:spLocks noGrp="1"/>
          </p:cNvSpPr>
          <p:nvPr>
            <p:ph type="body" idx="3"/>
          </p:nvPr>
        </p:nvSpPr>
        <p:spPr>
          <a:xfrm>
            <a:off x="457200" y="1885950"/>
            <a:ext cx="4040100" cy="2884500"/>
          </a:xfrm>
          <a:prstGeom prst="rect">
            <a:avLst/>
          </a:prstGeom>
          <a:noFill/>
          <a:ln>
            <a:noFill/>
          </a:ln>
        </p:spPr>
        <p:txBody>
          <a:bodyPr spcFirstLastPara="1" wrap="square" lIns="93125" tIns="0" rIns="93125" bIns="46550" anchor="t" anchorCtr="0">
            <a:noAutofit/>
          </a:bodyPr>
          <a:lstStyle>
            <a:lvl1pPr marL="457200" lvl="0" indent="-342900" algn="l">
              <a:lnSpc>
                <a:spcPct val="100000"/>
              </a:lnSpc>
              <a:spcBef>
                <a:spcPts val="400"/>
              </a:spcBef>
              <a:spcAft>
                <a:spcPts val="0"/>
              </a:spcAft>
              <a:buSzPts val="1800"/>
              <a:buChar char="•"/>
              <a:defRPr sz="1800"/>
            </a:lvl1pPr>
            <a:lvl2pPr marL="914400" lvl="1" indent="-311150" algn="l">
              <a:lnSpc>
                <a:spcPct val="100000"/>
              </a:lnSpc>
              <a:spcBef>
                <a:spcPts val="300"/>
              </a:spcBef>
              <a:spcAft>
                <a:spcPts val="0"/>
              </a:spcAft>
              <a:buSzPts val="13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300"/>
              </a:spcBef>
              <a:spcAft>
                <a:spcPts val="0"/>
              </a:spcAft>
              <a:buSzPts val="800"/>
              <a:buChar char="●"/>
              <a:defRPr sz="1200"/>
            </a:lvl4pPr>
            <a:lvl5pPr marL="2286000" lvl="4" indent="-279400" algn="l">
              <a:lnSpc>
                <a:spcPct val="100000"/>
              </a:lnSpc>
              <a:spcBef>
                <a:spcPts val="300"/>
              </a:spcBef>
              <a:spcAft>
                <a:spcPts val="0"/>
              </a:spcAft>
              <a:buSzPts val="800"/>
              <a:buChar char="●"/>
              <a:defRPr sz="12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30" name="Google Shape;30;p25"/>
          <p:cNvSpPr txBox="1">
            <a:spLocks noGrp="1"/>
          </p:cNvSpPr>
          <p:nvPr>
            <p:ph type="body" idx="4"/>
          </p:nvPr>
        </p:nvSpPr>
        <p:spPr>
          <a:xfrm>
            <a:off x="4645027" y="1885950"/>
            <a:ext cx="4041900" cy="2884500"/>
          </a:xfrm>
          <a:prstGeom prst="rect">
            <a:avLst/>
          </a:prstGeom>
          <a:noFill/>
          <a:ln>
            <a:noFill/>
          </a:ln>
        </p:spPr>
        <p:txBody>
          <a:bodyPr spcFirstLastPara="1" wrap="square" lIns="93125" tIns="0" rIns="93125" bIns="46550" anchor="t" anchorCtr="0">
            <a:noAutofit/>
          </a:bodyPr>
          <a:lstStyle>
            <a:lvl1pPr marL="457200" lvl="0" indent="-342900" algn="l">
              <a:lnSpc>
                <a:spcPct val="100000"/>
              </a:lnSpc>
              <a:spcBef>
                <a:spcPts val="400"/>
              </a:spcBef>
              <a:spcAft>
                <a:spcPts val="0"/>
              </a:spcAft>
              <a:buSzPts val="1800"/>
              <a:buChar char="•"/>
              <a:defRPr sz="1800"/>
            </a:lvl1pPr>
            <a:lvl2pPr marL="914400" lvl="1" indent="-311150" algn="l">
              <a:lnSpc>
                <a:spcPct val="100000"/>
              </a:lnSpc>
              <a:spcBef>
                <a:spcPts val="300"/>
              </a:spcBef>
              <a:spcAft>
                <a:spcPts val="0"/>
              </a:spcAft>
              <a:buSzPts val="13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300"/>
              </a:spcBef>
              <a:spcAft>
                <a:spcPts val="0"/>
              </a:spcAft>
              <a:buSzPts val="800"/>
              <a:buChar char="●"/>
              <a:defRPr sz="1200"/>
            </a:lvl4pPr>
            <a:lvl5pPr marL="2286000" lvl="4" indent="-279400" algn="l">
              <a:lnSpc>
                <a:spcPct val="100000"/>
              </a:lnSpc>
              <a:spcBef>
                <a:spcPts val="300"/>
              </a:spcBef>
              <a:spcAft>
                <a:spcPts val="0"/>
              </a:spcAft>
              <a:buSzPts val="800"/>
              <a:buChar char="●"/>
              <a:defRPr sz="1200"/>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31" name="Google Shape;31;p25"/>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100"/>
              <a:buFont typeface="Calibri"/>
              <a:buNone/>
              <a:defRPr sz="51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530352" y="2028498"/>
            <a:ext cx="7772400" cy="1132200"/>
          </a:xfrm>
          <a:prstGeom prst="rect">
            <a:avLst/>
          </a:prstGeom>
          <a:noFill/>
          <a:ln>
            <a:noFill/>
          </a:ln>
        </p:spPr>
        <p:txBody>
          <a:bodyPr spcFirstLastPara="1" wrap="square" lIns="46550" tIns="46550" rIns="46550" bIns="46550" anchor="t" anchorCtr="0">
            <a:noAutofit/>
          </a:bodyPr>
          <a:lstStyle>
            <a:lvl1pPr marL="457200" lvl="0" indent="-228600" algn="l">
              <a:lnSpc>
                <a:spcPct val="100000"/>
              </a:lnSpc>
              <a:spcBef>
                <a:spcPts val="500"/>
              </a:spcBef>
              <a:spcAft>
                <a:spcPts val="0"/>
              </a:spcAft>
              <a:buSzPts val="2600"/>
              <a:buNone/>
              <a:defRPr sz="2600">
                <a:solidFill>
                  <a:schemeClr val="lt1"/>
                </a:solidFill>
              </a:defRPr>
            </a:lvl1pPr>
            <a:lvl2pPr marL="914400" lvl="1" indent="-228600" algn="l">
              <a:lnSpc>
                <a:spcPct val="100000"/>
              </a:lnSpc>
              <a:spcBef>
                <a:spcPts val="300"/>
              </a:spcBef>
              <a:spcAft>
                <a:spcPts val="0"/>
              </a:spcAft>
              <a:buSzPts val="1200"/>
              <a:buNone/>
              <a:defRPr sz="1400">
                <a:solidFill>
                  <a:schemeClr val="lt1"/>
                </a:solidFill>
              </a:defRPr>
            </a:lvl2pPr>
            <a:lvl3pPr marL="1371600" lvl="2" indent="-228600" algn="l">
              <a:lnSpc>
                <a:spcPct val="100000"/>
              </a:lnSpc>
              <a:spcBef>
                <a:spcPts val="300"/>
              </a:spcBef>
              <a:spcAft>
                <a:spcPts val="0"/>
              </a:spcAft>
              <a:buSzPts val="800"/>
              <a:buNone/>
              <a:defRPr sz="1200">
                <a:solidFill>
                  <a:schemeClr val="lt1"/>
                </a:solidFill>
              </a:defRPr>
            </a:lvl3pPr>
            <a:lvl4pPr marL="1828800" lvl="3" indent="-228600" algn="l">
              <a:lnSpc>
                <a:spcPct val="100000"/>
              </a:lnSpc>
              <a:spcBef>
                <a:spcPts val="200"/>
              </a:spcBef>
              <a:spcAft>
                <a:spcPts val="0"/>
              </a:spcAft>
              <a:buSzPts val="700"/>
              <a:buNone/>
              <a:defRPr sz="1100">
                <a:solidFill>
                  <a:schemeClr val="lt1"/>
                </a:solidFill>
              </a:defRPr>
            </a:lvl4pPr>
            <a:lvl5pPr marL="2286000" lvl="4" indent="-228600" algn="l">
              <a:lnSpc>
                <a:spcPct val="100000"/>
              </a:lnSpc>
              <a:spcBef>
                <a:spcPts val="200"/>
              </a:spcBef>
              <a:spcAft>
                <a:spcPts val="0"/>
              </a:spcAft>
              <a:buSzPts val="700"/>
              <a:buNone/>
              <a:defRPr sz="1100">
                <a:solidFill>
                  <a:schemeClr val="lt1"/>
                </a:solidFill>
              </a:defRPr>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35" name="Google Shape;35;p26"/>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8"/>
          <p:cNvSpPr txBox="1">
            <a:spLocks noGrp="1"/>
          </p:cNvSpPr>
          <p:nvPr>
            <p:ph type="title"/>
          </p:nvPr>
        </p:nvSpPr>
        <p:spPr>
          <a:xfrm>
            <a:off x="457200" y="528066"/>
            <a:ext cx="8305800" cy="857400"/>
          </a:xfrm>
          <a:prstGeom prst="rect">
            <a:avLst/>
          </a:prstGeom>
          <a:noFill/>
          <a:ln>
            <a:noFill/>
          </a:ln>
        </p:spPr>
        <p:txBody>
          <a:bodyPr spcFirstLastPara="1" wrap="square" lIns="0" tIns="46550" rIns="0" bIns="0" anchor="b" anchorCtr="0">
            <a:noAutofit/>
          </a:bodyPr>
          <a:lstStyle>
            <a:lvl1pPr lvl="0" algn="l">
              <a:lnSpc>
                <a:spcPct val="100000"/>
              </a:lnSpc>
              <a:spcBef>
                <a:spcPts val="0"/>
              </a:spcBef>
              <a:spcAft>
                <a:spcPts val="0"/>
              </a:spcAft>
              <a:buClr>
                <a:schemeClr val="accent4"/>
              </a:buClr>
              <a:buSzPts val="3700"/>
              <a:buFont typeface="Calibri"/>
              <a:buNone/>
              <a:defRPr sz="37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8"/>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30"/>
          <p:cNvPicPr preferRelativeResize="0"/>
          <p:nvPr/>
        </p:nvPicPr>
        <p:blipFill rotWithShape="1">
          <a:blip r:embed="rId2">
            <a:alphaModFix/>
          </a:blip>
          <a:srcRect/>
          <a:stretch/>
        </p:blipFill>
        <p:spPr>
          <a:xfrm>
            <a:off x="8156448" y="4171950"/>
            <a:ext cx="685800" cy="685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marR="0" lvl="0" algn="l" rtl="0">
              <a:lnSpc>
                <a:spcPct val="100000"/>
              </a:lnSpc>
              <a:spcBef>
                <a:spcPts val="0"/>
              </a:spcBef>
              <a:spcAft>
                <a:spcPts val="0"/>
              </a:spcAft>
              <a:buClr>
                <a:schemeClr val="accent4"/>
              </a:buClr>
              <a:buSzPts val="3700"/>
              <a:buFont typeface="Calibri"/>
              <a:buNone/>
              <a:defRPr sz="37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marR="0" lvl="0" indent="-393700" algn="l" rtl="0">
              <a:lnSpc>
                <a:spcPct val="100000"/>
              </a:lnSpc>
              <a:spcBef>
                <a:spcPts val="50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400"/>
              </a:spcBef>
              <a:spcAft>
                <a:spcPts val="0"/>
              </a:spcAft>
              <a:buClr>
                <a:schemeClr val="accent1"/>
              </a:buClr>
              <a:buSzPts val="150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300"/>
              </a:spcBef>
              <a:spcAft>
                <a:spcPts val="0"/>
              </a:spcAft>
              <a:buClr>
                <a:schemeClr val="accent2"/>
              </a:buClr>
              <a:buSzPts val="1100"/>
              <a:buFont typeface="Noto Sans Symbols"/>
              <a:buChar char="●"/>
              <a:defRPr sz="16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300"/>
              </a:spcBef>
              <a:spcAft>
                <a:spcPts val="0"/>
              </a:spcAft>
              <a:buClr>
                <a:schemeClr val="accent3"/>
              </a:buClr>
              <a:buSzPts val="1000"/>
              <a:buFont typeface="Noto Sans Symbols"/>
              <a:buChar char="●"/>
              <a:defRPr sz="15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300"/>
              </a:spcBef>
              <a:spcAft>
                <a:spcPts val="0"/>
              </a:spcAft>
              <a:buClr>
                <a:schemeClr val="accent4"/>
              </a:buClr>
              <a:buSzPts val="1000"/>
              <a:buFont typeface="Noto Sans Symbols"/>
              <a:buChar char="●"/>
              <a:defRPr sz="1500" b="0" i="0" u="none" strike="noStrike" cap="none">
                <a:solidFill>
                  <a:schemeClr val="dk1"/>
                </a:solidFill>
                <a:latin typeface="Calibri"/>
                <a:ea typeface="Calibri"/>
                <a:cs typeface="Calibri"/>
                <a:sym typeface="Calibri"/>
              </a:defRPr>
            </a:lvl5pPr>
            <a:lvl6pPr marL="2743200" marR="0" lvl="5" indent="-298450" algn="l" rtl="0">
              <a:lnSpc>
                <a:spcPct val="100000"/>
              </a:lnSpc>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lnSpc>
                <a:spcPct val="100000"/>
              </a:lnSpc>
              <a:spcBef>
                <a:spcPts val="3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3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lnSpc>
                <a:spcPct val="100000"/>
              </a:lnSpc>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01"/>
        <p:cNvGrpSpPr/>
        <p:nvPr/>
      </p:nvGrpSpPr>
      <p:grpSpPr>
        <a:xfrm>
          <a:off x="0" y="0"/>
          <a:ext cx="0" cy="0"/>
          <a:chOff x="0" y="0"/>
          <a:chExt cx="0" cy="0"/>
        </a:xfrm>
      </p:grpSpPr>
      <p:sp>
        <p:nvSpPr>
          <p:cNvPr id="102" name="Google Shape;102;g5f5a27d41c_0_10"/>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marR="0" lvl="0" algn="l" rtl="0">
              <a:lnSpc>
                <a:spcPct val="100000"/>
              </a:lnSpc>
              <a:spcBef>
                <a:spcPts val="0"/>
              </a:spcBef>
              <a:spcAft>
                <a:spcPts val="0"/>
              </a:spcAft>
              <a:buClr>
                <a:schemeClr val="accent4"/>
              </a:buClr>
              <a:buSzPts val="3700"/>
              <a:buFont typeface="Calibri"/>
              <a:buNone/>
              <a:defRPr sz="37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g5f5a27d41c_0_10"/>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marR="0" lvl="0" indent="-393700" algn="l" rtl="0">
              <a:lnSpc>
                <a:spcPct val="100000"/>
              </a:lnSpc>
              <a:spcBef>
                <a:spcPts val="50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400"/>
              </a:spcBef>
              <a:spcAft>
                <a:spcPts val="0"/>
              </a:spcAft>
              <a:buClr>
                <a:schemeClr val="accent1"/>
              </a:buClr>
              <a:buSzPts val="150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450" algn="l" rtl="0">
              <a:lnSpc>
                <a:spcPct val="100000"/>
              </a:lnSpc>
              <a:spcBef>
                <a:spcPts val="300"/>
              </a:spcBef>
              <a:spcAft>
                <a:spcPts val="0"/>
              </a:spcAft>
              <a:buClr>
                <a:schemeClr val="accent2"/>
              </a:buClr>
              <a:buSzPts val="1100"/>
              <a:buFont typeface="Noto Sans Symbols"/>
              <a:buChar char="●"/>
              <a:defRPr sz="16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300"/>
              </a:spcBef>
              <a:spcAft>
                <a:spcPts val="0"/>
              </a:spcAft>
              <a:buClr>
                <a:schemeClr val="accent3"/>
              </a:buClr>
              <a:buSzPts val="1000"/>
              <a:buFont typeface="Noto Sans Symbols"/>
              <a:buChar char="●"/>
              <a:defRPr sz="15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300"/>
              </a:spcBef>
              <a:spcAft>
                <a:spcPts val="0"/>
              </a:spcAft>
              <a:buClr>
                <a:schemeClr val="accent4"/>
              </a:buClr>
              <a:buSzPts val="1000"/>
              <a:buFont typeface="Noto Sans Symbols"/>
              <a:buChar char="●"/>
              <a:defRPr sz="1500" b="0" i="0" u="none" strike="noStrike" cap="none">
                <a:solidFill>
                  <a:schemeClr val="dk1"/>
                </a:solidFill>
                <a:latin typeface="Calibri"/>
                <a:ea typeface="Calibri"/>
                <a:cs typeface="Calibri"/>
                <a:sym typeface="Calibri"/>
              </a:defRPr>
            </a:lvl5pPr>
            <a:lvl6pPr marL="2743200" marR="0" lvl="5" indent="-298450" algn="l" rtl="0">
              <a:lnSpc>
                <a:spcPct val="100000"/>
              </a:lnSpc>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lnSpc>
                <a:spcPct val="100000"/>
              </a:lnSpc>
              <a:spcBef>
                <a:spcPts val="3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3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lnSpc>
                <a:spcPct val="100000"/>
              </a:lnSpc>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bW7PlTaawfQ"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2e26a098e0_0_27"/>
          <p:cNvSpPr txBox="1">
            <a:spLocks noGrp="1"/>
          </p:cNvSpPr>
          <p:nvPr>
            <p:ph type="title"/>
          </p:nvPr>
        </p:nvSpPr>
        <p:spPr>
          <a:xfrm>
            <a:off x="392618" y="48065"/>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Producers, Consumers, &amp; Decomposers</a:t>
            </a:r>
            <a:endParaRPr/>
          </a:p>
        </p:txBody>
      </p:sp>
      <p:sp>
        <p:nvSpPr>
          <p:cNvPr id="223" name="Google Shape;223;g32e26a098e0_0_27"/>
          <p:cNvSpPr txBox="1">
            <a:spLocks noGrp="1"/>
          </p:cNvSpPr>
          <p:nvPr>
            <p:ph type="body" idx="1"/>
          </p:nvPr>
        </p:nvSpPr>
        <p:spPr>
          <a:xfrm>
            <a:off x="457207" y="1222620"/>
            <a:ext cx="4610100" cy="2533800"/>
          </a:xfrm>
          <a:prstGeom prst="rect">
            <a:avLst/>
          </a:prstGeom>
          <a:noFill/>
          <a:ln>
            <a:noFill/>
          </a:ln>
        </p:spPr>
        <p:txBody>
          <a:bodyPr spcFirstLastPara="1" wrap="square" lIns="93125" tIns="46550" rIns="93125" bIns="46550" anchor="t" anchorCtr="0">
            <a:noAutofit/>
          </a:bodyPr>
          <a:lstStyle/>
          <a:p>
            <a:pPr marL="0" marR="0" lvl="0" indent="0" algn="l" rtl="0">
              <a:lnSpc>
                <a:spcPct val="115000"/>
              </a:lnSpc>
              <a:spcBef>
                <a:spcPts val="1000"/>
              </a:spcBef>
              <a:spcAft>
                <a:spcPts val="0"/>
              </a:spcAft>
              <a:buSzPts val="2600"/>
              <a:buNone/>
            </a:pPr>
            <a:r>
              <a:rPr lang="en-US" sz="2500" i="1"/>
              <a:t>A consumer is an organism that eats other organisms to obtain energy. </a:t>
            </a:r>
            <a:endParaRPr sz="2500" strike="sngStrike"/>
          </a:p>
          <a:p>
            <a:pPr marL="0" marR="0" lvl="0" indent="0" algn="l" rtl="0">
              <a:lnSpc>
                <a:spcPct val="115000"/>
              </a:lnSpc>
              <a:spcBef>
                <a:spcPts val="1000"/>
              </a:spcBef>
              <a:spcAft>
                <a:spcPts val="1000"/>
              </a:spcAft>
              <a:buSzPts val="2600"/>
              <a:buNone/>
            </a:pPr>
            <a:r>
              <a:rPr lang="en-US" sz="2500" b="1">
                <a:solidFill>
                  <a:schemeClr val="accent6"/>
                </a:solidFill>
              </a:rPr>
              <a:t>Question: Which of the organisms from this food chain </a:t>
            </a:r>
            <a:br>
              <a:rPr lang="en-US" sz="2500" b="1">
                <a:solidFill>
                  <a:schemeClr val="accent6"/>
                </a:solidFill>
              </a:rPr>
            </a:br>
            <a:r>
              <a:rPr lang="en-US" sz="2500" b="1">
                <a:solidFill>
                  <a:schemeClr val="accent6"/>
                </a:solidFill>
              </a:rPr>
              <a:t>is a consumer? </a:t>
            </a:r>
            <a:endParaRPr sz="2500" b="1">
              <a:solidFill>
                <a:schemeClr val="accent6"/>
              </a:solidFill>
            </a:endParaRPr>
          </a:p>
        </p:txBody>
      </p:sp>
      <p:sp>
        <p:nvSpPr>
          <p:cNvPr id="224" name="Google Shape;224;g32e26a098e0_0_27"/>
          <p:cNvSpPr txBox="1"/>
          <p:nvPr/>
        </p:nvSpPr>
        <p:spPr>
          <a:xfrm>
            <a:off x="544543" y="4451729"/>
            <a:ext cx="3881100" cy="378000"/>
          </a:xfrm>
          <a:prstGeom prst="rect">
            <a:avLst/>
          </a:prstGeom>
          <a:solidFill>
            <a:schemeClr val="lt2"/>
          </a:solidFill>
          <a:ln w="28575" cap="flat" cmpd="sng">
            <a:solidFill>
              <a:srgbClr val="659298"/>
            </a:solidFill>
            <a:prstDash val="solid"/>
            <a:round/>
            <a:headEnd type="none" w="sm" len="sm"/>
            <a:tailEnd type="none" w="sm" len="sm"/>
          </a:ln>
        </p:spPr>
        <p:txBody>
          <a:bodyPr spcFirstLastPara="1" wrap="square" lIns="58925" tIns="58925" rIns="58925" bIns="589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rPr>
              <a:t>Answer: </a:t>
            </a:r>
            <a:r>
              <a:rPr lang="en-US" sz="1500" b="0" i="0" u="none" strike="noStrike" cap="none">
                <a:solidFill>
                  <a:srgbClr val="000000"/>
                </a:solidFill>
                <a:latin typeface="Arial"/>
                <a:ea typeface="Arial"/>
                <a:cs typeface="Arial"/>
                <a:sym typeface="Arial"/>
              </a:rPr>
              <a:t>The </a:t>
            </a:r>
            <a:r>
              <a:rPr lang="en-US" sz="1500"/>
              <a:t>gazelle</a:t>
            </a:r>
            <a:r>
              <a:rPr lang="en-US" sz="1500" b="0" i="0" u="none" strike="noStrike" cap="none">
                <a:solidFill>
                  <a:srgbClr val="000000"/>
                </a:solidFill>
                <a:latin typeface="Arial"/>
                <a:ea typeface="Arial"/>
                <a:cs typeface="Arial"/>
                <a:sym typeface="Arial"/>
              </a:rPr>
              <a:t> and the lion</a:t>
            </a:r>
            <a:endParaRPr sz="1500" b="0" i="0" u="none" strike="noStrike" cap="none">
              <a:solidFill>
                <a:srgbClr val="000000"/>
              </a:solidFill>
              <a:latin typeface="Arial"/>
              <a:ea typeface="Arial"/>
              <a:cs typeface="Arial"/>
              <a:sym typeface="Arial"/>
            </a:endParaRPr>
          </a:p>
        </p:txBody>
      </p:sp>
      <p:pic>
        <p:nvPicPr>
          <p:cNvPr id="225" name="Google Shape;225;g32e26a098e0_0_27"/>
          <p:cNvPicPr preferRelativeResize="0"/>
          <p:nvPr/>
        </p:nvPicPr>
        <p:blipFill>
          <a:blip r:embed="rId3">
            <a:alphaModFix/>
          </a:blip>
          <a:stretch>
            <a:fillRect/>
          </a:stretch>
        </p:blipFill>
        <p:spPr>
          <a:xfrm>
            <a:off x="5207965" y="1057865"/>
            <a:ext cx="3783634" cy="3526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5e1e8204b3_0_18"/>
          <p:cNvSpPr txBox="1">
            <a:spLocks noGrp="1"/>
          </p:cNvSpPr>
          <p:nvPr>
            <p:ph type="title"/>
          </p:nvPr>
        </p:nvSpPr>
        <p:spPr>
          <a:xfrm>
            <a:off x="392618" y="48065"/>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Producers, Consumers, &amp; Decomposers</a:t>
            </a:r>
            <a:endParaRPr/>
          </a:p>
        </p:txBody>
      </p:sp>
      <p:sp>
        <p:nvSpPr>
          <p:cNvPr id="231" name="Google Shape;231;g5e1e8204b3_0_18"/>
          <p:cNvSpPr txBox="1">
            <a:spLocks noGrp="1"/>
          </p:cNvSpPr>
          <p:nvPr>
            <p:ph type="body" idx="1"/>
          </p:nvPr>
        </p:nvSpPr>
        <p:spPr>
          <a:xfrm>
            <a:off x="457207" y="1451606"/>
            <a:ext cx="4610100" cy="2533800"/>
          </a:xfrm>
          <a:prstGeom prst="rect">
            <a:avLst/>
          </a:prstGeom>
          <a:noFill/>
          <a:ln>
            <a:noFill/>
          </a:ln>
        </p:spPr>
        <p:txBody>
          <a:bodyPr spcFirstLastPara="1" wrap="square" lIns="93125" tIns="46550" rIns="93125" bIns="46550" anchor="t" anchorCtr="0">
            <a:noAutofit/>
          </a:bodyPr>
          <a:lstStyle/>
          <a:p>
            <a:pPr marL="0" marR="0" lvl="0" indent="0" algn="l" rtl="0">
              <a:lnSpc>
                <a:spcPct val="115000"/>
              </a:lnSpc>
              <a:spcBef>
                <a:spcPts val="0"/>
              </a:spcBef>
              <a:spcAft>
                <a:spcPts val="0"/>
              </a:spcAft>
              <a:buSzPts val="2600"/>
              <a:buNone/>
            </a:pPr>
            <a:r>
              <a:rPr lang="en-US" sz="1500" i="1"/>
              <a:t>Remember…</a:t>
            </a:r>
            <a:endParaRPr sz="1500" i="1"/>
          </a:p>
          <a:p>
            <a:pPr marL="0" marR="0" lvl="0" indent="0" algn="l" rtl="0">
              <a:lnSpc>
                <a:spcPct val="115000"/>
              </a:lnSpc>
              <a:spcBef>
                <a:spcPts val="1000"/>
              </a:spcBef>
              <a:spcAft>
                <a:spcPts val="0"/>
              </a:spcAft>
              <a:buSzPts val="2600"/>
              <a:buNone/>
            </a:pPr>
            <a:r>
              <a:rPr lang="en-US" sz="1500" i="1"/>
              <a:t>A producer is an organism that is capable of producing its own food through photosynthesis.  </a:t>
            </a:r>
            <a:endParaRPr sz="1500" i="1"/>
          </a:p>
          <a:p>
            <a:pPr marL="0" marR="0" lvl="0" indent="0" algn="l" rtl="0">
              <a:lnSpc>
                <a:spcPct val="115000"/>
              </a:lnSpc>
              <a:spcBef>
                <a:spcPts val="1000"/>
              </a:spcBef>
              <a:spcAft>
                <a:spcPts val="0"/>
              </a:spcAft>
              <a:buSzPts val="2600"/>
              <a:buNone/>
            </a:pPr>
            <a:r>
              <a:rPr lang="en-US" sz="1500" i="1"/>
              <a:t>A consumer is an organism that eats other organisms to obtain energy. </a:t>
            </a:r>
            <a:endParaRPr sz="1500" i="1"/>
          </a:p>
          <a:p>
            <a:pPr marL="0" marR="0" lvl="0" indent="0" algn="l" rtl="0">
              <a:lnSpc>
                <a:spcPct val="115000"/>
              </a:lnSpc>
              <a:spcBef>
                <a:spcPts val="1000"/>
              </a:spcBef>
              <a:spcAft>
                <a:spcPts val="0"/>
              </a:spcAft>
              <a:buSzPts val="2600"/>
              <a:buNone/>
            </a:pPr>
            <a:r>
              <a:rPr lang="en-US" sz="1500" i="1"/>
              <a:t>A decomposer is an organism that breaks down dead or decaying organisms to obtain energy. </a:t>
            </a:r>
            <a:endParaRPr sz="1500" i="1"/>
          </a:p>
          <a:p>
            <a:pPr marL="0" marR="0" lvl="0" indent="0" algn="l" rtl="0">
              <a:lnSpc>
                <a:spcPct val="115000"/>
              </a:lnSpc>
              <a:spcBef>
                <a:spcPts val="1000"/>
              </a:spcBef>
              <a:spcAft>
                <a:spcPts val="0"/>
              </a:spcAft>
              <a:buSzPts val="2600"/>
              <a:buNone/>
            </a:pPr>
            <a:endParaRPr sz="1500"/>
          </a:p>
          <a:p>
            <a:pPr marL="0" marR="0" lvl="0" indent="0" algn="l" rtl="0">
              <a:lnSpc>
                <a:spcPct val="115000"/>
              </a:lnSpc>
              <a:spcBef>
                <a:spcPts val="1000"/>
              </a:spcBef>
              <a:spcAft>
                <a:spcPts val="1000"/>
              </a:spcAft>
              <a:buSzPts val="2600"/>
              <a:buNone/>
            </a:pPr>
            <a:r>
              <a:rPr lang="en-US" sz="1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Question: Which of the organisms from the salt marsh is a consumer? </a:t>
            </a:r>
            <a:endParaRPr/>
          </a:p>
        </p:txBody>
      </p:sp>
      <p:sp>
        <p:nvSpPr>
          <p:cNvPr id="232" name="Google Shape;232;g5e1e8204b3_0_18"/>
          <p:cNvSpPr txBox="1"/>
          <p:nvPr/>
        </p:nvSpPr>
        <p:spPr>
          <a:xfrm>
            <a:off x="5340525" y="977575"/>
            <a:ext cx="2730600" cy="3784800"/>
          </a:xfrm>
          <a:prstGeom prst="rect">
            <a:avLst/>
          </a:prstGeom>
          <a:solidFill>
            <a:schemeClr val="lt2"/>
          </a:solidFill>
          <a:ln w="28575" cap="flat" cmpd="sng">
            <a:solidFill>
              <a:srgbClr val="659298"/>
            </a:solidFill>
            <a:prstDash val="solid"/>
            <a:round/>
            <a:headEnd type="none" w="sm" len="sm"/>
            <a:tailEnd type="none" w="sm" len="sm"/>
          </a:ln>
        </p:spPr>
        <p:txBody>
          <a:bodyPr spcFirstLastPara="1" wrap="square" lIns="58925" tIns="58925" rIns="58925" bIns="58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rPr>
              <a:t>Answer: </a:t>
            </a:r>
            <a:endParaRPr sz="1500" b="1" i="0" u="none" strike="noStrike" cap="none">
              <a:solidFill>
                <a:srgbClr val="000000"/>
              </a:solidFill>
            </a:endParaRPr>
          </a:p>
          <a:p>
            <a:pPr marL="749300" marR="0" lvl="0" indent="-234950" algn="l" rtl="0">
              <a:lnSpc>
                <a:spcPct val="100000"/>
              </a:lnSpc>
              <a:spcBef>
                <a:spcPts val="100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Snail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Grasshopper</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Shrew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Hawk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Crustacean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Mouse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Rat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Owl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Fish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Duck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Sandpiper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Sparrow </a:t>
            </a:r>
            <a:endParaRPr sz="1500" b="0" i="0" u="none" strike="noStrike" cap="none">
              <a:solidFill>
                <a:srgbClr val="000000"/>
              </a:solidFill>
              <a:latin typeface="Arial"/>
              <a:ea typeface="Arial"/>
              <a:cs typeface="Arial"/>
              <a:sym typeface="Arial"/>
            </a:endParaRPr>
          </a:p>
          <a:p>
            <a:pPr marL="749300" marR="0" lvl="0" indent="-2349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Heron </a:t>
            </a:r>
            <a:endParaRPr sz="1500" b="0" i="1" u="none" strike="sng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2e26a098e0_0_40"/>
          <p:cNvSpPr txBox="1">
            <a:spLocks noGrp="1"/>
          </p:cNvSpPr>
          <p:nvPr>
            <p:ph type="title"/>
          </p:nvPr>
        </p:nvSpPr>
        <p:spPr>
          <a:xfrm>
            <a:off x="392618" y="48065"/>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Producers, Consumers, &amp; Decomposers</a:t>
            </a:r>
            <a:endParaRPr/>
          </a:p>
        </p:txBody>
      </p:sp>
      <p:sp>
        <p:nvSpPr>
          <p:cNvPr id="238" name="Google Shape;238;g32e26a098e0_0_40"/>
          <p:cNvSpPr txBox="1">
            <a:spLocks noGrp="1"/>
          </p:cNvSpPr>
          <p:nvPr>
            <p:ph type="body" idx="1"/>
          </p:nvPr>
        </p:nvSpPr>
        <p:spPr>
          <a:xfrm>
            <a:off x="457207" y="1451606"/>
            <a:ext cx="4610100" cy="2533800"/>
          </a:xfrm>
          <a:prstGeom prst="rect">
            <a:avLst/>
          </a:prstGeom>
          <a:noFill/>
          <a:ln>
            <a:noFill/>
          </a:ln>
        </p:spPr>
        <p:txBody>
          <a:bodyPr spcFirstLastPara="1" wrap="square" lIns="93125" tIns="46550" rIns="93125" bIns="46550" anchor="t" anchorCtr="0">
            <a:noAutofit/>
          </a:bodyPr>
          <a:lstStyle/>
          <a:p>
            <a:pPr marL="0" marR="0" lvl="0" indent="0" algn="l" rtl="0">
              <a:lnSpc>
                <a:spcPct val="115000"/>
              </a:lnSpc>
              <a:spcBef>
                <a:spcPts val="1000"/>
              </a:spcBef>
              <a:spcAft>
                <a:spcPts val="0"/>
              </a:spcAft>
              <a:buSzPts val="2600"/>
              <a:buNone/>
            </a:pPr>
            <a:r>
              <a:rPr lang="en-US" sz="2500" i="1"/>
              <a:t>A decomposer is an organism that breaks down dead or decaying organisms to obtain energy.</a:t>
            </a:r>
            <a:r>
              <a:rPr lang="en-US" sz="2500"/>
              <a:t> </a:t>
            </a:r>
            <a:endParaRPr sz="2500"/>
          </a:p>
          <a:p>
            <a:pPr marL="0" marR="0" lvl="0" indent="0" algn="l" rtl="0">
              <a:lnSpc>
                <a:spcPct val="115000"/>
              </a:lnSpc>
              <a:spcBef>
                <a:spcPts val="1000"/>
              </a:spcBef>
              <a:spcAft>
                <a:spcPts val="1000"/>
              </a:spcAft>
              <a:buSzPts val="2600"/>
              <a:buNone/>
            </a:pPr>
            <a:r>
              <a:rPr lang="en-US" sz="2500" b="1">
                <a:solidFill>
                  <a:schemeClr val="accent6"/>
                </a:solidFill>
              </a:rPr>
              <a:t>Question: Which of the organisms from this food chain is a decomposer?</a:t>
            </a:r>
            <a:r>
              <a:rPr lang="en-US" sz="2500"/>
              <a:t> </a:t>
            </a:r>
            <a:endParaRPr sz="2500"/>
          </a:p>
        </p:txBody>
      </p:sp>
      <p:sp>
        <p:nvSpPr>
          <p:cNvPr id="239" name="Google Shape;239;g32e26a098e0_0_40"/>
          <p:cNvSpPr txBox="1"/>
          <p:nvPr/>
        </p:nvSpPr>
        <p:spPr>
          <a:xfrm>
            <a:off x="544543" y="4536904"/>
            <a:ext cx="2879400" cy="378000"/>
          </a:xfrm>
          <a:prstGeom prst="rect">
            <a:avLst/>
          </a:prstGeom>
          <a:solidFill>
            <a:schemeClr val="lt2"/>
          </a:solidFill>
          <a:ln w="28575" cap="flat" cmpd="sng">
            <a:solidFill>
              <a:srgbClr val="659298"/>
            </a:solidFill>
            <a:prstDash val="solid"/>
            <a:round/>
            <a:headEnd type="none" w="sm" len="sm"/>
            <a:tailEnd type="none" w="sm" len="sm"/>
          </a:ln>
        </p:spPr>
        <p:txBody>
          <a:bodyPr spcFirstLastPara="1" wrap="square" lIns="58925" tIns="58925" rIns="58925" bIns="589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rPr>
              <a:t>Answer: </a:t>
            </a:r>
            <a:r>
              <a:rPr lang="en-US" sz="1500" b="0" i="0" u="none" strike="noStrike" cap="none">
                <a:solidFill>
                  <a:srgbClr val="000000"/>
                </a:solidFill>
                <a:latin typeface="Arial"/>
                <a:ea typeface="Arial"/>
                <a:cs typeface="Arial"/>
                <a:sym typeface="Arial"/>
              </a:rPr>
              <a:t>The dung beetle</a:t>
            </a:r>
            <a:endParaRPr sz="1500" b="0" i="0" u="none" strike="noStrike" cap="none">
              <a:solidFill>
                <a:srgbClr val="000000"/>
              </a:solidFill>
              <a:latin typeface="Arial"/>
              <a:ea typeface="Arial"/>
              <a:cs typeface="Arial"/>
              <a:sym typeface="Arial"/>
            </a:endParaRPr>
          </a:p>
        </p:txBody>
      </p:sp>
      <p:pic>
        <p:nvPicPr>
          <p:cNvPr id="240" name="Google Shape;240;g32e26a098e0_0_40"/>
          <p:cNvPicPr preferRelativeResize="0"/>
          <p:nvPr/>
        </p:nvPicPr>
        <p:blipFill>
          <a:blip r:embed="rId3">
            <a:alphaModFix/>
          </a:blip>
          <a:stretch>
            <a:fillRect/>
          </a:stretch>
        </p:blipFill>
        <p:spPr>
          <a:xfrm>
            <a:off x="5207965" y="1057865"/>
            <a:ext cx="3783634" cy="3526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5e1e8204b3_0_30"/>
          <p:cNvSpPr txBox="1">
            <a:spLocks noGrp="1"/>
          </p:cNvSpPr>
          <p:nvPr>
            <p:ph type="title"/>
          </p:nvPr>
        </p:nvSpPr>
        <p:spPr>
          <a:xfrm>
            <a:off x="392618" y="48065"/>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Producers, Consumers, &amp; Decomposers</a:t>
            </a:r>
            <a:endParaRPr/>
          </a:p>
        </p:txBody>
      </p:sp>
      <p:sp>
        <p:nvSpPr>
          <p:cNvPr id="246" name="Google Shape;246;g5e1e8204b3_0_30"/>
          <p:cNvSpPr txBox="1">
            <a:spLocks noGrp="1"/>
          </p:cNvSpPr>
          <p:nvPr>
            <p:ph type="body" idx="1"/>
          </p:nvPr>
        </p:nvSpPr>
        <p:spPr>
          <a:xfrm>
            <a:off x="457207" y="1451606"/>
            <a:ext cx="4610100" cy="2533800"/>
          </a:xfrm>
          <a:prstGeom prst="rect">
            <a:avLst/>
          </a:prstGeom>
          <a:noFill/>
          <a:ln>
            <a:noFill/>
          </a:ln>
        </p:spPr>
        <p:txBody>
          <a:bodyPr spcFirstLastPara="1" wrap="square" lIns="93125" tIns="46550" rIns="93125" bIns="46550" anchor="t" anchorCtr="0">
            <a:noAutofit/>
          </a:bodyPr>
          <a:lstStyle/>
          <a:p>
            <a:pPr marL="0" marR="0" lvl="0" indent="0" algn="l" rtl="0">
              <a:lnSpc>
                <a:spcPct val="115000"/>
              </a:lnSpc>
              <a:spcBef>
                <a:spcPts val="0"/>
              </a:spcBef>
              <a:spcAft>
                <a:spcPts val="0"/>
              </a:spcAft>
              <a:buSzPts val="2600"/>
              <a:buNone/>
            </a:pPr>
            <a:r>
              <a:rPr lang="en-US" sz="1500" i="1"/>
              <a:t>Remember…</a:t>
            </a:r>
            <a:endParaRPr sz="1500" i="1"/>
          </a:p>
          <a:p>
            <a:pPr marL="0" marR="0" lvl="0" indent="0" algn="l" rtl="0">
              <a:lnSpc>
                <a:spcPct val="115000"/>
              </a:lnSpc>
              <a:spcBef>
                <a:spcPts val="1000"/>
              </a:spcBef>
              <a:spcAft>
                <a:spcPts val="0"/>
              </a:spcAft>
              <a:buSzPts val="2600"/>
              <a:buNone/>
            </a:pPr>
            <a:r>
              <a:rPr lang="en-US" sz="1500" i="1"/>
              <a:t>A producer is an organism that is capable of producing its own food through photosynthesis.  </a:t>
            </a:r>
            <a:endParaRPr sz="1500" i="1"/>
          </a:p>
          <a:p>
            <a:pPr marL="0" marR="0" lvl="0" indent="0" algn="l" rtl="0">
              <a:lnSpc>
                <a:spcPct val="115000"/>
              </a:lnSpc>
              <a:spcBef>
                <a:spcPts val="1000"/>
              </a:spcBef>
              <a:spcAft>
                <a:spcPts val="0"/>
              </a:spcAft>
              <a:buSzPts val="2600"/>
              <a:buNone/>
            </a:pPr>
            <a:r>
              <a:rPr lang="en-US" sz="1500" i="1"/>
              <a:t>A consumer is an organism that eats other organisms to obtain energy. </a:t>
            </a:r>
            <a:endParaRPr sz="1500" i="1"/>
          </a:p>
          <a:p>
            <a:pPr marL="0" marR="0" lvl="0" indent="0" algn="l" rtl="0">
              <a:lnSpc>
                <a:spcPct val="115000"/>
              </a:lnSpc>
              <a:spcBef>
                <a:spcPts val="1000"/>
              </a:spcBef>
              <a:spcAft>
                <a:spcPts val="0"/>
              </a:spcAft>
              <a:buSzPts val="2600"/>
              <a:buNone/>
            </a:pPr>
            <a:r>
              <a:rPr lang="en-US" sz="1500" i="1"/>
              <a:t>A decomposer is an organism that breaks down dead or decaying organisms to obtain energy.</a:t>
            </a:r>
            <a:r>
              <a:rPr lang="en-US" sz="1500"/>
              <a:t> </a:t>
            </a:r>
            <a:endParaRPr sz="1500"/>
          </a:p>
          <a:p>
            <a:pPr marL="0" marR="0" lvl="0" indent="0" algn="l" rtl="0">
              <a:lnSpc>
                <a:spcPct val="115000"/>
              </a:lnSpc>
              <a:spcBef>
                <a:spcPts val="1000"/>
              </a:spcBef>
              <a:spcAft>
                <a:spcPts val="0"/>
              </a:spcAft>
              <a:buSzPts val="2600"/>
              <a:buNone/>
            </a:pPr>
            <a:endParaRPr sz="1500"/>
          </a:p>
          <a:p>
            <a:pPr marL="0" marR="0" lvl="0" indent="0" algn="l" rtl="0">
              <a:lnSpc>
                <a:spcPct val="115000"/>
              </a:lnSpc>
              <a:spcBef>
                <a:spcPts val="1000"/>
              </a:spcBef>
              <a:spcAft>
                <a:spcPts val="1000"/>
              </a:spcAft>
              <a:buSzPts val="2600"/>
              <a:buNone/>
            </a:pPr>
            <a:r>
              <a:rPr lang="en-US" sz="1500"/>
              <a:t>Question: Which of the organisms from the salt marsh is a decomposer? </a:t>
            </a:r>
            <a:endParaRPr/>
          </a:p>
        </p:txBody>
      </p:sp>
      <p:sp>
        <p:nvSpPr>
          <p:cNvPr id="247" name="Google Shape;247;g5e1e8204b3_0_30"/>
          <p:cNvSpPr txBox="1"/>
          <p:nvPr/>
        </p:nvSpPr>
        <p:spPr>
          <a:xfrm>
            <a:off x="5813604" y="1967256"/>
            <a:ext cx="2345400" cy="1598400"/>
          </a:xfrm>
          <a:prstGeom prst="rect">
            <a:avLst/>
          </a:prstGeom>
          <a:solidFill>
            <a:schemeClr val="lt2"/>
          </a:solidFill>
          <a:ln w="28575" cap="flat" cmpd="sng">
            <a:solidFill>
              <a:srgbClr val="659298"/>
            </a:solidFill>
            <a:prstDash val="solid"/>
            <a:round/>
            <a:headEnd type="none" w="sm" len="sm"/>
            <a:tailEnd type="none" w="sm" len="sm"/>
          </a:ln>
        </p:spPr>
        <p:txBody>
          <a:bodyPr spcFirstLastPara="1" wrap="square" lIns="58925" tIns="58925" rIns="58925" bIns="58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Answer: </a:t>
            </a:r>
            <a:endParaRPr sz="15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Bacteria</a:t>
            </a:r>
            <a:endParaRPr sz="1500" b="0" i="1"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2e26a098e0_0_7"/>
          <p:cNvSpPr txBox="1">
            <a:spLocks noGrp="1"/>
          </p:cNvSpPr>
          <p:nvPr>
            <p:ph type="title"/>
          </p:nvPr>
        </p:nvSpPr>
        <p:spPr>
          <a:xfrm>
            <a:off x="367625" y="307887"/>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Food Chains</a:t>
            </a:r>
            <a:endParaRPr/>
          </a:p>
        </p:txBody>
      </p:sp>
      <p:sp>
        <p:nvSpPr>
          <p:cNvPr id="253" name="Google Shape;253;g32e26a098e0_0_7"/>
          <p:cNvSpPr txBox="1">
            <a:spLocks noGrp="1"/>
          </p:cNvSpPr>
          <p:nvPr>
            <p:ph type="body" idx="1"/>
          </p:nvPr>
        </p:nvSpPr>
        <p:spPr>
          <a:xfrm>
            <a:off x="317493" y="1294750"/>
            <a:ext cx="4158000" cy="3326100"/>
          </a:xfrm>
          <a:prstGeom prst="rect">
            <a:avLst/>
          </a:prstGeom>
          <a:noFill/>
          <a:ln>
            <a:noFill/>
          </a:ln>
        </p:spPr>
        <p:txBody>
          <a:bodyPr spcFirstLastPara="1" wrap="square" lIns="93125" tIns="46550" rIns="93125" bIns="46550" anchor="t" anchorCtr="0">
            <a:noAutofit/>
          </a:bodyPr>
          <a:lstStyle/>
          <a:p>
            <a:pPr marL="0" lvl="0" indent="0" algn="l" rtl="0">
              <a:lnSpc>
                <a:spcPct val="115000"/>
              </a:lnSpc>
              <a:spcBef>
                <a:spcPts val="0"/>
              </a:spcBef>
              <a:spcAft>
                <a:spcPts val="0"/>
              </a:spcAft>
              <a:buClr>
                <a:schemeClr val="dk1"/>
              </a:buClr>
              <a:buSzPts val="700"/>
              <a:buFont typeface="Arial"/>
              <a:buNone/>
            </a:pPr>
            <a:r>
              <a:rPr lang="en-US" sz="2600"/>
              <a:t>A food chain shows the feeding relationship and energy flow between organisms in an ecosystem. </a:t>
            </a:r>
            <a:endParaRPr sz="2600"/>
          </a:p>
          <a:p>
            <a:pPr marL="0" lvl="0" indent="0" algn="l" rtl="0">
              <a:lnSpc>
                <a:spcPct val="115000"/>
              </a:lnSpc>
              <a:spcBef>
                <a:spcPts val="1000"/>
              </a:spcBef>
              <a:spcAft>
                <a:spcPts val="1000"/>
              </a:spcAft>
              <a:buClr>
                <a:schemeClr val="dk1"/>
              </a:buClr>
              <a:buSzPts val="700"/>
              <a:buFont typeface="Arial"/>
              <a:buNone/>
            </a:pPr>
            <a:r>
              <a:rPr lang="en-US" sz="2600" b="1"/>
              <a:t>Does the arrow point away or toward the organism that is doing the consuming?</a:t>
            </a:r>
            <a:endParaRPr b="1"/>
          </a:p>
        </p:txBody>
      </p:sp>
      <p:pic>
        <p:nvPicPr>
          <p:cNvPr id="254" name="Google Shape;254;g32e26a098e0_0_7"/>
          <p:cNvPicPr preferRelativeResize="0"/>
          <p:nvPr/>
        </p:nvPicPr>
        <p:blipFill rotWithShape="1">
          <a:blip r:embed="rId3">
            <a:alphaModFix/>
          </a:blip>
          <a:srcRect t="396" b="396"/>
          <a:stretch/>
        </p:blipFill>
        <p:spPr>
          <a:xfrm>
            <a:off x="4413575" y="93525"/>
            <a:ext cx="4599924" cy="49737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2e26a098e0_0_13"/>
          <p:cNvSpPr txBox="1">
            <a:spLocks noGrp="1"/>
          </p:cNvSpPr>
          <p:nvPr>
            <p:ph type="title"/>
          </p:nvPr>
        </p:nvSpPr>
        <p:spPr>
          <a:xfrm>
            <a:off x="343575" y="464025"/>
            <a:ext cx="8210100" cy="4182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Food Webs</a:t>
            </a:r>
            <a:endParaRPr/>
          </a:p>
        </p:txBody>
      </p:sp>
      <p:sp>
        <p:nvSpPr>
          <p:cNvPr id="260" name="Google Shape;260;g32e26a098e0_0_13"/>
          <p:cNvSpPr txBox="1">
            <a:spLocks noGrp="1"/>
          </p:cNvSpPr>
          <p:nvPr>
            <p:ph type="body" idx="1"/>
          </p:nvPr>
        </p:nvSpPr>
        <p:spPr>
          <a:xfrm>
            <a:off x="7032375" y="464025"/>
            <a:ext cx="1877400" cy="3291900"/>
          </a:xfrm>
          <a:prstGeom prst="rect">
            <a:avLst/>
          </a:prstGeom>
          <a:noFill/>
          <a:ln>
            <a:noFill/>
          </a:ln>
        </p:spPr>
        <p:txBody>
          <a:bodyPr spcFirstLastPara="1" wrap="square" lIns="93125" tIns="46550" rIns="93125" bIns="46550" anchor="t" anchorCtr="0">
            <a:noAutofit/>
          </a:bodyPr>
          <a:lstStyle/>
          <a:p>
            <a:pPr marL="0" lvl="0" indent="0" algn="l" rtl="0">
              <a:lnSpc>
                <a:spcPct val="115000"/>
              </a:lnSpc>
              <a:spcBef>
                <a:spcPts val="0"/>
              </a:spcBef>
              <a:spcAft>
                <a:spcPts val="0"/>
              </a:spcAft>
              <a:buClr>
                <a:schemeClr val="dk1"/>
              </a:buClr>
              <a:buSzPts val="700"/>
              <a:buFont typeface="Arial"/>
              <a:buNone/>
            </a:pPr>
            <a:r>
              <a:rPr lang="en-US" sz="1500"/>
              <a:t>Most organisms eat more than one organism.</a:t>
            </a:r>
            <a:endParaRPr sz="1500"/>
          </a:p>
          <a:p>
            <a:pPr marL="0" lvl="0" indent="0" algn="l" rtl="0">
              <a:lnSpc>
                <a:spcPct val="115000"/>
              </a:lnSpc>
              <a:spcBef>
                <a:spcPts val="0"/>
              </a:spcBef>
              <a:spcAft>
                <a:spcPts val="0"/>
              </a:spcAft>
              <a:buClr>
                <a:schemeClr val="dk1"/>
              </a:buClr>
              <a:buSzPts val="700"/>
              <a:buFont typeface="Arial"/>
              <a:buNone/>
            </a:pPr>
            <a:endParaRPr sz="1500"/>
          </a:p>
          <a:p>
            <a:pPr marL="0" lvl="0" indent="0" algn="l" rtl="0">
              <a:lnSpc>
                <a:spcPct val="115000"/>
              </a:lnSpc>
              <a:spcBef>
                <a:spcPts val="0"/>
              </a:spcBef>
              <a:spcAft>
                <a:spcPts val="0"/>
              </a:spcAft>
              <a:buClr>
                <a:schemeClr val="dk1"/>
              </a:buClr>
              <a:buSzPts val="700"/>
              <a:buFont typeface="Arial"/>
              <a:buNone/>
            </a:pPr>
            <a:r>
              <a:rPr lang="en-US" sz="1500"/>
              <a:t>A food web is used to show the multiple foods an organism eats and consists of</a:t>
            </a:r>
            <a:r>
              <a:rPr lang="en-US" sz="1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many food chains woven together. </a:t>
            </a:r>
            <a:endParaRPr sz="1500"/>
          </a:p>
          <a:p>
            <a:pPr marL="0" lvl="0" indent="0" algn="l" rtl="0">
              <a:lnSpc>
                <a:spcPct val="115000"/>
              </a:lnSpc>
              <a:spcBef>
                <a:spcPts val="1000"/>
              </a:spcBef>
              <a:spcAft>
                <a:spcPts val="0"/>
              </a:spcAft>
              <a:buClr>
                <a:schemeClr val="dk1"/>
              </a:buClr>
              <a:buSzPts val="700"/>
              <a:buFont typeface="Arial"/>
              <a:buNone/>
            </a:pPr>
            <a:r>
              <a:rPr lang="en-US" sz="1500" b="1"/>
              <a:t>Notice again which direction the arrows are pointing. </a:t>
            </a:r>
            <a:endParaRPr sz="1500" b="1" i="1" strike="sngStrike"/>
          </a:p>
        </p:txBody>
      </p:sp>
      <p:pic>
        <p:nvPicPr>
          <p:cNvPr id="261" name="Google Shape;261;g32e26a098e0_0_13"/>
          <p:cNvPicPr preferRelativeResize="0"/>
          <p:nvPr/>
        </p:nvPicPr>
        <p:blipFill rotWithShape="1">
          <a:blip r:embed="rId3">
            <a:alphaModFix/>
          </a:blip>
          <a:srcRect l="2286" t="3512" r="2028" b="3577"/>
          <a:stretch/>
        </p:blipFill>
        <p:spPr>
          <a:xfrm>
            <a:off x="0" y="1160900"/>
            <a:ext cx="6922389" cy="3920129"/>
          </a:xfrm>
          <a:prstGeom prst="rect">
            <a:avLst/>
          </a:prstGeom>
          <a:noFill/>
          <a:ln>
            <a:noFill/>
          </a:ln>
        </p:spPr>
      </p:pic>
      <p:sp>
        <p:nvSpPr>
          <p:cNvPr id="262" name="Google Shape;262;g32e26a098e0_0_13"/>
          <p:cNvSpPr/>
          <p:nvPr/>
        </p:nvSpPr>
        <p:spPr>
          <a:xfrm>
            <a:off x="3383842" y="52840"/>
            <a:ext cx="4296300" cy="252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58925" tIns="58925" rIns="58925" bIns="589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Salt Marsh Energy Flow</a:t>
            </a:r>
            <a:endParaRPr/>
          </a:p>
        </p:txBody>
      </p:sp>
      <p:sp>
        <p:nvSpPr>
          <p:cNvPr id="268" name="Google Shape;268;p7"/>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p>
            <a:pPr marL="292100" lvl="0" indent="-292100" algn="l" rtl="0">
              <a:lnSpc>
                <a:spcPct val="115000"/>
              </a:lnSpc>
              <a:spcBef>
                <a:spcPts val="1000"/>
              </a:spcBef>
              <a:spcAft>
                <a:spcPts val="0"/>
              </a:spcAft>
              <a:buSzPts val="2400"/>
              <a:buAutoNum type="arabicPeriod"/>
            </a:pPr>
            <a:r>
              <a:rPr lang="en-US" sz="2400"/>
              <a:t>On your table, use the Organism Cards to construct a model that shows how energy flows among the organisms. Start with producers at the bottom and arrange the cards as you see fit. </a:t>
            </a:r>
            <a:endParaRPr sz="2400"/>
          </a:p>
          <a:p>
            <a:pPr marL="292100" lvl="0" indent="-292100" algn="l" rtl="0">
              <a:lnSpc>
                <a:spcPct val="115000"/>
              </a:lnSpc>
              <a:spcBef>
                <a:spcPts val="1000"/>
              </a:spcBef>
              <a:spcAft>
                <a:spcPts val="0"/>
              </a:spcAft>
              <a:buSzPts val="2400"/>
              <a:buAutoNum type="arabicPeriod"/>
            </a:pPr>
            <a:r>
              <a:rPr lang="en-US" sz="2400"/>
              <a:t>Using one of your highlighters, on your table, draw the arrows you need to show how the energy is flowing. </a:t>
            </a:r>
            <a:endParaRPr sz="2400"/>
          </a:p>
          <a:p>
            <a:pPr marL="292100" lvl="0" indent="-292100" algn="l" rtl="0">
              <a:lnSpc>
                <a:spcPct val="115000"/>
              </a:lnSpc>
              <a:spcBef>
                <a:spcPts val="1000"/>
              </a:spcBef>
              <a:spcAft>
                <a:spcPts val="0"/>
              </a:spcAft>
              <a:buSzPts val="2400"/>
              <a:buAutoNum type="arabicPeriod"/>
            </a:pPr>
            <a:r>
              <a:rPr lang="en-US" sz="2400"/>
              <a:t>When you’re finished, using the other highlighters, label the organism as a producer(P), consumer(C), or decomposer(D).</a:t>
            </a:r>
            <a:endParaRPr sz="2400">
              <a:solidFill>
                <a:srgbClr val="59595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2e26a098e0_0_34"/>
          <p:cNvSpPr txBox="1">
            <a:spLocks noGrp="1"/>
          </p:cNvSpPr>
          <p:nvPr>
            <p:ph type="title"/>
          </p:nvPr>
        </p:nvSpPr>
        <p:spPr>
          <a:xfrm>
            <a:off x="457200" y="95723"/>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Different Types of Consumers</a:t>
            </a:r>
            <a:endParaRPr/>
          </a:p>
        </p:txBody>
      </p:sp>
      <p:sp>
        <p:nvSpPr>
          <p:cNvPr id="274" name="Google Shape;274;g32e26a098e0_0_34"/>
          <p:cNvSpPr txBox="1">
            <a:spLocks noGrp="1"/>
          </p:cNvSpPr>
          <p:nvPr>
            <p:ph type="body" idx="1"/>
          </p:nvPr>
        </p:nvSpPr>
        <p:spPr>
          <a:xfrm>
            <a:off x="457207" y="1073305"/>
            <a:ext cx="8229600" cy="1147800"/>
          </a:xfrm>
          <a:prstGeom prst="rect">
            <a:avLst/>
          </a:prstGeom>
          <a:noFill/>
          <a:ln>
            <a:noFill/>
          </a:ln>
        </p:spPr>
        <p:txBody>
          <a:bodyPr spcFirstLastPara="1" wrap="square" lIns="93125" tIns="46550" rIns="93125" bIns="46550" anchor="t" anchorCtr="0">
            <a:noAutofit/>
          </a:bodyPr>
          <a:lstStyle/>
          <a:p>
            <a:pPr marL="0" lvl="0" indent="0" algn="l" rtl="0">
              <a:lnSpc>
                <a:spcPct val="115000"/>
              </a:lnSpc>
              <a:spcBef>
                <a:spcPts val="0"/>
              </a:spcBef>
              <a:spcAft>
                <a:spcPts val="0"/>
              </a:spcAft>
              <a:buClr>
                <a:schemeClr val="dk1"/>
              </a:buClr>
              <a:buSzPts val="700"/>
              <a:buFont typeface="Arial"/>
              <a:buNone/>
            </a:pPr>
            <a:r>
              <a:rPr lang="en-US" sz="1800"/>
              <a:t>The prefix “carni-” means flesh or meat. </a:t>
            </a:r>
            <a:r>
              <a:rPr lang="en-US" sz="1800" b="1"/>
              <a:t>What do you think a carnivore eats?</a:t>
            </a:r>
            <a:endParaRPr sz="1800" b="1"/>
          </a:p>
          <a:p>
            <a:pPr marL="0" lvl="0" indent="0" algn="l" rtl="0">
              <a:lnSpc>
                <a:spcPct val="115000"/>
              </a:lnSpc>
              <a:spcBef>
                <a:spcPts val="1000"/>
              </a:spcBef>
              <a:spcAft>
                <a:spcPts val="0"/>
              </a:spcAft>
              <a:buSzPts val="2600"/>
              <a:buNone/>
            </a:pPr>
            <a:r>
              <a:rPr lang="en-US" sz="1800"/>
              <a:t>The prefix “herb-” means grass or plant. </a:t>
            </a:r>
            <a:r>
              <a:rPr lang="en-US" sz="1800" b="1"/>
              <a:t>What do you think an herbivore eats?</a:t>
            </a:r>
            <a:endParaRPr sz="1800" b="1"/>
          </a:p>
          <a:p>
            <a:pPr marL="0" lvl="0" indent="0" algn="l" rtl="0">
              <a:lnSpc>
                <a:spcPct val="115000"/>
              </a:lnSpc>
              <a:spcBef>
                <a:spcPts val="1000"/>
              </a:spcBef>
              <a:spcAft>
                <a:spcPts val="1000"/>
              </a:spcAft>
              <a:buSzPts val="2600"/>
              <a:buNone/>
            </a:pPr>
            <a:r>
              <a:rPr lang="en-US" sz="1800"/>
              <a:t>The prefix “omni-” means all or every. </a:t>
            </a:r>
            <a:r>
              <a:rPr lang="en-US" sz="1800" b="1"/>
              <a:t>What do you think an omnivore eats? </a:t>
            </a:r>
            <a:endParaRPr sz="1800" b="1"/>
          </a:p>
        </p:txBody>
      </p:sp>
      <p:sp>
        <p:nvSpPr>
          <p:cNvPr id="275" name="Google Shape;275;g32e26a098e0_0_34"/>
          <p:cNvSpPr txBox="1">
            <a:spLocks noGrp="1"/>
          </p:cNvSpPr>
          <p:nvPr>
            <p:ph type="body" idx="1"/>
          </p:nvPr>
        </p:nvSpPr>
        <p:spPr>
          <a:xfrm>
            <a:off x="492300" y="2770725"/>
            <a:ext cx="5765700" cy="1273200"/>
          </a:xfrm>
          <a:prstGeom prst="rect">
            <a:avLst/>
          </a:prstGeom>
          <a:solidFill>
            <a:schemeClr val="lt2"/>
          </a:solidFill>
          <a:ln w="28575" cap="flat" cmpd="sng">
            <a:solidFill>
              <a:srgbClr val="659298"/>
            </a:solidFill>
            <a:prstDash val="solid"/>
            <a:round/>
            <a:headEnd type="none" w="sm" len="sm"/>
            <a:tailEnd type="none" w="sm" len="sm"/>
          </a:ln>
        </p:spPr>
        <p:txBody>
          <a:bodyPr spcFirstLastPara="1" wrap="square" lIns="93125" tIns="46550" rIns="93125" bIns="46550" anchor="ctr" anchorCtr="0">
            <a:noAutofit/>
          </a:bodyPr>
          <a:lstStyle/>
          <a:p>
            <a:pPr marL="0" lvl="0" indent="0" algn="l" rtl="0">
              <a:lnSpc>
                <a:spcPct val="100000"/>
              </a:lnSpc>
              <a:spcBef>
                <a:spcPts val="0"/>
              </a:spcBef>
              <a:spcAft>
                <a:spcPts val="0"/>
              </a:spcAft>
              <a:buSzPts val="2600"/>
              <a:buNone/>
            </a:pPr>
            <a:r>
              <a:rPr lang="en-US" sz="1500" b="1">
                <a:latin typeface="Arial"/>
                <a:ea typeface="Arial"/>
                <a:cs typeface="Arial"/>
                <a:sym typeface="Arial"/>
              </a:rPr>
              <a:t>Answers: </a:t>
            </a:r>
            <a:endParaRPr sz="1500" b="1">
              <a:latin typeface="Arial"/>
              <a:ea typeface="Arial"/>
              <a:cs typeface="Arial"/>
              <a:sym typeface="Arial"/>
            </a:endParaRPr>
          </a:p>
          <a:p>
            <a:pPr marL="292100" lvl="0" indent="-234950" algn="l" rtl="0">
              <a:lnSpc>
                <a:spcPct val="100000"/>
              </a:lnSpc>
              <a:spcBef>
                <a:spcPts val="0"/>
              </a:spcBef>
              <a:spcAft>
                <a:spcPts val="0"/>
              </a:spcAft>
              <a:buSzPts val="1500"/>
              <a:buFont typeface="Arial"/>
              <a:buChar char="•"/>
            </a:pPr>
            <a:r>
              <a:rPr lang="en-US" sz="1500">
                <a:latin typeface="Arial"/>
                <a:ea typeface="Arial"/>
                <a:cs typeface="Arial"/>
                <a:sym typeface="Arial"/>
              </a:rPr>
              <a:t>Carnivores are consumers that eat other animals.</a:t>
            </a:r>
            <a:endParaRPr sz="1500">
              <a:latin typeface="Arial"/>
              <a:ea typeface="Arial"/>
              <a:cs typeface="Arial"/>
              <a:sym typeface="Arial"/>
            </a:endParaRPr>
          </a:p>
          <a:p>
            <a:pPr marL="292100" lvl="0" indent="-234950" algn="l" rtl="0">
              <a:lnSpc>
                <a:spcPct val="100000"/>
              </a:lnSpc>
              <a:spcBef>
                <a:spcPts val="0"/>
              </a:spcBef>
              <a:spcAft>
                <a:spcPts val="0"/>
              </a:spcAft>
              <a:buSzPts val="1500"/>
              <a:buFont typeface="Arial"/>
              <a:buChar char="•"/>
            </a:pPr>
            <a:r>
              <a:rPr lang="en-US" sz="1500">
                <a:latin typeface="Arial"/>
                <a:ea typeface="Arial"/>
                <a:cs typeface="Arial"/>
                <a:sym typeface="Arial"/>
              </a:rPr>
              <a:t>Herbivores are consumers that eat plants. </a:t>
            </a:r>
            <a:endParaRPr sz="1500">
              <a:latin typeface="Arial"/>
              <a:ea typeface="Arial"/>
              <a:cs typeface="Arial"/>
              <a:sym typeface="Arial"/>
            </a:endParaRPr>
          </a:p>
          <a:p>
            <a:pPr marL="292100" lvl="0" indent="-234950" algn="l" rtl="0">
              <a:lnSpc>
                <a:spcPct val="100000"/>
              </a:lnSpc>
              <a:spcBef>
                <a:spcPts val="0"/>
              </a:spcBef>
              <a:spcAft>
                <a:spcPts val="0"/>
              </a:spcAft>
              <a:buSzPts val="1500"/>
              <a:buFont typeface="Arial"/>
              <a:buChar char="•"/>
            </a:pPr>
            <a:r>
              <a:rPr lang="en-US" sz="1500">
                <a:latin typeface="Arial"/>
                <a:ea typeface="Arial"/>
                <a:cs typeface="Arial"/>
                <a:sym typeface="Arial"/>
              </a:rPr>
              <a:t>Omnivores are consumers that eat both plants and animals.</a:t>
            </a:r>
            <a:endParaRP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457235" y="90120"/>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Different Types of Consumers</a:t>
            </a:r>
            <a:endParaRPr/>
          </a:p>
        </p:txBody>
      </p:sp>
      <p:sp>
        <p:nvSpPr>
          <p:cNvPr id="281" name="Google Shape;281;p13"/>
          <p:cNvSpPr txBox="1">
            <a:spLocks noGrp="1"/>
          </p:cNvSpPr>
          <p:nvPr>
            <p:ph type="body" idx="1"/>
          </p:nvPr>
        </p:nvSpPr>
        <p:spPr>
          <a:xfrm>
            <a:off x="457225" y="947425"/>
            <a:ext cx="4680600" cy="3326100"/>
          </a:xfrm>
          <a:prstGeom prst="rect">
            <a:avLst/>
          </a:prstGeom>
          <a:noFill/>
          <a:ln>
            <a:noFill/>
          </a:ln>
        </p:spPr>
        <p:txBody>
          <a:bodyPr spcFirstLastPara="1" wrap="square" lIns="93125" tIns="46550" rIns="93125" bIns="46550" anchor="t" anchorCtr="0">
            <a:noAutofit/>
          </a:bodyPr>
          <a:lstStyle/>
          <a:p>
            <a:pPr marL="0" marR="0" lvl="0" indent="0" algn="l" rtl="0">
              <a:lnSpc>
                <a:spcPct val="115000"/>
              </a:lnSpc>
              <a:spcBef>
                <a:spcPts val="0"/>
              </a:spcBef>
              <a:spcAft>
                <a:spcPts val="0"/>
              </a:spcAft>
              <a:buSzPts val="2400"/>
              <a:buNone/>
            </a:pPr>
            <a:r>
              <a:rPr lang="en-US" sz="1900"/>
              <a:t>Remember… </a:t>
            </a:r>
            <a:endParaRPr sz="1900"/>
          </a:p>
          <a:p>
            <a:pPr marL="292100" marR="0" lvl="0" indent="-260350" algn="l" rtl="0">
              <a:lnSpc>
                <a:spcPct val="115000"/>
              </a:lnSpc>
              <a:spcBef>
                <a:spcPts val="1000"/>
              </a:spcBef>
              <a:spcAft>
                <a:spcPts val="0"/>
              </a:spcAft>
              <a:buSzPts val="1900"/>
              <a:buChar char="•"/>
            </a:pPr>
            <a:r>
              <a:rPr lang="en-US" sz="1900" b="1"/>
              <a:t>Carnivores</a:t>
            </a:r>
            <a:r>
              <a:rPr lang="en-US" sz="1900"/>
              <a:t> are consumers that eat other animals.</a:t>
            </a:r>
            <a:endParaRPr sz="1900"/>
          </a:p>
          <a:p>
            <a:pPr marL="292100" marR="0" lvl="0" indent="-260350" algn="l" rtl="0">
              <a:lnSpc>
                <a:spcPct val="115000"/>
              </a:lnSpc>
              <a:spcBef>
                <a:spcPts val="1000"/>
              </a:spcBef>
              <a:spcAft>
                <a:spcPts val="0"/>
              </a:spcAft>
              <a:buSzPts val="1900"/>
              <a:buChar char="•"/>
            </a:pPr>
            <a:r>
              <a:rPr lang="en-US" sz="1900" b="1"/>
              <a:t>Herbivores</a:t>
            </a:r>
            <a:r>
              <a:rPr lang="en-US" sz="1900"/>
              <a:t> are consumers that eat plants. </a:t>
            </a:r>
            <a:endParaRPr sz="1900"/>
          </a:p>
          <a:p>
            <a:pPr marL="292100" marR="0" lvl="0" indent="-260350" algn="l" rtl="0">
              <a:lnSpc>
                <a:spcPct val="115000"/>
              </a:lnSpc>
              <a:spcBef>
                <a:spcPts val="1000"/>
              </a:spcBef>
              <a:spcAft>
                <a:spcPts val="0"/>
              </a:spcAft>
              <a:buSzPts val="1900"/>
              <a:buChar char="•"/>
            </a:pPr>
            <a:r>
              <a:rPr lang="en-US" sz="1900" b="1"/>
              <a:t>Omnivores</a:t>
            </a:r>
            <a:r>
              <a:rPr lang="en-US" sz="1900"/>
              <a:t> are consumers that eat both plants and animals. </a:t>
            </a:r>
            <a:endParaRPr sz="1900"/>
          </a:p>
          <a:p>
            <a:pPr marL="0" marR="0" lvl="0" indent="0" algn="l" rtl="0">
              <a:lnSpc>
                <a:spcPct val="115000"/>
              </a:lnSpc>
              <a:spcBef>
                <a:spcPts val="1000"/>
              </a:spcBef>
              <a:spcAft>
                <a:spcPts val="1000"/>
              </a:spcAft>
              <a:buSzPts val="2400"/>
              <a:buNone/>
            </a:pPr>
            <a:r>
              <a:rPr lang="en-US" sz="1900"/>
              <a:t>Further label the organisms you identified as consumers on your Salt Marsh Food Web with the specific type of consumer they are by writing a Ca, H, or O next to them. </a:t>
            </a:r>
            <a:endParaRPr sz="1900"/>
          </a:p>
        </p:txBody>
      </p:sp>
      <p:sp>
        <p:nvSpPr>
          <p:cNvPr id="282" name="Google Shape;282;p13"/>
          <p:cNvSpPr txBox="1">
            <a:spLocks noGrp="1"/>
          </p:cNvSpPr>
          <p:nvPr>
            <p:ph type="body" idx="2"/>
          </p:nvPr>
        </p:nvSpPr>
        <p:spPr>
          <a:xfrm>
            <a:off x="5137725" y="1044400"/>
            <a:ext cx="2907000" cy="4027200"/>
          </a:xfrm>
          <a:prstGeom prst="rect">
            <a:avLst/>
          </a:prstGeom>
          <a:solidFill>
            <a:schemeClr val="lt2"/>
          </a:solidFill>
          <a:ln w="28575" cap="flat" cmpd="sng">
            <a:solidFill>
              <a:srgbClr val="659298"/>
            </a:solidFill>
            <a:prstDash val="solid"/>
            <a:round/>
            <a:headEnd type="none" w="sm" len="sm"/>
            <a:tailEnd type="none" w="sm" len="sm"/>
          </a:ln>
        </p:spPr>
        <p:txBody>
          <a:bodyPr spcFirstLastPara="1" wrap="square" lIns="93125" tIns="46550" rIns="93125" bIns="46550" anchor="t" anchorCtr="0">
            <a:noAutofit/>
          </a:bodyPr>
          <a:lstStyle/>
          <a:p>
            <a:pPr marL="0" lvl="0" indent="0" algn="ctr" rtl="0">
              <a:lnSpc>
                <a:spcPct val="100000"/>
              </a:lnSpc>
              <a:spcBef>
                <a:spcPts val="0"/>
              </a:spcBef>
              <a:spcAft>
                <a:spcPts val="0"/>
              </a:spcAft>
              <a:buSzPts val="2400"/>
              <a:buNone/>
            </a:pPr>
            <a:r>
              <a:rPr lang="en-US" sz="1500" b="1">
                <a:solidFill>
                  <a:srgbClr val="000000"/>
                </a:solidFill>
                <a:latin typeface="Arial"/>
                <a:ea typeface="Arial"/>
                <a:cs typeface="Arial"/>
                <a:sym typeface="Arial"/>
              </a:rPr>
              <a:t>Answer: </a:t>
            </a:r>
            <a:endParaRPr sz="1500" b="1">
              <a:solidFill>
                <a:srgbClr val="000000"/>
              </a:solidFill>
              <a:latin typeface="Arial"/>
              <a:ea typeface="Arial"/>
              <a:cs typeface="Arial"/>
              <a:sym typeface="Arial"/>
            </a:endParaRPr>
          </a:p>
          <a:p>
            <a:pPr marL="749300" lvl="0" indent="-215900" algn="l" rtl="0">
              <a:lnSpc>
                <a:spcPct val="100000"/>
              </a:lnSpc>
              <a:spcBef>
                <a:spcPts val="1000"/>
              </a:spcBef>
              <a:spcAft>
                <a:spcPts val="0"/>
              </a:spcAft>
              <a:buClr>
                <a:schemeClr val="accent6"/>
              </a:buClr>
              <a:buSzPts val="1200"/>
              <a:buAutoNum type="arabicPeriod"/>
            </a:pPr>
            <a:r>
              <a:rPr lang="en-US" sz="1500">
                <a:solidFill>
                  <a:srgbClr val="000000"/>
                </a:solidFill>
                <a:latin typeface="Arial"/>
                <a:ea typeface="Arial"/>
                <a:cs typeface="Arial"/>
                <a:sym typeface="Arial"/>
              </a:rPr>
              <a:t>Snail (H)</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Grasshopper (H)</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Shrew (Ca) </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Hawk (Ca)</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Crustacean (H)</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Mouse (O)</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Rat (O)</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Owl (Ca)</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Fish (O)</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Duck (O)</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Sandpiper (O)</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Sparrow (O)</a:t>
            </a:r>
            <a:endParaRPr sz="1500">
              <a:solidFill>
                <a:srgbClr val="000000"/>
              </a:solidFill>
              <a:latin typeface="Arial"/>
              <a:ea typeface="Arial"/>
              <a:cs typeface="Arial"/>
              <a:sym typeface="Arial"/>
            </a:endParaRPr>
          </a:p>
          <a:p>
            <a:pPr marL="749300" lvl="0" indent="-215900" algn="l" rtl="0">
              <a:lnSpc>
                <a:spcPct val="100000"/>
              </a:lnSpc>
              <a:spcBef>
                <a:spcPts val="0"/>
              </a:spcBef>
              <a:spcAft>
                <a:spcPts val="0"/>
              </a:spcAft>
              <a:buClr>
                <a:schemeClr val="accent6"/>
              </a:buClr>
              <a:buSzPts val="1200"/>
              <a:buAutoNum type="arabicPeriod"/>
            </a:pPr>
            <a:r>
              <a:rPr lang="en-US" sz="1500">
                <a:solidFill>
                  <a:srgbClr val="000000"/>
                </a:solidFill>
                <a:latin typeface="Arial"/>
                <a:ea typeface="Arial"/>
                <a:cs typeface="Arial"/>
                <a:sym typeface="Arial"/>
              </a:rPr>
              <a:t>Heron (Ca) </a:t>
            </a:r>
            <a:endParaRPr sz="1500" i="1" strike="sngStrik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4"/>
          <p:cNvSpPr txBox="1">
            <a:spLocks noGrp="1"/>
          </p:cNvSpPr>
          <p:nvPr>
            <p:ph type="title"/>
          </p:nvPr>
        </p:nvSpPr>
        <p:spPr>
          <a:xfrm>
            <a:off x="457200" y="344326"/>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The Delicate Balance</a:t>
            </a:r>
            <a:endParaRPr/>
          </a:p>
        </p:txBody>
      </p:sp>
      <p:sp>
        <p:nvSpPr>
          <p:cNvPr id="288" name="Google Shape;288;p14"/>
          <p:cNvSpPr txBox="1">
            <a:spLocks noGrp="1"/>
          </p:cNvSpPr>
          <p:nvPr>
            <p:ph type="body" idx="1"/>
          </p:nvPr>
        </p:nvSpPr>
        <p:spPr>
          <a:xfrm>
            <a:off x="457235" y="1262465"/>
            <a:ext cx="8229600" cy="3291900"/>
          </a:xfrm>
          <a:prstGeom prst="rect">
            <a:avLst/>
          </a:prstGeom>
          <a:noFill/>
          <a:ln>
            <a:noFill/>
          </a:ln>
        </p:spPr>
        <p:txBody>
          <a:bodyPr spcFirstLastPara="1" wrap="square" lIns="93125" tIns="46550" rIns="93125" bIns="46550" anchor="t" anchorCtr="0">
            <a:noAutofit/>
          </a:bodyPr>
          <a:lstStyle/>
          <a:p>
            <a:pPr marL="0" marR="0" lvl="0" indent="0" algn="l" rtl="0">
              <a:lnSpc>
                <a:spcPct val="115000"/>
              </a:lnSpc>
              <a:spcBef>
                <a:spcPts val="0"/>
              </a:spcBef>
              <a:spcAft>
                <a:spcPts val="0"/>
              </a:spcAft>
              <a:buSzPts val="2600"/>
              <a:buNone/>
            </a:pPr>
            <a:r>
              <a:rPr lang="en-US" sz="1800"/>
              <a:t>Mufasa told Simba that everything exists in a delicate balance. </a:t>
            </a:r>
            <a:r>
              <a:rPr lang="en-US" sz="1800" i="1"/>
              <a:t>What if the balance were disrupted?</a:t>
            </a:r>
            <a:endParaRPr sz="1800" i="1"/>
          </a:p>
          <a:p>
            <a:pPr marL="0" marR="0" lvl="0" indent="0" algn="l" rtl="0">
              <a:lnSpc>
                <a:spcPct val="115000"/>
              </a:lnSpc>
              <a:spcBef>
                <a:spcPts val="1000"/>
              </a:spcBef>
              <a:spcAft>
                <a:spcPts val="0"/>
              </a:spcAft>
              <a:buSzPts val="2600"/>
              <a:buNone/>
            </a:pPr>
            <a:endParaRPr sz="1800"/>
          </a:p>
          <a:p>
            <a:pPr marL="0" marR="0" lvl="0" indent="0" algn="l" rtl="0">
              <a:lnSpc>
                <a:spcPct val="115000"/>
              </a:lnSpc>
              <a:spcBef>
                <a:spcPts val="1000"/>
              </a:spcBef>
              <a:spcAft>
                <a:spcPts val="0"/>
              </a:spcAft>
              <a:buSzPts val="2600"/>
              <a:buNone/>
            </a:pPr>
            <a:r>
              <a:rPr lang="en-US" sz="1800" b="1"/>
              <a:t>Scenario:</a:t>
            </a:r>
            <a:r>
              <a:rPr lang="en-US" sz="1800"/>
              <a:t> Insecticides are widely used by many people to kill insects. These insecticides contain chemicals that are harmful to other animals and humans that live in the environment. After these chemicals are applied, they can travel to human water supplies and to neighboring ecosystems. Predict what would happen to the food web you have made if insecticides entered the salt marsh and killed the grasshoppers. Use a CER (Claim, Evidence, Reasoning) to justify your argument. </a:t>
            </a:r>
            <a:endParaRPr sz="1400">
              <a:solidFill>
                <a:srgbClr val="595959"/>
              </a:solidFill>
              <a:latin typeface="Arial"/>
              <a:ea typeface="Arial"/>
              <a:cs typeface="Arial"/>
              <a:sym typeface="Arial"/>
            </a:endParaRPr>
          </a:p>
          <a:p>
            <a:pPr marL="0" lvl="0" indent="0" algn="l" rtl="0">
              <a:lnSpc>
                <a:spcPct val="100000"/>
              </a:lnSpc>
              <a:spcBef>
                <a:spcPts val="1000"/>
              </a:spcBef>
              <a:spcAft>
                <a:spcPts val="0"/>
              </a:spcAft>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
          <p:cNvSpPr txBox="1">
            <a:spLocks noGrp="1"/>
          </p:cNvSpPr>
          <p:nvPr>
            <p:ph type="ctrTitle"/>
          </p:nvPr>
        </p:nvSpPr>
        <p:spPr>
          <a:xfrm>
            <a:off x="426244" y="1028700"/>
            <a:ext cx="7851600" cy="1371600"/>
          </a:xfrm>
          <a:prstGeom prst="rect">
            <a:avLst/>
          </a:prstGeom>
          <a:noFill/>
          <a:ln>
            <a:noFill/>
          </a:ln>
        </p:spPr>
        <p:txBody>
          <a:bodyPr spcFirstLastPara="1" wrap="square" lIns="0" tIns="0" rIns="18600" bIns="0" anchor="b" anchorCtr="0">
            <a:noAutofit/>
          </a:bodyPr>
          <a:lstStyle/>
          <a:p>
            <a:pPr marL="0" lvl="0" indent="0" algn="l" rtl="0">
              <a:lnSpc>
                <a:spcPct val="80000"/>
              </a:lnSpc>
              <a:spcBef>
                <a:spcPts val="0"/>
              </a:spcBef>
              <a:spcAft>
                <a:spcPts val="0"/>
              </a:spcAft>
              <a:buClr>
                <a:schemeClr val="dk2"/>
              </a:buClr>
              <a:buSzPts val="5000"/>
              <a:buFont typeface="Calibri"/>
              <a:buNone/>
            </a:pPr>
            <a:r>
              <a:rPr lang="en-US" sz="5000" b="1">
                <a:solidFill>
                  <a:srgbClr val="FFFFFF"/>
                </a:solidFill>
              </a:rPr>
              <a:t>The Circle of Life</a:t>
            </a:r>
            <a:endParaRPr>
              <a:solidFill>
                <a:srgbClr val="FFFFFF"/>
              </a:solidFill>
            </a:endParaRPr>
          </a:p>
        </p:txBody>
      </p:sp>
      <p:sp>
        <p:nvSpPr>
          <p:cNvPr id="169" name="Google Shape;169;p2"/>
          <p:cNvSpPr txBox="1">
            <a:spLocks noGrp="1"/>
          </p:cNvSpPr>
          <p:nvPr>
            <p:ph type="subTitle" idx="1"/>
          </p:nvPr>
        </p:nvSpPr>
        <p:spPr>
          <a:xfrm>
            <a:off x="462578" y="2359426"/>
            <a:ext cx="7854600" cy="1314600"/>
          </a:xfrm>
          <a:prstGeom prst="rect">
            <a:avLst/>
          </a:prstGeom>
          <a:noFill/>
          <a:ln>
            <a:noFill/>
          </a:ln>
        </p:spPr>
        <p:txBody>
          <a:bodyPr spcFirstLastPara="1" wrap="square" lIns="0" tIns="46550" rIns="18600" bIns="46550" anchor="t" anchorCtr="0">
            <a:noAutofit/>
          </a:bodyPr>
          <a:lstStyle/>
          <a:p>
            <a:pPr marL="0" lvl="0" indent="0" algn="l" rtl="0">
              <a:lnSpc>
                <a:spcPct val="100000"/>
              </a:lnSpc>
              <a:spcBef>
                <a:spcPts val="500"/>
              </a:spcBef>
              <a:spcAft>
                <a:spcPts val="0"/>
              </a:spcAft>
              <a:buSzPts val="2600"/>
              <a:buNone/>
            </a:pPr>
            <a:r>
              <a:rPr lang="en-US"/>
              <a:t>Food Webs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457235" y="87325"/>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The Delicate Balance</a:t>
            </a:r>
            <a:endParaRPr/>
          </a:p>
        </p:txBody>
      </p:sp>
      <p:sp>
        <p:nvSpPr>
          <p:cNvPr id="294" name="Google Shape;294;p15"/>
          <p:cNvSpPr txBox="1">
            <a:spLocks noGrp="1"/>
          </p:cNvSpPr>
          <p:nvPr>
            <p:ph type="body" idx="1"/>
          </p:nvPr>
        </p:nvSpPr>
        <p:spPr>
          <a:xfrm>
            <a:off x="457235" y="982235"/>
            <a:ext cx="8229600" cy="3574800"/>
          </a:xfrm>
          <a:prstGeom prst="rect">
            <a:avLst/>
          </a:prstGeom>
          <a:noFill/>
          <a:ln>
            <a:noFill/>
          </a:ln>
        </p:spPr>
        <p:txBody>
          <a:bodyPr spcFirstLastPara="1" wrap="square" lIns="93125" tIns="46550" rIns="93125" bIns="46550" anchor="t" anchorCtr="0">
            <a:noAutofit/>
          </a:bodyPr>
          <a:lstStyle/>
          <a:p>
            <a:pPr marL="0" lvl="0" indent="0" algn="l" rtl="0">
              <a:lnSpc>
                <a:spcPct val="100000"/>
              </a:lnSpc>
              <a:spcBef>
                <a:spcPts val="0"/>
              </a:spcBef>
              <a:spcAft>
                <a:spcPts val="0"/>
              </a:spcAft>
              <a:buSzPts val="2600"/>
              <a:buNone/>
            </a:pPr>
            <a:r>
              <a:rPr lang="en-US" sz="1800"/>
              <a:t>Your task: </a:t>
            </a:r>
            <a:br>
              <a:rPr lang="en-US" sz="1800"/>
            </a:br>
            <a:endParaRPr sz="1800"/>
          </a:p>
          <a:p>
            <a:pPr marL="292100" lvl="0" indent="-254000" algn="l" rtl="0">
              <a:lnSpc>
                <a:spcPct val="100000"/>
              </a:lnSpc>
              <a:spcBef>
                <a:spcPts val="0"/>
              </a:spcBef>
              <a:spcAft>
                <a:spcPts val="0"/>
              </a:spcAft>
              <a:buSzPts val="1800"/>
              <a:buChar char="•"/>
            </a:pPr>
            <a:r>
              <a:rPr lang="en-US" sz="1800"/>
              <a:t>Describe another scenario that could disrupt the salt marsh organisms’ balance.</a:t>
            </a:r>
            <a:endParaRPr sz="1800"/>
          </a:p>
          <a:p>
            <a:pPr marL="292100" lvl="0" indent="-254000" algn="l" rtl="0">
              <a:lnSpc>
                <a:spcPct val="100000"/>
              </a:lnSpc>
              <a:spcBef>
                <a:spcPts val="0"/>
              </a:spcBef>
              <a:spcAft>
                <a:spcPts val="0"/>
              </a:spcAft>
              <a:buSzPts val="1800"/>
              <a:buChar char="•"/>
            </a:pPr>
            <a:r>
              <a:rPr lang="en-US" sz="1800"/>
              <a:t>Identify the organism(s) directly affected by the introduced scenario and explain how their population is affected.</a:t>
            </a:r>
            <a:endParaRPr sz="1800"/>
          </a:p>
          <a:p>
            <a:pPr marL="292100" lvl="0" indent="-254000" algn="l" rtl="0">
              <a:lnSpc>
                <a:spcPct val="100000"/>
              </a:lnSpc>
              <a:spcBef>
                <a:spcPts val="0"/>
              </a:spcBef>
              <a:spcAft>
                <a:spcPts val="0"/>
              </a:spcAft>
              <a:buSzPts val="1800"/>
              <a:buChar char="•"/>
            </a:pPr>
            <a:r>
              <a:rPr lang="en-US" sz="1800"/>
              <a:t>Identify the organism(s) indirectly affected by the introduced scenario and explain how their population is affected.</a:t>
            </a:r>
            <a:endParaRPr sz="1800"/>
          </a:p>
          <a:p>
            <a:pPr marL="292100" lvl="0" indent="-254000" algn="l" rtl="0">
              <a:lnSpc>
                <a:spcPct val="100000"/>
              </a:lnSpc>
              <a:spcBef>
                <a:spcPts val="0"/>
              </a:spcBef>
              <a:spcAft>
                <a:spcPts val="0"/>
              </a:spcAft>
              <a:buSzPts val="1800"/>
              <a:buChar char="•"/>
            </a:pPr>
            <a:r>
              <a:rPr lang="en-US" sz="1800"/>
              <a:t>Reconstruct the food web based on this scenario. (This can be done without the Organism Cards—you can write the organism names as opposed to gluing the organism card.)</a:t>
            </a:r>
            <a:endParaRPr sz="1800"/>
          </a:p>
          <a:p>
            <a:pPr marL="0" lvl="0" indent="0" algn="l" rtl="0">
              <a:lnSpc>
                <a:spcPct val="100000"/>
              </a:lnSpc>
              <a:spcBef>
                <a:spcPts val="0"/>
              </a:spcBef>
              <a:spcAft>
                <a:spcPts val="0"/>
              </a:spcAft>
              <a:buClr>
                <a:schemeClr val="dk1"/>
              </a:buClr>
              <a:buSzPts val="700"/>
              <a:buFont typeface="Arial"/>
              <a:buNone/>
            </a:pPr>
            <a:endParaRPr sz="1800"/>
          </a:p>
          <a:p>
            <a:pPr marL="0" lvl="0" indent="0" algn="l" rtl="0">
              <a:lnSpc>
                <a:spcPct val="100000"/>
              </a:lnSpc>
              <a:spcBef>
                <a:spcPts val="0"/>
              </a:spcBef>
              <a:spcAft>
                <a:spcPts val="0"/>
              </a:spcAft>
              <a:buClr>
                <a:schemeClr val="dk1"/>
              </a:buClr>
              <a:buSzPts val="700"/>
              <a:buFont typeface="Arial"/>
              <a:buNone/>
            </a:pPr>
            <a:r>
              <a:rPr lang="en-US" sz="1800"/>
              <a:t>Be prepared to share your scenario. We will do a Gallery Walk to present your new food web and what caused its changes. Your partner will view other groups’ presentations while you present and vice versa.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5f5a27d41c_0_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100"/>
              <a:buNone/>
            </a:pPr>
            <a:r>
              <a:rPr lang="en-US"/>
              <a:t>Resources</a:t>
            </a:r>
            <a:endParaRPr/>
          </a:p>
        </p:txBody>
      </p:sp>
      <p:sp>
        <p:nvSpPr>
          <p:cNvPr id="300" name="Google Shape;300;g5f5a27d41c_0_5"/>
          <p:cNvSpPr txBox="1">
            <a:spLocks noGrp="1"/>
          </p:cNvSpPr>
          <p:nvPr>
            <p:ph type="body" idx="1"/>
          </p:nvPr>
        </p:nvSpPr>
        <p:spPr>
          <a:xfrm>
            <a:off x="530352" y="2009352"/>
            <a:ext cx="7772400" cy="1866362"/>
          </a:xfrm>
          <a:prstGeom prst="rect">
            <a:avLst/>
          </a:prstGeom>
          <a:noFill/>
          <a:ln>
            <a:noFill/>
          </a:ln>
        </p:spPr>
        <p:txBody>
          <a:bodyPr spcFirstLastPara="1" wrap="square" lIns="46550" tIns="46550" rIns="46550" bIns="46550" anchor="t" anchorCtr="0">
            <a:noAutofit/>
          </a:bodyPr>
          <a:lstStyle/>
          <a:p>
            <a:pPr marL="0" lvl="0" indent="0" algn="l" rtl="0">
              <a:lnSpc>
                <a:spcPct val="100000"/>
              </a:lnSpc>
              <a:spcBef>
                <a:spcPts val="500"/>
              </a:spcBef>
              <a:spcAft>
                <a:spcPts val="0"/>
              </a:spcAft>
              <a:buSzPts val="2600"/>
              <a:buNone/>
            </a:pPr>
            <a:r>
              <a:rPr lang="en-US" dirty="0"/>
              <a:t>Disney UK. (2011, October 3). </a:t>
            </a:r>
            <a:r>
              <a:rPr lang="en-US" i="1" dirty="0"/>
              <a:t>The Lion King 3D - ‘Morning Lesson with Mufasa’ - Official Disney Movie Clip </a:t>
            </a:r>
            <a:r>
              <a:rPr lang="en-US" dirty="0"/>
              <a:t>[Video]. </a:t>
            </a:r>
            <a:r>
              <a:rPr lang="en-US"/>
              <a:t>YouTube. </a:t>
            </a:r>
            <a:r>
              <a:rPr lang="en-US" dirty="0"/>
              <a:t>https://www.youtube.com/watch?v=bW7PlTaawfQ.</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Essential Question</a:t>
            </a:r>
            <a:endParaRPr/>
          </a:p>
        </p:txBody>
      </p:sp>
      <p:sp>
        <p:nvSpPr>
          <p:cNvPr id="175" name="Google Shape;175;p3"/>
          <p:cNvSpPr txBox="1">
            <a:spLocks noGrp="1"/>
          </p:cNvSpPr>
          <p:nvPr>
            <p:ph type="body" idx="1"/>
          </p:nvPr>
        </p:nvSpPr>
        <p:spPr>
          <a:xfrm>
            <a:off x="421973" y="1451610"/>
            <a:ext cx="8229600" cy="3291900"/>
          </a:xfrm>
          <a:prstGeom prst="rect">
            <a:avLst/>
          </a:prstGeom>
          <a:noFill/>
          <a:ln>
            <a:noFill/>
          </a:ln>
        </p:spPr>
        <p:txBody>
          <a:bodyPr spcFirstLastPara="1" wrap="square" lIns="93125" tIns="46550" rIns="93125" bIns="46550" anchor="t" anchorCtr="0">
            <a:noAutofit/>
          </a:bodyPr>
          <a:lstStyle/>
          <a:p>
            <a:pPr marL="0" lvl="0" indent="0" algn="l" rtl="0">
              <a:lnSpc>
                <a:spcPct val="100000"/>
              </a:lnSpc>
              <a:spcBef>
                <a:spcPts val="500"/>
              </a:spcBef>
              <a:spcAft>
                <a:spcPts val="0"/>
              </a:spcAft>
              <a:buSzPts val="2600"/>
              <a:buNone/>
            </a:pPr>
            <a:r>
              <a:rPr lang="en-US" sz="2100"/>
              <a:t>How does energy flow within an ecosystem?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1" descr="The Lion King Legacy Collection is available now! &#10;iTunes - http://po.st/T3y07i&#10;Amazon - http://po.st/anBu4e&#10;&#10;An unforgettable story, breathtaking animation, beloved characters and award-winning music sets the stage for &quot;The Lion King&quot;, a Disney classic that follows the adventures of Simba, the feisty lion cub who &quot;just can't wait to be king.&quot; But his envious Uncle Scar has plans for his own ascent to the throne, and he forces Simba's exile from the kingdom. Alone and adrift, Simba soon joins the escapades of a hilarious meerkat named Timon and his warmhearted warthog pal, Pumbaa. Adopting their carefree lifestyle of &quot;Hakuna Matata,&quot; Simba ignores his real responsibilities until he realizes his destiny and returns to the Pride Lands to claim his place in the &quot;Circle of Life.&quot; The all-star vocal talents—including Matthew Broderick, Nathan Lane, Whoopi Goldberg, James Earl Jones, Jeremy Irons, Ernie Sabella, Jonathan Taylor Thomas, Robert Guillaume, Cheech Marin and Moira Kelly—rip-roaring comedy and uplifting messages of courage, loyalty and hope make this a timeless tale for all ages." title="The Lion King 3D - 'Morning Lesson With Mufasa'- Official Disney Movie Clip">
            <a:hlinkClick r:id="rId3"/>
          </p:cNvPr>
          <p:cNvPicPr preferRelativeResize="0"/>
          <p:nvPr/>
        </p:nvPicPr>
        <p:blipFill>
          <a:blip r:embed="rId4">
            <a:alphaModFix/>
          </a:blip>
          <a:stretch>
            <a:fillRect/>
          </a:stretch>
        </p:blipFill>
        <p:spPr>
          <a:xfrm>
            <a:off x="-10241" y="5"/>
            <a:ext cx="9144000" cy="51434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
          <p:cNvSpPr txBox="1">
            <a:spLocks noGrp="1"/>
          </p:cNvSpPr>
          <p:nvPr>
            <p:ph type="title"/>
          </p:nvPr>
        </p:nvSpPr>
        <p:spPr>
          <a:xfrm>
            <a:off x="457200" y="528066"/>
            <a:ext cx="8229600" cy="857400"/>
          </a:xfrm>
          <a:prstGeom prst="rect">
            <a:avLst/>
          </a:prstGeom>
          <a:noFill/>
          <a:ln>
            <a:noFill/>
          </a:ln>
        </p:spPr>
        <p:txBody>
          <a:bodyPr spcFirstLastPara="1" wrap="square" lIns="0" tIns="41900" rIns="0" bIns="0" anchor="b" anchorCtr="0">
            <a:noAutofit/>
          </a:bodyPr>
          <a:lstStyle/>
          <a:p>
            <a:pPr marL="0" lvl="0" indent="0" algn="l" rtl="0">
              <a:lnSpc>
                <a:spcPct val="100000"/>
              </a:lnSpc>
              <a:spcBef>
                <a:spcPts val="0"/>
              </a:spcBef>
              <a:spcAft>
                <a:spcPts val="0"/>
              </a:spcAft>
              <a:buClr>
                <a:schemeClr val="accent4"/>
              </a:buClr>
              <a:buSzPts val="4600"/>
              <a:buFont typeface="Calibri"/>
              <a:buNone/>
            </a:pPr>
            <a:r>
              <a:rPr lang="en-US" b="1"/>
              <a:t>Think-Pair-Share</a:t>
            </a:r>
            <a:endParaRPr b="1"/>
          </a:p>
        </p:txBody>
      </p:sp>
      <p:sp>
        <p:nvSpPr>
          <p:cNvPr id="187" name="Google Shape;187;p4"/>
          <p:cNvSpPr txBox="1">
            <a:spLocks noGrp="1"/>
          </p:cNvSpPr>
          <p:nvPr>
            <p:ph type="body" idx="1"/>
          </p:nvPr>
        </p:nvSpPr>
        <p:spPr>
          <a:xfrm>
            <a:off x="457200" y="1451610"/>
            <a:ext cx="8229600" cy="3291900"/>
          </a:xfrm>
          <a:prstGeom prst="rect">
            <a:avLst/>
          </a:prstGeom>
          <a:noFill/>
          <a:ln>
            <a:noFill/>
          </a:ln>
        </p:spPr>
        <p:txBody>
          <a:bodyPr spcFirstLastPara="1" wrap="square" lIns="83800" tIns="41900" rIns="83800" bIns="41900" anchor="t" anchorCtr="0">
            <a:noAutofit/>
          </a:bodyPr>
          <a:lstStyle/>
          <a:p>
            <a:pPr marL="292100" lvl="0" indent="-292100" algn="l" rtl="0">
              <a:lnSpc>
                <a:spcPct val="115000"/>
              </a:lnSpc>
              <a:spcBef>
                <a:spcPts val="0"/>
              </a:spcBef>
              <a:spcAft>
                <a:spcPts val="0"/>
              </a:spcAft>
              <a:buSzPts val="2600"/>
              <a:buChar char="•"/>
            </a:pPr>
            <a:r>
              <a:rPr lang="en-US"/>
              <a:t>Make a list of the foods </a:t>
            </a:r>
            <a:br>
              <a:rPr lang="en-US"/>
            </a:br>
            <a:r>
              <a:rPr lang="en-US"/>
              <a:t>that you ate at your last meal. </a:t>
            </a:r>
            <a:br>
              <a:rPr lang="en-US"/>
            </a:br>
            <a:r>
              <a:rPr lang="en-US"/>
              <a:t>Where did that meal ultimately come from?</a:t>
            </a:r>
            <a:endParaRPr/>
          </a:p>
          <a:p>
            <a:pPr marL="292100" marR="0" lvl="0" indent="-292100" algn="l" rtl="0">
              <a:lnSpc>
                <a:spcPct val="100000"/>
              </a:lnSpc>
              <a:spcBef>
                <a:spcPts val="500"/>
              </a:spcBef>
              <a:spcAft>
                <a:spcPts val="0"/>
              </a:spcAft>
              <a:buSzPts val="2600"/>
              <a:buChar char="•"/>
            </a:pPr>
            <a:r>
              <a:rPr lang="en-US"/>
              <a:t>Name something you’ve done today that required your body to use energy. Where did the energy you used come from?</a:t>
            </a:r>
            <a:endParaRPr/>
          </a:p>
          <a:p>
            <a:pPr marL="292100" marR="0" lvl="0" indent="-292100" algn="l" rtl="0">
              <a:lnSpc>
                <a:spcPct val="100000"/>
              </a:lnSpc>
              <a:spcBef>
                <a:spcPts val="0"/>
              </a:spcBef>
              <a:spcAft>
                <a:spcPts val="0"/>
              </a:spcAft>
              <a:buSzPts val="2600"/>
              <a:buChar char="•"/>
            </a:pPr>
            <a:r>
              <a:rPr lang="en-US"/>
              <a:t>What do you think Mufasa means when he says, </a:t>
            </a:r>
            <a:br>
              <a:rPr lang="en-US"/>
            </a:br>
            <a:r>
              <a:rPr lang="en-US"/>
              <a:t>“the Great Circle of Life?”</a:t>
            </a:r>
            <a:endParaRPr/>
          </a:p>
          <a:p>
            <a:pPr marL="0" lvl="0" indent="0" algn="l" rtl="0">
              <a:lnSpc>
                <a:spcPct val="100000"/>
              </a:lnSpc>
              <a:spcBef>
                <a:spcPts val="0"/>
              </a:spcBef>
              <a:spcAft>
                <a:spcPts val="0"/>
              </a:spcAft>
              <a:buSzPts val="2600"/>
              <a:buNone/>
            </a:pPr>
            <a:endParaRPr/>
          </a:p>
        </p:txBody>
      </p:sp>
      <p:pic>
        <p:nvPicPr>
          <p:cNvPr id="188" name="Google Shape;188;p4" title="Think-Pair-Share.png"/>
          <p:cNvPicPr preferRelativeResize="0"/>
          <p:nvPr/>
        </p:nvPicPr>
        <p:blipFill>
          <a:blip r:embed="rId3">
            <a:alphaModFix/>
          </a:blip>
          <a:stretch>
            <a:fillRect/>
          </a:stretch>
        </p:blipFill>
        <p:spPr>
          <a:xfrm>
            <a:off x="5000925" y="451200"/>
            <a:ext cx="3808925" cy="1780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What is a Salt Marsh?</a:t>
            </a:r>
            <a:endParaRPr/>
          </a:p>
        </p:txBody>
      </p:sp>
      <p:sp>
        <p:nvSpPr>
          <p:cNvPr id="194" name="Google Shape;194;p5"/>
          <p:cNvSpPr txBox="1">
            <a:spLocks noGrp="1"/>
          </p:cNvSpPr>
          <p:nvPr>
            <p:ph type="body" idx="1"/>
          </p:nvPr>
        </p:nvSpPr>
        <p:spPr>
          <a:xfrm>
            <a:off x="457200" y="1451600"/>
            <a:ext cx="7563900" cy="3291900"/>
          </a:xfrm>
          <a:prstGeom prst="rect">
            <a:avLst/>
          </a:prstGeom>
          <a:noFill/>
          <a:ln>
            <a:noFill/>
          </a:ln>
        </p:spPr>
        <p:txBody>
          <a:bodyPr spcFirstLastPara="1" wrap="square" lIns="93125" tIns="46550" rIns="93125" bIns="46550" anchor="t" anchorCtr="0">
            <a:noAutofit/>
          </a:bodyPr>
          <a:lstStyle/>
          <a:p>
            <a:pPr marL="292100" lvl="0" indent="-292100" algn="l" rtl="0">
              <a:lnSpc>
                <a:spcPct val="115000"/>
              </a:lnSpc>
              <a:spcBef>
                <a:spcPts val="0"/>
              </a:spcBef>
              <a:spcAft>
                <a:spcPts val="0"/>
              </a:spcAft>
              <a:buSzPts val="2600"/>
              <a:buChar char="•"/>
            </a:pPr>
            <a:r>
              <a:rPr lang="en-US"/>
              <a:t>Divide the 3 articles among your group. </a:t>
            </a:r>
            <a:endParaRPr/>
          </a:p>
          <a:p>
            <a:pPr marL="292100" lvl="0" indent="-292100" algn="l" rtl="0">
              <a:lnSpc>
                <a:spcPct val="115000"/>
              </a:lnSpc>
              <a:spcBef>
                <a:spcPts val="0"/>
              </a:spcBef>
              <a:spcAft>
                <a:spcPts val="0"/>
              </a:spcAft>
              <a:buSzPts val="2600"/>
              <a:buChar char="•"/>
            </a:pPr>
            <a:r>
              <a:rPr lang="en-US"/>
              <a:t>As you read, identify factors for a salt </a:t>
            </a:r>
            <a:endParaRPr/>
          </a:p>
          <a:p>
            <a:pPr marL="292100" lvl="0" indent="0" algn="l" rtl="0">
              <a:lnSpc>
                <a:spcPct val="115000"/>
              </a:lnSpc>
              <a:spcBef>
                <a:spcPts val="0"/>
              </a:spcBef>
              <a:spcAft>
                <a:spcPts val="0"/>
              </a:spcAft>
              <a:buNone/>
            </a:pPr>
            <a:r>
              <a:rPr lang="en-US"/>
              <a:t>marsh for each section of your chosen article. Note these factors in the boxes labeled “Stop and Jot.” </a:t>
            </a:r>
            <a:endParaRPr/>
          </a:p>
          <a:p>
            <a:pPr marL="292100" lvl="0" indent="-292100" algn="l" rtl="0">
              <a:lnSpc>
                <a:spcPct val="115000"/>
              </a:lnSpc>
              <a:spcBef>
                <a:spcPts val="1000"/>
              </a:spcBef>
              <a:spcAft>
                <a:spcPts val="0"/>
              </a:spcAft>
              <a:buSzPts val="2600"/>
              <a:buChar char="•"/>
            </a:pPr>
            <a:r>
              <a:rPr lang="en-US"/>
              <a:t>Later, we will be using salt marsh organisms to develop a model to describe what Mufasa meant by the Great Circle of Life.</a:t>
            </a:r>
            <a:endParaRPr/>
          </a:p>
        </p:txBody>
      </p:sp>
      <p:pic>
        <p:nvPicPr>
          <p:cNvPr id="195" name="Google Shape;195;p5" title="Stop and Jot.png"/>
          <p:cNvPicPr preferRelativeResize="0"/>
          <p:nvPr/>
        </p:nvPicPr>
        <p:blipFill>
          <a:blip r:embed="rId3">
            <a:alphaModFix/>
          </a:blip>
          <a:stretch>
            <a:fillRect/>
          </a:stretch>
        </p:blipFill>
        <p:spPr>
          <a:xfrm>
            <a:off x="6019050" y="32425"/>
            <a:ext cx="2640326" cy="2640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457200" y="317300"/>
            <a:ext cx="8229600" cy="857400"/>
          </a:xfrm>
          <a:prstGeom prst="rect">
            <a:avLst/>
          </a:prstGeom>
          <a:noFill/>
          <a:ln>
            <a:noFill/>
          </a:ln>
        </p:spPr>
        <p:txBody>
          <a:bodyPr spcFirstLastPara="1" wrap="square" lIns="0" tIns="46550" rIns="0" bIns="0" anchor="b" anchorCtr="0">
            <a:noAutofit/>
          </a:bodyPr>
          <a:lstStyle/>
          <a:p>
            <a:pPr marL="0" lvl="0" indent="0" algn="l" rtl="0">
              <a:spcBef>
                <a:spcPts val="0"/>
              </a:spcBef>
              <a:spcAft>
                <a:spcPts val="0"/>
              </a:spcAft>
              <a:buSzPts val="3700"/>
              <a:buNone/>
            </a:pPr>
            <a:r>
              <a:rPr lang="en-US"/>
              <a:t>Organism Card Sort</a:t>
            </a:r>
            <a:endParaRPr/>
          </a:p>
        </p:txBody>
      </p:sp>
      <p:sp>
        <p:nvSpPr>
          <p:cNvPr id="202" name="Google Shape;202;p6"/>
          <p:cNvSpPr txBox="1">
            <a:spLocks noGrp="1"/>
          </p:cNvSpPr>
          <p:nvPr>
            <p:ph type="body" idx="1"/>
          </p:nvPr>
        </p:nvSpPr>
        <p:spPr>
          <a:xfrm>
            <a:off x="457200" y="1224628"/>
            <a:ext cx="8229600" cy="3291900"/>
          </a:xfrm>
          <a:prstGeom prst="rect">
            <a:avLst/>
          </a:prstGeom>
          <a:noFill/>
          <a:ln>
            <a:noFill/>
          </a:ln>
        </p:spPr>
        <p:txBody>
          <a:bodyPr spcFirstLastPara="1" wrap="square" lIns="93125" tIns="46550" rIns="93125" bIns="46550" anchor="t" anchorCtr="0">
            <a:noAutofit/>
          </a:bodyPr>
          <a:lstStyle/>
          <a:p>
            <a:pPr marL="0" marR="0" lvl="0" indent="0" algn="l" rtl="0">
              <a:lnSpc>
                <a:spcPct val="115000"/>
              </a:lnSpc>
              <a:spcBef>
                <a:spcPts val="0"/>
              </a:spcBef>
              <a:spcAft>
                <a:spcPts val="0"/>
              </a:spcAft>
              <a:buSzPts val="2600"/>
              <a:buNone/>
            </a:pPr>
            <a:r>
              <a:rPr lang="en-US" sz="1900" b="1" dirty="0"/>
              <a:t>Using the Organism Cards you’ve been given, sort the organisms into three columns producers, consumers, and decomposers based on their listed diet.</a:t>
            </a:r>
            <a:endParaRPr sz="1900" b="1" strike="sngStrike" dirty="0"/>
          </a:p>
          <a:p>
            <a:pPr marL="292100" marR="0" lvl="0" indent="-247650" algn="l" rtl="0">
              <a:lnSpc>
                <a:spcPct val="115000"/>
              </a:lnSpc>
              <a:spcBef>
                <a:spcPts val="1000"/>
              </a:spcBef>
              <a:spcAft>
                <a:spcPts val="0"/>
              </a:spcAft>
              <a:buSzPts val="1900"/>
              <a:buChar char="•"/>
            </a:pPr>
            <a:r>
              <a:rPr lang="en-US" sz="1900" dirty="0"/>
              <a:t>A </a:t>
            </a:r>
            <a:r>
              <a:rPr lang="en-US" sz="1900" b="1" dirty="0"/>
              <a:t>producer</a:t>
            </a:r>
            <a:r>
              <a:rPr lang="en-US" sz="1900" dirty="0"/>
              <a:t> is an organism that is capable of producing its own food through photosynthesis.  </a:t>
            </a:r>
            <a:endParaRPr sz="1900" dirty="0"/>
          </a:p>
          <a:p>
            <a:pPr marL="292100" marR="0" lvl="0" indent="-247650" algn="l" rtl="0">
              <a:lnSpc>
                <a:spcPct val="115000"/>
              </a:lnSpc>
              <a:spcBef>
                <a:spcPts val="1000"/>
              </a:spcBef>
              <a:spcAft>
                <a:spcPts val="0"/>
              </a:spcAft>
              <a:buSzPts val="1900"/>
              <a:buChar char="•"/>
            </a:pPr>
            <a:r>
              <a:rPr lang="en-US" sz="1900" dirty="0"/>
              <a:t>A </a:t>
            </a:r>
            <a:r>
              <a:rPr lang="en-US" sz="1900" b="1" dirty="0"/>
              <a:t>consumer</a:t>
            </a:r>
            <a:r>
              <a:rPr lang="en-US" sz="1900" dirty="0"/>
              <a:t> is an organism that eats other organisms to obtain energy. </a:t>
            </a:r>
            <a:endParaRPr sz="1900" dirty="0"/>
          </a:p>
          <a:p>
            <a:pPr marL="292100" marR="0" lvl="0" indent="-247650" algn="l" rtl="0">
              <a:lnSpc>
                <a:spcPct val="115000"/>
              </a:lnSpc>
              <a:spcBef>
                <a:spcPts val="1000"/>
              </a:spcBef>
              <a:spcAft>
                <a:spcPts val="0"/>
              </a:spcAft>
              <a:buSzPts val="1900"/>
              <a:buChar char="•"/>
            </a:pPr>
            <a:r>
              <a:rPr lang="en-US" sz="1900" dirty="0"/>
              <a:t>A </a:t>
            </a:r>
            <a:r>
              <a:rPr lang="en-US" sz="1900" b="1" dirty="0"/>
              <a:t>decomposer</a:t>
            </a:r>
            <a:r>
              <a:rPr lang="en-US" sz="1900" dirty="0"/>
              <a:t> is an organism that breaks down dead or decaying </a:t>
            </a:r>
            <a:br>
              <a:rPr lang="en-US" sz="1900" dirty="0"/>
            </a:br>
            <a:r>
              <a:rPr lang="en-US" sz="1900" dirty="0"/>
              <a:t>organisms to obtain energy. </a:t>
            </a:r>
            <a:endParaRPr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2e26a098e0_0_20"/>
          <p:cNvSpPr txBox="1">
            <a:spLocks noGrp="1"/>
          </p:cNvSpPr>
          <p:nvPr>
            <p:ph type="title"/>
          </p:nvPr>
        </p:nvSpPr>
        <p:spPr>
          <a:xfrm>
            <a:off x="392618" y="48065"/>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Producers, Consumers, &amp; Decomposers</a:t>
            </a:r>
            <a:endParaRPr/>
          </a:p>
        </p:txBody>
      </p:sp>
      <p:sp>
        <p:nvSpPr>
          <p:cNvPr id="208" name="Google Shape;208;g32e26a098e0_0_20"/>
          <p:cNvSpPr txBox="1">
            <a:spLocks noGrp="1"/>
          </p:cNvSpPr>
          <p:nvPr>
            <p:ph type="body" idx="1"/>
          </p:nvPr>
        </p:nvSpPr>
        <p:spPr>
          <a:xfrm>
            <a:off x="445465" y="1182990"/>
            <a:ext cx="4610100" cy="2533800"/>
          </a:xfrm>
          <a:prstGeom prst="rect">
            <a:avLst/>
          </a:prstGeom>
          <a:noFill/>
          <a:ln>
            <a:noFill/>
          </a:ln>
        </p:spPr>
        <p:txBody>
          <a:bodyPr spcFirstLastPara="1" wrap="square" lIns="93125" tIns="46550" rIns="93125" bIns="46550" anchor="t" anchorCtr="0">
            <a:noAutofit/>
          </a:bodyPr>
          <a:lstStyle/>
          <a:p>
            <a:pPr marL="0" marR="0" lvl="0" indent="0" algn="l" rtl="0">
              <a:lnSpc>
                <a:spcPct val="115000"/>
              </a:lnSpc>
              <a:spcBef>
                <a:spcPts val="1000"/>
              </a:spcBef>
              <a:spcAft>
                <a:spcPts val="0"/>
              </a:spcAft>
              <a:buSzPts val="2600"/>
              <a:buNone/>
            </a:pPr>
            <a:r>
              <a:rPr lang="en-US" sz="2500" i="1"/>
              <a:t>A producer is an organism that is capable of producing its own food through photosynthesis.  </a:t>
            </a:r>
            <a:endParaRPr sz="2500" i="1"/>
          </a:p>
          <a:p>
            <a:pPr marL="0" marR="0" lvl="0" indent="0" algn="l" rtl="0">
              <a:lnSpc>
                <a:spcPct val="115000"/>
              </a:lnSpc>
              <a:spcBef>
                <a:spcPts val="1000"/>
              </a:spcBef>
              <a:spcAft>
                <a:spcPts val="1000"/>
              </a:spcAft>
              <a:buSzPts val="2600"/>
              <a:buNone/>
            </a:pPr>
            <a:r>
              <a:rPr lang="en-US" sz="2500" b="1">
                <a:solidFill>
                  <a:schemeClr val="accent6"/>
                </a:solidFill>
              </a:rPr>
              <a:t>Question: Which of the organisms from this food chain is a producer? </a:t>
            </a:r>
            <a:endParaRPr sz="2500" b="1">
              <a:solidFill>
                <a:schemeClr val="accent6"/>
              </a:solidFill>
            </a:endParaRPr>
          </a:p>
        </p:txBody>
      </p:sp>
      <p:sp>
        <p:nvSpPr>
          <p:cNvPr id="209" name="Google Shape;209;g32e26a098e0_0_20"/>
          <p:cNvSpPr txBox="1"/>
          <p:nvPr/>
        </p:nvSpPr>
        <p:spPr>
          <a:xfrm>
            <a:off x="521143" y="4615704"/>
            <a:ext cx="2159700" cy="378000"/>
          </a:xfrm>
          <a:prstGeom prst="rect">
            <a:avLst/>
          </a:prstGeom>
          <a:solidFill>
            <a:schemeClr val="lt2"/>
          </a:solidFill>
          <a:ln w="28575" cap="flat" cmpd="sng">
            <a:solidFill>
              <a:srgbClr val="659298"/>
            </a:solidFill>
            <a:prstDash val="solid"/>
            <a:round/>
            <a:headEnd type="none" w="sm" len="sm"/>
            <a:tailEnd type="none" w="sm" len="sm"/>
          </a:ln>
        </p:spPr>
        <p:txBody>
          <a:bodyPr spcFirstLastPara="1" wrap="square" lIns="58925" tIns="58925" rIns="58925" bIns="589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rPr>
              <a:t>Answer:</a:t>
            </a:r>
            <a:r>
              <a:rPr lang="en-US" sz="1500" b="0" i="0" u="none" strike="noStrike" cap="none">
                <a:solidFill>
                  <a:srgbClr val="000000"/>
                </a:solidFill>
                <a:latin typeface="Arial"/>
                <a:ea typeface="Arial"/>
                <a:cs typeface="Arial"/>
                <a:sym typeface="Arial"/>
              </a:rPr>
              <a:t> The grass</a:t>
            </a:r>
            <a:endParaRPr sz="1500" b="0" i="0" u="none" strike="noStrike" cap="none">
              <a:solidFill>
                <a:srgbClr val="000000"/>
              </a:solidFill>
              <a:latin typeface="Arial"/>
              <a:ea typeface="Arial"/>
              <a:cs typeface="Arial"/>
              <a:sym typeface="Arial"/>
            </a:endParaRPr>
          </a:p>
        </p:txBody>
      </p:sp>
      <p:pic>
        <p:nvPicPr>
          <p:cNvPr id="210" name="Google Shape;210;g32e26a098e0_0_20"/>
          <p:cNvPicPr preferRelativeResize="0"/>
          <p:nvPr/>
        </p:nvPicPr>
        <p:blipFill>
          <a:blip r:embed="rId3">
            <a:alphaModFix/>
          </a:blip>
          <a:stretch>
            <a:fillRect/>
          </a:stretch>
        </p:blipFill>
        <p:spPr>
          <a:xfrm>
            <a:off x="5207965" y="1057865"/>
            <a:ext cx="3783634" cy="3526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5e1e8204b3_0_6"/>
          <p:cNvSpPr txBox="1">
            <a:spLocks noGrp="1"/>
          </p:cNvSpPr>
          <p:nvPr>
            <p:ph type="title"/>
          </p:nvPr>
        </p:nvSpPr>
        <p:spPr>
          <a:xfrm>
            <a:off x="392618" y="48065"/>
            <a:ext cx="8229600" cy="857400"/>
          </a:xfrm>
          <a:prstGeom prst="rect">
            <a:avLst/>
          </a:prstGeom>
          <a:noFill/>
          <a:ln>
            <a:noFill/>
          </a:ln>
        </p:spPr>
        <p:txBody>
          <a:bodyPr spcFirstLastPara="1" wrap="square" lIns="0" tIns="46550" rIns="0" bIns="0" anchor="b" anchorCtr="0">
            <a:noAutofit/>
          </a:bodyPr>
          <a:lstStyle/>
          <a:p>
            <a:pPr marL="0" lvl="0" indent="0" algn="l" rtl="0">
              <a:lnSpc>
                <a:spcPct val="100000"/>
              </a:lnSpc>
              <a:spcBef>
                <a:spcPts val="0"/>
              </a:spcBef>
              <a:spcAft>
                <a:spcPts val="0"/>
              </a:spcAft>
              <a:buSzPts val="3700"/>
              <a:buNone/>
            </a:pPr>
            <a:r>
              <a:rPr lang="en-US"/>
              <a:t>Producers, Consumers, &amp; Decomposers</a:t>
            </a:r>
            <a:endParaRPr/>
          </a:p>
        </p:txBody>
      </p:sp>
      <p:sp>
        <p:nvSpPr>
          <p:cNvPr id="216" name="Google Shape;216;g5e1e8204b3_0_6"/>
          <p:cNvSpPr txBox="1">
            <a:spLocks noGrp="1"/>
          </p:cNvSpPr>
          <p:nvPr>
            <p:ph type="body" idx="1"/>
          </p:nvPr>
        </p:nvSpPr>
        <p:spPr>
          <a:xfrm>
            <a:off x="457207" y="1451606"/>
            <a:ext cx="4610100" cy="2533800"/>
          </a:xfrm>
          <a:prstGeom prst="rect">
            <a:avLst/>
          </a:prstGeom>
          <a:noFill/>
          <a:ln>
            <a:noFill/>
          </a:ln>
        </p:spPr>
        <p:txBody>
          <a:bodyPr spcFirstLastPara="1" wrap="square" lIns="93125" tIns="46550" rIns="93125" bIns="46550" anchor="t" anchorCtr="0">
            <a:noAutofit/>
          </a:bodyPr>
          <a:lstStyle/>
          <a:p>
            <a:pPr marL="0" marR="0" lvl="0" indent="0" algn="l" rtl="0">
              <a:lnSpc>
                <a:spcPct val="115000"/>
              </a:lnSpc>
              <a:spcBef>
                <a:spcPts val="0"/>
              </a:spcBef>
              <a:spcAft>
                <a:spcPts val="0"/>
              </a:spcAft>
              <a:buSzPts val="2600"/>
              <a:buNone/>
            </a:pPr>
            <a:r>
              <a:rPr lang="en-US" sz="1500" i="1"/>
              <a:t>Remember… </a:t>
            </a:r>
            <a:endParaRPr sz="1500" i="1"/>
          </a:p>
          <a:p>
            <a:pPr marL="0" marR="0" lvl="0" indent="0" algn="l" rtl="0">
              <a:lnSpc>
                <a:spcPct val="115000"/>
              </a:lnSpc>
              <a:spcBef>
                <a:spcPts val="1000"/>
              </a:spcBef>
              <a:spcAft>
                <a:spcPts val="0"/>
              </a:spcAft>
              <a:buSzPts val="2600"/>
              <a:buNone/>
            </a:pPr>
            <a:r>
              <a:rPr lang="en-US" sz="1500" i="1"/>
              <a:t>A producer is an organism that is capable of producing its own food through photosynthesis.  </a:t>
            </a:r>
            <a:endParaRPr sz="1500" i="1"/>
          </a:p>
          <a:p>
            <a:pPr marL="0" marR="0" lvl="0" indent="0" algn="l" rtl="0">
              <a:lnSpc>
                <a:spcPct val="115000"/>
              </a:lnSpc>
              <a:spcBef>
                <a:spcPts val="1000"/>
              </a:spcBef>
              <a:spcAft>
                <a:spcPts val="0"/>
              </a:spcAft>
              <a:buSzPts val="2600"/>
              <a:buNone/>
            </a:pPr>
            <a:r>
              <a:rPr lang="en-US" sz="1500" i="1"/>
              <a:t>A consumer is an organism that eats other organisms to obtain energy. </a:t>
            </a:r>
            <a:endParaRPr sz="1500" i="1"/>
          </a:p>
          <a:p>
            <a:pPr marL="0" marR="0" lvl="0" indent="0" algn="l" rtl="0">
              <a:lnSpc>
                <a:spcPct val="115000"/>
              </a:lnSpc>
              <a:spcBef>
                <a:spcPts val="1000"/>
              </a:spcBef>
              <a:spcAft>
                <a:spcPts val="0"/>
              </a:spcAft>
              <a:buSzPts val="2600"/>
              <a:buNone/>
            </a:pPr>
            <a:r>
              <a:rPr lang="en-US" sz="1500" i="1"/>
              <a:t>A decomposer is an organism that breaks down dead or decaying organisms to obtain energy. </a:t>
            </a:r>
            <a:endParaRPr sz="1500" i="1"/>
          </a:p>
          <a:p>
            <a:pPr marL="0" marR="0" lvl="0" indent="0" algn="l" rtl="0">
              <a:lnSpc>
                <a:spcPct val="115000"/>
              </a:lnSpc>
              <a:spcBef>
                <a:spcPts val="1000"/>
              </a:spcBef>
              <a:spcAft>
                <a:spcPts val="0"/>
              </a:spcAft>
              <a:buSzPts val="2600"/>
              <a:buNone/>
            </a:pPr>
            <a:endParaRPr sz="1500"/>
          </a:p>
          <a:p>
            <a:pPr marL="0" marR="0" lvl="0" indent="0" algn="l" rtl="0">
              <a:lnSpc>
                <a:spcPct val="115000"/>
              </a:lnSpc>
              <a:spcBef>
                <a:spcPts val="1000"/>
              </a:spcBef>
              <a:spcAft>
                <a:spcPts val="1000"/>
              </a:spcAft>
              <a:buSzPts val="2600"/>
              <a:buNone/>
            </a:pPr>
            <a:r>
              <a:rPr lang="en-US" sz="1500"/>
              <a:t>Question: Which of the organisms from the salt marsh is a producer? </a:t>
            </a:r>
            <a:endParaRPr/>
          </a:p>
        </p:txBody>
      </p:sp>
      <p:sp>
        <p:nvSpPr>
          <p:cNvPr id="217" name="Google Shape;217;g5e1e8204b3_0_6"/>
          <p:cNvSpPr txBox="1"/>
          <p:nvPr/>
        </p:nvSpPr>
        <p:spPr>
          <a:xfrm>
            <a:off x="5614375" y="1689527"/>
            <a:ext cx="2395500" cy="1861500"/>
          </a:xfrm>
          <a:prstGeom prst="rect">
            <a:avLst/>
          </a:prstGeom>
          <a:solidFill>
            <a:schemeClr val="lt2"/>
          </a:solidFill>
          <a:ln w="28575" cap="flat" cmpd="sng">
            <a:solidFill>
              <a:srgbClr val="659298"/>
            </a:solidFill>
            <a:prstDash val="solid"/>
            <a:round/>
            <a:headEnd type="none" w="sm" len="sm"/>
            <a:tailEnd type="none" w="sm" len="sm"/>
          </a:ln>
        </p:spPr>
        <p:txBody>
          <a:bodyPr spcFirstLastPara="1" wrap="square" lIns="58925" tIns="58925" rIns="58925" bIns="58925" anchor="ctr" anchorCtr="0">
            <a:noAutofit/>
          </a:bodyPr>
          <a:lstStyle/>
          <a:p>
            <a:pPr marL="0" marR="0" lvl="0" indent="0" algn="ctr" rtl="0">
              <a:lnSpc>
                <a:spcPct val="100000"/>
              </a:lnSpc>
              <a:spcBef>
                <a:spcPts val="1000"/>
              </a:spcBef>
              <a:spcAft>
                <a:spcPts val="0"/>
              </a:spcAft>
              <a:buClr>
                <a:srgbClr val="000000"/>
              </a:buClr>
              <a:buSzPts val="1500"/>
              <a:buFont typeface="Arial"/>
              <a:buNone/>
            </a:pPr>
            <a:r>
              <a:rPr lang="en-US" sz="1500" b="1" i="0" u="none" strike="noStrike" cap="none">
                <a:solidFill>
                  <a:srgbClr val="000000"/>
                </a:solidFill>
              </a:rPr>
              <a:t>Answer: </a:t>
            </a:r>
            <a:endParaRPr sz="1500" b="1" i="0" u="none" strike="noStrike" cap="none">
              <a:solidFill>
                <a:srgbClr val="000000"/>
              </a:solidFill>
            </a:endParaRPr>
          </a:p>
          <a:p>
            <a:pPr marL="457200" marR="0" lvl="0" indent="-209550" algn="l" rtl="0">
              <a:lnSpc>
                <a:spcPct val="100000"/>
              </a:lnSpc>
              <a:spcBef>
                <a:spcPts val="100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Salt marsh algae</a:t>
            </a:r>
            <a:endParaRPr sz="1500" b="0" i="0" u="none" strike="noStrike" cap="none">
              <a:solidFill>
                <a:srgbClr val="000000"/>
              </a:solidFill>
              <a:latin typeface="Arial"/>
              <a:ea typeface="Arial"/>
              <a:cs typeface="Arial"/>
              <a:sym typeface="Arial"/>
            </a:endParaRPr>
          </a:p>
          <a:p>
            <a:pPr marL="457200" marR="0" lvl="0" indent="-209550" algn="l" rtl="0">
              <a:lnSpc>
                <a:spcPct val="100000"/>
              </a:lnSpc>
              <a:spcBef>
                <a:spcPts val="0"/>
              </a:spcBef>
              <a:spcAft>
                <a:spcPts val="0"/>
              </a:spcAft>
              <a:buClr>
                <a:schemeClr val="accent6"/>
              </a:buClr>
              <a:buSzPts val="1500"/>
              <a:buAutoNum type="arabicPeriod"/>
            </a:pPr>
            <a:r>
              <a:rPr lang="en-US" sz="1500" b="0" i="0" u="none" strike="noStrike" cap="none">
                <a:solidFill>
                  <a:srgbClr val="000000"/>
                </a:solidFill>
                <a:latin typeface="Arial"/>
                <a:ea typeface="Arial"/>
                <a:cs typeface="Arial"/>
                <a:sym typeface="Arial"/>
              </a:rPr>
              <a:t>Salt marsh plants</a:t>
            </a:r>
            <a:endParaRPr sz="1500" b="0" i="1"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1243</Words>
  <Application>Microsoft Office PowerPoint</Application>
  <PresentationFormat>On-screen Show (16:9)</PresentationFormat>
  <Paragraphs>127</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Helvetica Neue Light</vt:lpstr>
      <vt:lpstr>Constantia</vt:lpstr>
      <vt:lpstr>Calibri</vt:lpstr>
      <vt:lpstr>Georgia</vt:lpstr>
      <vt:lpstr>Raleway</vt:lpstr>
      <vt:lpstr>Lato</vt:lpstr>
      <vt:lpstr>Arial</vt:lpstr>
      <vt:lpstr>Avenir</vt:lpstr>
      <vt:lpstr>LEARN theme</vt:lpstr>
      <vt:lpstr>LEARN theme</vt:lpstr>
      <vt:lpstr>PowerPoint Presentation</vt:lpstr>
      <vt:lpstr>The Circle of Life</vt:lpstr>
      <vt:lpstr>Essential Question</vt:lpstr>
      <vt:lpstr>PowerPoint Presentation</vt:lpstr>
      <vt:lpstr>Think-Pair-Share</vt:lpstr>
      <vt:lpstr>What is a Salt Marsh?</vt:lpstr>
      <vt:lpstr>Organism Card Sort</vt:lpstr>
      <vt:lpstr>Producers, Consumers, &amp; Decomposers</vt:lpstr>
      <vt:lpstr>Producers, Consumers, &amp; Decomposers</vt:lpstr>
      <vt:lpstr>Producers, Consumers, &amp; Decomposers</vt:lpstr>
      <vt:lpstr>Producers, Consumers, &amp; Decomposers</vt:lpstr>
      <vt:lpstr>Producers, Consumers, &amp; Decomposers</vt:lpstr>
      <vt:lpstr>Producers, Consumers, &amp; Decomposers</vt:lpstr>
      <vt:lpstr>Food Chains</vt:lpstr>
      <vt:lpstr>Food Webs</vt:lpstr>
      <vt:lpstr>Salt Marsh Energy Flow</vt:lpstr>
      <vt:lpstr>Different Types of Consumers</vt:lpstr>
      <vt:lpstr>Different Types of Consumers</vt:lpstr>
      <vt:lpstr>The Delicate Balance</vt:lpstr>
      <vt:lpstr>The Delicate Balance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Bracken, Pam</cp:lastModifiedBy>
  <cp:revision>1</cp:revision>
  <dcterms:modified xsi:type="dcterms:W3CDTF">2025-02-10T19:44:28Z</dcterms:modified>
</cp:coreProperties>
</file>