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29"/>
  </p:notesMasterIdLst>
  <p:sldIdLst>
    <p:sldId id="276" r:id="rId2"/>
    <p:sldId id="256" r:id="rId3"/>
    <p:sldId id="282" r:id="rId4"/>
    <p:sldId id="283" r:id="rId5"/>
    <p:sldId id="273" r:id="rId6"/>
    <p:sldId id="302" r:id="rId7"/>
    <p:sldId id="303" r:id="rId8"/>
    <p:sldId id="304" r:id="rId9"/>
    <p:sldId id="274" r:id="rId10"/>
    <p:sldId id="275" r:id="rId11"/>
    <p:sldId id="284" r:id="rId12"/>
    <p:sldId id="285" r:id="rId13"/>
    <p:sldId id="297" r:id="rId14"/>
    <p:sldId id="286" r:id="rId15"/>
    <p:sldId id="287" r:id="rId16"/>
    <p:sldId id="288" r:id="rId17"/>
    <p:sldId id="298" r:id="rId18"/>
    <p:sldId id="290" r:id="rId19"/>
    <p:sldId id="300" r:id="rId20"/>
    <p:sldId id="295" r:id="rId21"/>
    <p:sldId id="294" r:id="rId22"/>
    <p:sldId id="291" r:id="rId23"/>
    <p:sldId id="301" r:id="rId24"/>
    <p:sldId id="296" r:id="rId25"/>
    <p:sldId id="292" r:id="rId26"/>
    <p:sldId id="305" r:id="rId27"/>
    <p:sldId id="306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432" autoAdjust="0"/>
    <p:restoredTop sz="94461"/>
  </p:normalViewPr>
  <p:slideViewPr>
    <p:cSldViewPr snapToGrid="0" snapToObjects="1">
      <p:cViewPr varScale="1">
        <p:scale>
          <a:sx n="198" d="100"/>
          <a:sy n="198" d="100"/>
        </p:scale>
        <p:origin x="616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8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lit.org/en/texts/fyc-lather-and-nothing-else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gy-1Z2Sa-c?si=pueHP4Cb8l2OmucQ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8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8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8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6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6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6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nl.no/Colombia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71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WYPzVveuKY?si=AzuArGvDycbQ8UJ1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88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Why-lighting.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https://learn.k20center.ou.edu/strategy/128</a:t>
            </a:r>
            <a:endParaRPr lang="en-US" sz="1800" b="0" i="0" u="sng" strike="noStrike" dirty="0">
              <a:solidFill>
                <a:srgbClr val="1155CC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/>
              <a:t>Téllez, H. (2007). Lather and nothing else (J. Edwards, Trans.). </a:t>
            </a:r>
            <a:r>
              <a:rPr lang="en-US" dirty="0" err="1"/>
              <a:t>CommonLit</a:t>
            </a:r>
            <a:r>
              <a:rPr lang="en-US" dirty="0"/>
              <a:t>. https://</a:t>
            </a:r>
            <a:r>
              <a:rPr lang="en-US" dirty="0" err="1"/>
              <a:t>www.commonlit.org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/texts/</a:t>
            </a:r>
            <a:r>
              <a:rPr lang="en-US" dirty="0" err="1"/>
              <a:t>fyc</a:t>
            </a:r>
            <a:r>
              <a:rPr lang="en-US" dirty="0"/>
              <a:t>-lather-and-nothing-else (Original work published in 1950)</a:t>
            </a:r>
          </a:p>
        </p:txBody>
      </p:sp>
    </p:spTree>
    <p:extLst>
      <p:ext uri="{BB962C8B-B14F-4D97-AF65-F5344CB8AC3E}">
        <p14:creationId xmlns:p14="http://schemas.microsoft.com/office/powerpoint/2010/main" val="3554794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i="0" dirty="0">
                <a:solidFill>
                  <a:srgbClr val="3E5C6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Téllez, H. (2007). Lather and nothing else (J. Edwards, Trans.). </a:t>
            </a:r>
            <a:r>
              <a:rPr lang="en-US" sz="1800" i="0" dirty="0" err="1">
                <a:solidFill>
                  <a:srgbClr val="3E5C6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CommonLit</a:t>
            </a:r>
            <a:r>
              <a:rPr lang="en-US" sz="1800" i="0" dirty="0">
                <a:solidFill>
                  <a:srgbClr val="3E5C6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0" u="sng" dirty="0">
                <a:solidFill>
                  <a:srgbClr val="910D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https://www.commonlit.org/en/texts/fyc-lather-and-nothing-else</a:t>
            </a:r>
            <a:r>
              <a:rPr lang="en-US" sz="1800" i="0" dirty="0">
                <a:solidFill>
                  <a:srgbClr val="3E5C6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(Original work published in 1950)</a:t>
            </a: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61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(2021, September 21). </a:t>
            </a:r>
            <a:r>
              <a:rPr lang="en-US" sz="1800" b="0" i="1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 10 minute timer 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[Video]. YouTube.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https://youtu.be/9gy-1Z2Sa-c?si=pueHP4Cb8l2OmucQ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42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Cognitive comics.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96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98A31-084A-63D7-25D6-A82016296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BC648A-7677-4241-EBA3-401A10FF96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9FFBCD-D46C-A18F-6251-E6E95489AA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Cognitive comics.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08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96682-9E10-961D-FBB8-7969B8707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DC3374-5BE9-E90F-4A86-9D2E6A36BB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2CE90C-7D2E-8C23-7E44-6032975F29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Cognitive comics.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5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Magnetic statements. Strategies.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https://learn.k20center.ou.edu/strategy/166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61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Magnetic statements. Strategies.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https://learn.k20center.ou.edu/strategy/166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10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Magnetic statements. Strategies.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https://learn.k20center.ou.edu/strategy/166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432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Magnetic statements. Strategies.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https://learn.k20center.ou.edu/strategy/166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07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Large Norwegian Encyclopedia. (n.d.). Adapted from </a:t>
            </a:r>
            <a:r>
              <a:rPr lang="en-US" sz="1800" b="0" i="1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Colombia and neighboring countries 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[Image]. Store Norske </a:t>
            </a:r>
            <a:r>
              <a:rPr lang="en-US" sz="18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Leksikon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https://snl.no/Colombia</a:t>
            </a:r>
            <a:endParaRPr lang="en-US" sz="18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373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García Márquez, G. (1962). One of these days. </a:t>
            </a:r>
            <a:r>
              <a:rPr lang="en-US" dirty="0" err="1"/>
              <a:t>CommonLit</a:t>
            </a:r>
            <a:r>
              <a:rPr lang="en-US" dirty="0"/>
              <a:t>. https://</a:t>
            </a:r>
            <a:r>
              <a:rPr lang="en-US" dirty="0" err="1"/>
              <a:t>www.commonlit.org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/texts/one-of-these-days </a:t>
            </a:r>
          </a:p>
        </p:txBody>
      </p:sp>
    </p:spTree>
    <p:extLst>
      <p:ext uri="{BB962C8B-B14F-4D97-AF65-F5344CB8AC3E}">
        <p14:creationId xmlns:p14="http://schemas.microsoft.com/office/powerpoint/2010/main" val="2190215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K20 Center. (n.d.). Stand up, sit down. Strategies. </a:t>
            </a:r>
            <a:r>
              <a:rPr lang="en-US" sz="1800" b="0" i="0" u="sng" strike="noStrike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https://learn.k20center.ou.edu/strategy/1771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90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ELA Connection. (2021, July 27).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Direct and indirect characterization: Show and tell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[Video]. YouTube.</a:t>
            </a:r>
            <a:r>
              <a:rPr lang="en-US" sz="18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https://youtu.be/KWYPzVveuKY?si=AzuArGvDycbQ8UJ1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62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KWYPzVveuKY?feature=oembed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youtu.be/KWYPzVveuKY?si=AzuArGvDycbQ8UJ1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9gy-1Z2Sa-c?feature=oembed" TargetMode="External"/><Relationship Id="rId6" Type="http://schemas.openxmlformats.org/officeDocument/2006/relationships/image" Target="../media/image13.png"/><Relationship Id="rId5" Type="http://schemas.openxmlformats.org/officeDocument/2006/relationships/hyperlink" Target="https://youtu.be/9gy-1Z2Sa-c?si=pueHP4Cb8l2OmucQ" TargetMode="Externa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2127450"/>
          </a:xfrm>
        </p:spPr>
        <p:txBody>
          <a:bodyPr>
            <a:normAutofit/>
          </a:bodyPr>
          <a:lstStyle/>
          <a:p>
            <a:r>
              <a:rPr lang="en-US" dirty="0"/>
              <a:t>Compare and contrast characters from different stories.</a:t>
            </a:r>
          </a:p>
          <a:p>
            <a:r>
              <a:rPr lang="en-US" dirty="0"/>
              <a:t>Identify conflict and critical details that affect how a reader learns about a character.</a:t>
            </a:r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55DCD-A811-BD4F-1997-1281646E6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1D4607B-D535-9F1E-F0EF-DC2B84322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could be a benefit of a dilemma in a fictional story?</a:t>
            </a:r>
          </a:p>
          <a:p>
            <a:r>
              <a:rPr lang="en-US" dirty="0"/>
              <a:t>Why would an author write a dilemma for a character in a fictional story?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A35E4832-3EE1-0ACF-6443-E5FC984B9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Fictional Dilemmas</a:t>
            </a:r>
          </a:p>
        </p:txBody>
      </p:sp>
    </p:spTree>
    <p:extLst>
      <p:ext uri="{BB962C8B-B14F-4D97-AF65-F5344CB8AC3E}">
        <p14:creationId xmlns:p14="http://schemas.microsoft.com/office/powerpoint/2010/main" val="327097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DD3A7-D47B-1494-5024-35B84CC1F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AE46A22-99F2-1912-DD56-025879BEF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 the short story “One of These Days” written by Gabriel García Márquez in 1962. </a:t>
            </a:r>
          </a:p>
          <a:p>
            <a:r>
              <a:rPr lang="en-US" dirty="0"/>
              <a:t>While you read, complete your assigned quadrant on your handout.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4D372B4E-4F64-0A16-A6E8-3392EBCC0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Dentist Details</a:t>
            </a:r>
          </a:p>
        </p:txBody>
      </p:sp>
    </p:spTree>
    <p:extLst>
      <p:ext uri="{BB962C8B-B14F-4D97-AF65-F5344CB8AC3E}">
        <p14:creationId xmlns:p14="http://schemas.microsoft.com/office/powerpoint/2010/main" val="11815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33B147D-7A8C-05EE-E95B-D6DAC3114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4B94970-1CC3-F76E-8D14-B2B32E0D8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2850356" cy="3434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During the time period of the story, “La </a:t>
            </a:r>
            <a:r>
              <a:rPr lang="en-US" dirty="0" err="1"/>
              <a:t>Violencia</a:t>
            </a:r>
            <a:r>
              <a:rPr lang="en-US" dirty="0"/>
              <a:t>” had been going on in Columbia for approximately 20 years.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6B909326-768C-BE6F-8D7F-C92429B5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 Setting</a:t>
            </a:r>
          </a:p>
        </p:txBody>
      </p:sp>
      <p:pic>
        <p:nvPicPr>
          <p:cNvPr id="7" name="Picture 6" descr="A map of the country&#10;&#10;Description automatically generated">
            <a:extLst>
              <a:ext uri="{FF2B5EF4-FFF2-40B4-BE49-F238E27FC236}">
                <a16:creationId xmlns:a16="http://schemas.microsoft.com/office/drawing/2014/main" id="{FAB5C635-C168-54B4-6C1D-08E45DCC42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601"/>
          <a:stretch/>
        </p:blipFill>
        <p:spPr>
          <a:xfrm>
            <a:off x="3274465" y="1164496"/>
            <a:ext cx="5412336" cy="357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16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B84C4-C18A-9E49-753C-02F31F285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C2ED657-38BA-C755-E180-649C9DB54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634" y="1309352"/>
            <a:ext cx="4925166" cy="3434098"/>
          </a:xfrm>
        </p:spPr>
        <p:txBody>
          <a:bodyPr/>
          <a:lstStyle/>
          <a:p>
            <a:r>
              <a:rPr lang="en-US" dirty="0"/>
              <a:t>Read this story about a dentist and his town’s mayor.</a:t>
            </a:r>
          </a:p>
          <a:p>
            <a:r>
              <a:rPr lang="en-US" dirty="0"/>
              <a:t>As you read the story, take notes and complete your assigned quadrant on the Dentist Details handout.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13B3134-B842-FFAA-B223-90F7C073F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“One of These Days”</a:t>
            </a:r>
          </a:p>
        </p:txBody>
      </p:sp>
      <p:pic>
        <p:nvPicPr>
          <p:cNvPr id="3" name="Picture 2" descr="A cartoon of a person holding a pair of tweezers&#10;&#10;Description automatically generated">
            <a:extLst>
              <a:ext uri="{FF2B5EF4-FFF2-40B4-BE49-F238E27FC236}">
                <a16:creationId xmlns:a16="http://schemas.microsoft.com/office/drawing/2014/main" id="{B48D7CEB-E94D-792B-410B-2BDFF94BB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57199" y="1164497"/>
            <a:ext cx="3244204" cy="341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C86EF-ED36-F82C-686E-8D9B656F5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B2395FE2-BD71-9440-8100-951D6C552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599" cy="34340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Stand up.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Share your favorite response from</a:t>
            </a:r>
            <a:br>
              <a:rPr lang="en-US" dirty="0"/>
            </a:br>
            <a:r>
              <a:rPr lang="en-US" dirty="0"/>
              <a:t>your assigned quadrant.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If someone shares something</a:t>
            </a:r>
            <a:br>
              <a:rPr lang="en-US" dirty="0"/>
            </a:br>
            <a:r>
              <a:rPr lang="en-US" dirty="0"/>
              <a:t>you also wrote in your quadrant, </a:t>
            </a:r>
            <a:r>
              <a:rPr lang="en-US" b="1" dirty="0"/>
              <a:t>sit down</a:t>
            </a:r>
            <a:r>
              <a:rPr lang="en-US" dirty="0"/>
              <a:t>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2E42C46D-687F-65DE-B331-9F0F9D773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 Up, Sit Down</a:t>
            </a:r>
          </a:p>
        </p:txBody>
      </p:sp>
      <p:pic>
        <p:nvPicPr>
          <p:cNvPr id="5" name="Picture 4" descr="Cartoon of a child and child&#10;&#10;Description automatically generated">
            <a:extLst>
              <a:ext uri="{FF2B5EF4-FFF2-40B4-BE49-F238E27FC236}">
                <a16:creationId xmlns:a16="http://schemas.microsoft.com/office/drawing/2014/main" id="{0671B976-E5C0-7761-7AD9-5FC1ADA78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500" y="470877"/>
            <a:ext cx="2456253" cy="2355742"/>
          </a:xfrm>
          <a:prstGeom prst="rect">
            <a:avLst/>
          </a:prstGeom>
        </p:spPr>
      </p:pic>
      <p:sp>
        <p:nvSpPr>
          <p:cNvPr id="2" name="Content Placeholder 19">
            <a:extLst>
              <a:ext uri="{FF2B5EF4-FFF2-40B4-BE49-F238E27FC236}">
                <a16:creationId xmlns:a16="http://schemas.microsoft.com/office/drawing/2014/main" id="{D02FD656-B2DD-90EE-6336-6C56716B07F7}"/>
              </a:ext>
            </a:extLst>
          </p:cNvPr>
          <p:cNvSpPr txBox="1">
            <a:spLocks/>
          </p:cNvSpPr>
          <p:nvPr/>
        </p:nvSpPr>
        <p:spPr>
          <a:xfrm>
            <a:off x="457200" y="3825903"/>
            <a:ext cx="8125565" cy="101035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i="1" dirty="0"/>
              <a:t>Write down your peers’ responses to complete your handout.</a:t>
            </a:r>
          </a:p>
        </p:txBody>
      </p:sp>
    </p:spTree>
    <p:extLst>
      <p:ext uri="{BB962C8B-B14F-4D97-AF65-F5344CB8AC3E}">
        <p14:creationId xmlns:p14="http://schemas.microsoft.com/office/powerpoint/2010/main" val="392284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12DFA3E-C72C-E194-7138-9912EFFF5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E47C60E-D278-29E0-084F-1AAA67270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Dentist Details: Share Out</a:t>
            </a:r>
          </a:p>
        </p:txBody>
      </p:sp>
      <p:graphicFrame>
        <p:nvGraphicFramePr>
          <p:cNvPr id="5" name="Table Placeholder 10">
            <a:extLst>
              <a:ext uri="{FF2B5EF4-FFF2-40B4-BE49-F238E27FC236}">
                <a16:creationId xmlns:a16="http://schemas.microsoft.com/office/drawing/2014/main" id="{F8AD7817-F8C1-BE91-8909-B6421557F4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8660641"/>
              </p:ext>
            </p:extLst>
          </p:nvPr>
        </p:nvGraphicFramePr>
        <p:xfrm>
          <a:off x="457200" y="1309687"/>
          <a:ext cx="8229598" cy="3401060"/>
        </p:xfrm>
        <a:graphic>
          <a:graphicData uri="http://schemas.openxmlformats.org/drawingml/2006/table">
            <a:tbl>
              <a:tblPr firstRow="1" firstCol="1" bandRow="1"/>
              <a:tblGrid>
                <a:gridCol w="4115462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4114136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(1) Why Questions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(2) Descriptive Details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(3) Inferred Details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(4) Dentist’s Dilemmas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90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168AB71-82D9-F164-702D-B92F736DF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A6E06A2-ADCE-155B-6AB2-188621DA9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0" cy="765254"/>
          </a:xfrm>
        </p:spPr>
        <p:txBody>
          <a:bodyPr/>
          <a:lstStyle/>
          <a:p>
            <a:r>
              <a:rPr lang="en-US" i="1" dirty="0"/>
              <a:t>a struggle the character faces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537A3F0A-E869-B770-E734-B1987B209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</a:t>
            </a:r>
          </a:p>
        </p:txBody>
      </p:sp>
      <p:graphicFrame>
        <p:nvGraphicFramePr>
          <p:cNvPr id="3" name="Table Placeholder 10">
            <a:extLst>
              <a:ext uri="{FF2B5EF4-FFF2-40B4-BE49-F238E27FC236}">
                <a16:creationId xmlns:a16="http://schemas.microsoft.com/office/drawing/2014/main" id="{FF715B12-83E7-C69A-012D-89CE49EEB2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372207"/>
              </p:ext>
            </p:extLst>
          </p:nvPr>
        </p:nvGraphicFramePr>
        <p:xfrm>
          <a:off x="1027488" y="1898451"/>
          <a:ext cx="6862847" cy="1938020"/>
        </p:xfrm>
        <a:graphic>
          <a:graphicData uri="http://schemas.openxmlformats.org/drawingml/2006/table">
            <a:tbl>
              <a:tblPr firstRow="1" firstCol="1" bandRow="1"/>
              <a:tblGrid>
                <a:gridCol w="3431977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343087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 Conflict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 Conflict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against external forces: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another person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nature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society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technology</a:t>
                      </a:r>
                      <a:endParaRPr lang="en-US" sz="1800" b="0" strike="sng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within the character’s own mind: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thoughts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emotions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dilemmas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86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404AD-ACBD-3BC6-96DA-D3DF5D686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46378C7-3E26-E491-E1F2-462DBAF17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36263"/>
            <a:ext cx="8229600" cy="4038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Direct and Indirect Characterization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AEBB3474-3FB7-D8B7-2A02-C5E6E951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Characterization</a:t>
            </a:r>
          </a:p>
        </p:txBody>
      </p:sp>
      <p:pic>
        <p:nvPicPr>
          <p:cNvPr id="2" name="Online Media 1" title="Direct and Indirect Characterization: Show and Tell">
            <a:hlinkClick r:id="" action="ppaction://media"/>
            <a:extLst>
              <a:ext uri="{FF2B5EF4-FFF2-40B4-BE49-F238E27FC236}">
                <a16:creationId xmlns:a16="http://schemas.microsoft.com/office/drawing/2014/main" id="{A9314E90-3519-E0D7-BD6A-CABAE47BAD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08672" y="1164497"/>
            <a:ext cx="6326657" cy="357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C4F4E-00BC-2CAC-B6C1-077B663C5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4559422-2FDB-323E-9C0F-06740B016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accent4"/>
                </a:solidFill>
              </a:rPr>
              <a:t>S</a:t>
            </a:r>
            <a:r>
              <a:rPr lang="en-US" b="1" dirty="0"/>
              <a:t>ays:</a:t>
            </a:r>
            <a:r>
              <a:rPr lang="en-US" dirty="0"/>
              <a:t> What do they say? How do they speak?</a:t>
            </a:r>
          </a:p>
          <a:p>
            <a:r>
              <a:rPr lang="en-US" sz="3200" b="1" dirty="0">
                <a:solidFill>
                  <a:schemeClr val="accent4"/>
                </a:solidFill>
              </a:rPr>
              <a:t>T</a:t>
            </a:r>
            <a:r>
              <a:rPr lang="en-US" b="1" dirty="0"/>
              <a:t>hinks:</a:t>
            </a:r>
            <a:r>
              <a:rPr lang="en-US" dirty="0"/>
              <a:t> What are they thinking or feeling?</a:t>
            </a:r>
          </a:p>
          <a:p>
            <a:r>
              <a:rPr lang="en-US" sz="3200" b="1" dirty="0">
                <a:solidFill>
                  <a:schemeClr val="accent4"/>
                </a:solidFill>
              </a:rPr>
              <a:t>E</a:t>
            </a:r>
            <a:r>
              <a:rPr lang="en-US" b="1" dirty="0"/>
              <a:t>ffects (on Others):</a:t>
            </a:r>
            <a:r>
              <a:rPr lang="en-US" dirty="0"/>
              <a:t> How do others react to them?</a:t>
            </a:r>
          </a:p>
          <a:p>
            <a:r>
              <a:rPr lang="en-US" sz="3200" b="1" dirty="0">
                <a:solidFill>
                  <a:schemeClr val="accent4"/>
                </a:solidFill>
              </a:rPr>
              <a:t>A</a:t>
            </a:r>
            <a:r>
              <a:rPr lang="en-US" b="1" dirty="0"/>
              <a:t>ctions:</a:t>
            </a:r>
            <a:r>
              <a:rPr lang="en-US" dirty="0"/>
              <a:t> What do they do? How do they behave?</a:t>
            </a:r>
          </a:p>
          <a:p>
            <a:r>
              <a:rPr lang="en-US" sz="3200" b="1" dirty="0">
                <a:solidFill>
                  <a:schemeClr val="accent4"/>
                </a:solidFill>
              </a:rPr>
              <a:t>L</a:t>
            </a:r>
            <a:r>
              <a:rPr lang="en-US" b="1" dirty="0"/>
              <a:t>ooks:</a:t>
            </a:r>
            <a:r>
              <a:rPr lang="en-US" dirty="0"/>
              <a:t> What do they look like?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422E62A5-632B-FEF1-367E-536F09C8F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Characterization</a:t>
            </a:r>
          </a:p>
        </p:txBody>
      </p:sp>
    </p:spTree>
    <p:extLst>
      <p:ext uri="{BB962C8B-B14F-4D97-AF65-F5344CB8AC3E}">
        <p14:creationId xmlns:p14="http://schemas.microsoft.com/office/powerpoint/2010/main" val="40794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Close Shaves in Colombia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Characterization Through Conflict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B35A9-5F16-C906-C874-3B0CD43D0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3E511AB-F225-3C28-5A23-56D6D41D8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 the short story “Lather and Nothing Else” written by Hernando Téllez in 1950.</a:t>
            </a:r>
          </a:p>
          <a:p>
            <a:r>
              <a:rPr lang="en-US" dirty="0"/>
              <a:t>While you read, highlight examples of the following:</a:t>
            </a:r>
          </a:p>
          <a:p>
            <a:pPr lvl="1"/>
            <a:r>
              <a:rPr lang="en-US" dirty="0"/>
              <a:t>indirect characterization</a:t>
            </a:r>
          </a:p>
          <a:p>
            <a:pPr lvl="1"/>
            <a:r>
              <a:rPr lang="en-US" dirty="0"/>
              <a:t>direct characterization</a:t>
            </a:r>
          </a:p>
          <a:p>
            <a:pPr lvl="1"/>
            <a:r>
              <a:rPr lang="en-US" dirty="0"/>
              <a:t>internal conflicts</a:t>
            </a:r>
          </a:p>
          <a:p>
            <a:pPr lvl="1"/>
            <a:r>
              <a:rPr lang="en-US" dirty="0"/>
              <a:t>external conflicts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C0E60B39-81F4-0A0C-E996-0C869F79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Why-Lighting</a:t>
            </a:r>
          </a:p>
        </p:txBody>
      </p:sp>
      <p:pic>
        <p:nvPicPr>
          <p:cNvPr id="4" name="Picture 3" descr="A group of question marks&#10;&#10;Description automatically generated">
            <a:extLst>
              <a:ext uri="{FF2B5EF4-FFF2-40B4-BE49-F238E27FC236}">
                <a16:creationId xmlns:a16="http://schemas.microsoft.com/office/drawing/2014/main" id="{FE9351D0-7464-CA3C-323E-AB17FD64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974" y="394952"/>
            <a:ext cx="164382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5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FA076-1968-329D-2BB6-7DE801526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5726192-9BCF-881D-23F1-0E27F8E7E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0456" y="1103697"/>
            <a:ext cx="4666343" cy="3639753"/>
          </a:xfrm>
        </p:spPr>
        <p:txBody>
          <a:bodyPr>
            <a:noAutofit/>
          </a:bodyPr>
          <a:lstStyle/>
          <a:p>
            <a:r>
              <a:rPr lang="en-US" dirty="0"/>
              <a:t>“Lather and Nothing Else” is about a barber and a military captain.</a:t>
            </a:r>
          </a:p>
          <a:p>
            <a:r>
              <a:rPr lang="en-US" dirty="0"/>
              <a:t>This story is also set in Colombia, during the same time period—“La Violencia.”</a:t>
            </a:r>
            <a:endParaRPr lang="en-US" dirty="0">
              <a:highlight>
                <a:srgbClr val="00FFFF"/>
              </a:highlight>
            </a:endParaRPr>
          </a:p>
          <a:p>
            <a:r>
              <a:rPr lang="en-US" dirty="0"/>
              <a:t>As you read, highlight examples of characterization and conflicts.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E110D66A-5B5C-E159-83B6-C15B6169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“Lather and Nothing Else”</a:t>
            </a:r>
          </a:p>
        </p:txBody>
      </p:sp>
      <p:pic>
        <p:nvPicPr>
          <p:cNvPr id="3" name="Picture 2" descr="A person holding a razor&#10;&#10;Description automatically generated">
            <a:extLst>
              <a:ext uri="{FF2B5EF4-FFF2-40B4-BE49-F238E27FC236}">
                <a16:creationId xmlns:a16="http://schemas.microsoft.com/office/drawing/2014/main" id="{7B6AF630-E34E-0137-3ED2-7CBC6876F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09352"/>
            <a:ext cx="3372955" cy="341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3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D87F68B-C7F3-7C80-B8C9-C78B76281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1C7492C7-6C1B-FEC0-BA17-29208EBB8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0360" y="1309352"/>
            <a:ext cx="2846439" cy="34340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Write details about each character in the corresponding column.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9B512D8-5F47-C421-5A55-7EF081721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Characters</a:t>
            </a:r>
          </a:p>
        </p:txBody>
      </p:sp>
      <p:pic>
        <p:nvPicPr>
          <p:cNvPr id="4" name="Online Media 3" title="K20 Center 10 minute timer">
            <a:hlinkClick r:id="" action="ppaction://media"/>
            <a:extLst>
              <a:ext uri="{FF2B5EF4-FFF2-40B4-BE49-F238E27FC236}">
                <a16:creationId xmlns:a16="http://schemas.microsoft.com/office/drawing/2014/main" id="{6CE32D36-A530-BE21-2058-86A16E9547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35387" y="3190115"/>
            <a:ext cx="2751413" cy="1553333"/>
          </a:xfrm>
          <a:prstGeom prst="rect">
            <a:avLst/>
          </a:prstGeom>
        </p:spPr>
      </p:pic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57E7218A-03BB-054D-811C-D9B2D9266149}"/>
              </a:ext>
            </a:extLst>
          </p:cNvPr>
          <p:cNvSpPr txBox="1">
            <a:spLocks/>
          </p:cNvSpPr>
          <p:nvPr/>
        </p:nvSpPr>
        <p:spPr>
          <a:xfrm>
            <a:off x="5935387" y="4743449"/>
            <a:ext cx="2751413" cy="400051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10-Minute Timer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6" name="Picture 5" descr="A cartoon of men holding tools&#10;&#10;Description automatically generated">
            <a:extLst>
              <a:ext uri="{FF2B5EF4-FFF2-40B4-BE49-F238E27FC236}">
                <a16:creationId xmlns:a16="http://schemas.microsoft.com/office/drawing/2014/main" id="{55E303BE-0250-6F37-DD64-F011B93AE1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" y="1504198"/>
            <a:ext cx="5227785" cy="315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9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67FB1E7-EA2F-A967-0B8E-000CB4445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ED35E23-BA77-D137-01E9-68A47A9EA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585" y="1309352"/>
            <a:ext cx="2921955" cy="343409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Would you rather have the dentist</a:t>
            </a:r>
            <a:br>
              <a:rPr lang="en-US" dirty="0"/>
            </a:br>
            <a:r>
              <a:rPr lang="en-US" dirty="0"/>
              <a:t>or the barber</a:t>
            </a:r>
            <a:br>
              <a:rPr lang="en-US" dirty="0"/>
            </a:br>
            <a:r>
              <a:rPr lang="en-US" dirty="0"/>
              <a:t>as your</a:t>
            </a:r>
            <a:br>
              <a:rPr lang="en-US" dirty="0"/>
            </a:br>
            <a:r>
              <a:rPr lang="en-US" dirty="0"/>
              <a:t>substitute</a:t>
            </a:r>
            <a:br>
              <a:rPr lang="en-US" dirty="0"/>
            </a:br>
            <a:r>
              <a:rPr lang="en-US" dirty="0"/>
              <a:t>teacher?</a:t>
            </a:r>
            <a:br>
              <a:rPr lang="en-US" dirty="0"/>
            </a:br>
            <a:r>
              <a:rPr lang="en-US" dirty="0"/>
              <a:t>Why?</a:t>
            </a:r>
            <a:endParaRPr lang="en-US" dirty="0">
              <a:highlight>
                <a:srgbClr val="00FF00"/>
              </a:highlight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AC494593-F187-4C8A-9AA2-FA428D55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Characters</a:t>
            </a:r>
          </a:p>
        </p:txBody>
      </p:sp>
      <p:pic>
        <p:nvPicPr>
          <p:cNvPr id="3" name="Picture 2" descr="A cartoon of a person holding a pair of tweezers&#10;&#10;Description automatically generated">
            <a:extLst>
              <a:ext uri="{FF2B5EF4-FFF2-40B4-BE49-F238E27FC236}">
                <a16:creationId xmlns:a16="http://schemas.microsoft.com/office/drawing/2014/main" id="{3D58DCEF-B647-E64F-FB58-04557E069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11728" y="1364343"/>
            <a:ext cx="3044478" cy="3200400"/>
          </a:xfrm>
          <a:prstGeom prst="rect">
            <a:avLst/>
          </a:prstGeom>
        </p:spPr>
      </p:pic>
      <p:pic>
        <p:nvPicPr>
          <p:cNvPr id="5" name="Picture 4" descr="A person holding a razor&#10;&#10;Description automatically generated">
            <a:extLst>
              <a:ext uri="{FF2B5EF4-FFF2-40B4-BE49-F238E27FC236}">
                <a16:creationId xmlns:a16="http://schemas.microsoft.com/office/drawing/2014/main" id="{0F9033BE-EF60-35F3-8F4E-CEDB694E9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67301" y="1364343"/>
            <a:ext cx="316497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8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D7F22-7DC2-40A5-3131-20EBBCF08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465BF90-1421-4FD1-DFA0-C60A6BD79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Scenario 1:</a:t>
            </a:r>
            <a:r>
              <a:rPr lang="en-US" dirty="0"/>
              <a:t> Should I sit with my best friend or my crush at lunch?</a:t>
            </a:r>
          </a:p>
          <a:p>
            <a:r>
              <a:rPr lang="en-US" b="1" dirty="0">
                <a:solidFill>
                  <a:schemeClr val="accent2"/>
                </a:solidFill>
              </a:rPr>
              <a:t>Scenario 2:</a:t>
            </a:r>
            <a:r>
              <a:rPr lang="en-US" dirty="0"/>
              <a:t> Do I finish my homework or watch a couple of episodes of my favorite show?</a:t>
            </a:r>
          </a:p>
          <a:p>
            <a:r>
              <a:rPr lang="en-US" b="1" dirty="0">
                <a:solidFill>
                  <a:schemeClr val="accent2"/>
                </a:solidFill>
              </a:rPr>
              <a:t>Scenario 3:</a:t>
            </a:r>
            <a:r>
              <a:rPr lang="en-US" dirty="0"/>
              <a:t> Do I risk wearing expensive, new shoes to school, knowing someone might step on them?</a:t>
            </a:r>
          </a:p>
          <a:p>
            <a:r>
              <a:rPr lang="en-US" b="1" dirty="0">
                <a:solidFill>
                  <a:schemeClr val="accent2"/>
                </a:solidFill>
              </a:rPr>
              <a:t>Scenario 4:</a:t>
            </a:r>
            <a:r>
              <a:rPr lang="en-US" dirty="0"/>
              <a:t> Should I tell the cashier if she gave me an extra $5 in change?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5080E46D-0428-EA39-651E-496CCD73C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Dilemma of Choice</a:t>
            </a:r>
          </a:p>
        </p:txBody>
      </p:sp>
    </p:spTree>
    <p:extLst>
      <p:ext uri="{BB962C8B-B14F-4D97-AF65-F5344CB8AC3E}">
        <p14:creationId xmlns:p14="http://schemas.microsoft.com/office/powerpoint/2010/main" val="166332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C44EB-C346-EB0D-599A-548971752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3558612-D8E0-D69C-0B5D-1DD54AB7D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0" cy="34340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Pick one of the main characters</a:t>
            </a:r>
            <a:br>
              <a:rPr lang="en-US" dirty="0"/>
            </a:br>
            <a:r>
              <a:rPr lang="en-US" dirty="0"/>
              <a:t>from the stories you read.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Pick one of the dilemmas.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a comic strip that illustrates how you think the dentist or the barber would handle that dilemma.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48C8054E-8C86-98AD-28F1-8FB17AFC7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Comic</a:t>
            </a:r>
          </a:p>
        </p:txBody>
      </p:sp>
      <p:pic>
        <p:nvPicPr>
          <p:cNvPr id="4" name="Picture 3" descr="A group of colorful rectangular shapes&#10;&#10;Description automatically generated with medium confidence">
            <a:extLst>
              <a:ext uri="{FF2B5EF4-FFF2-40B4-BE49-F238E27FC236}">
                <a16:creationId xmlns:a16="http://schemas.microsoft.com/office/drawing/2014/main" id="{083435D7-C6D3-E560-F657-E3857564F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505" y="400050"/>
            <a:ext cx="2201295" cy="21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1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39AD4-3FBB-B841-FC95-0D6AC3CD8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75C15A5C-7F8B-A818-F68F-5EEEE68A6AB9}"/>
              </a:ext>
            </a:extLst>
          </p:cNvPr>
          <p:cNvSpPr/>
          <p:nvPr/>
        </p:nvSpPr>
        <p:spPr>
          <a:xfrm>
            <a:off x="1308594" y="3722223"/>
            <a:ext cx="1053336" cy="625557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59700324-58B2-C57A-1038-9941CF081B66}"/>
              </a:ext>
            </a:extLst>
          </p:cNvPr>
          <p:cNvSpPr/>
          <p:nvPr/>
        </p:nvSpPr>
        <p:spPr>
          <a:xfrm rot="236969">
            <a:off x="3308642" y="3736074"/>
            <a:ext cx="2444370" cy="80317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118709 w 2462094"/>
              <a:gd name="connsiteY0" fmla="*/ 969160 h 747618"/>
              <a:gd name="connsiteX1" fmla="*/ 97942 w 2462094"/>
              <a:gd name="connsiteY1" fmla="*/ 989927 h 747618"/>
              <a:gd name="connsiteX2" fmla="*/ 77175 w 2462094"/>
              <a:gd name="connsiteY2" fmla="*/ 969160 h 747618"/>
              <a:gd name="connsiteX3" fmla="*/ 97942 w 2462094"/>
              <a:gd name="connsiteY3" fmla="*/ 948393 h 747618"/>
              <a:gd name="connsiteX4" fmla="*/ 118709 w 2462094"/>
              <a:gd name="connsiteY4" fmla="*/ 969160 h 747618"/>
              <a:gd name="connsiteX0" fmla="*/ 299594 w 2462094"/>
              <a:gd name="connsiteY0" fmla="*/ 885031 h 747618"/>
              <a:gd name="connsiteX1" fmla="*/ 258060 w 2462094"/>
              <a:gd name="connsiteY1" fmla="*/ 926565 h 747618"/>
              <a:gd name="connsiteX2" fmla="*/ 216526 w 2462094"/>
              <a:gd name="connsiteY2" fmla="*/ 885031 h 747618"/>
              <a:gd name="connsiteX3" fmla="*/ 258060 w 2462094"/>
              <a:gd name="connsiteY3" fmla="*/ 843497 h 747618"/>
              <a:gd name="connsiteX4" fmla="*/ 299594 w 2462094"/>
              <a:gd name="connsiteY4" fmla="*/ 885031 h 747618"/>
              <a:gd name="connsiteX0" fmla="*/ 517247 w 2462094"/>
              <a:gd name="connsiteY0" fmla="*/ 781585 h 747618"/>
              <a:gd name="connsiteX1" fmla="*/ 454945 w 2462094"/>
              <a:gd name="connsiteY1" fmla="*/ 843887 h 747618"/>
              <a:gd name="connsiteX2" fmla="*/ 392643 w 2462094"/>
              <a:gd name="connsiteY2" fmla="*/ 781585 h 747618"/>
              <a:gd name="connsiteX3" fmla="*/ 454945 w 2462094"/>
              <a:gd name="connsiteY3" fmla="*/ 719283 h 747618"/>
              <a:gd name="connsiteX4" fmla="*/ 517247 w 2462094"/>
              <a:gd name="connsiteY4" fmla="*/ 781585 h 747618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57060"/>
              <a:gd name="connsiteX1" fmla="*/ 5659 w 43256"/>
              <a:gd name="connsiteY1" fmla="*/ 6766 h 57060"/>
              <a:gd name="connsiteX2" fmla="*/ 14041 w 43256"/>
              <a:gd name="connsiteY2" fmla="*/ 5061 h 57060"/>
              <a:gd name="connsiteX3" fmla="*/ 22492 w 43256"/>
              <a:gd name="connsiteY3" fmla="*/ 3291 h 57060"/>
              <a:gd name="connsiteX4" fmla="*/ 25785 w 43256"/>
              <a:gd name="connsiteY4" fmla="*/ 59 h 57060"/>
              <a:gd name="connsiteX5" fmla="*/ 29869 w 43256"/>
              <a:gd name="connsiteY5" fmla="*/ 2340 h 57060"/>
              <a:gd name="connsiteX6" fmla="*/ 35499 w 43256"/>
              <a:gd name="connsiteY6" fmla="*/ 549 h 57060"/>
              <a:gd name="connsiteX7" fmla="*/ 38354 w 43256"/>
              <a:gd name="connsiteY7" fmla="*/ 5435 h 57060"/>
              <a:gd name="connsiteX8" fmla="*/ 42018 w 43256"/>
              <a:gd name="connsiteY8" fmla="*/ 10177 h 57060"/>
              <a:gd name="connsiteX9" fmla="*/ 41854 w 43256"/>
              <a:gd name="connsiteY9" fmla="*/ 15319 h 57060"/>
              <a:gd name="connsiteX10" fmla="*/ 43052 w 43256"/>
              <a:gd name="connsiteY10" fmla="*/ 23181 h 57060"/>
              <a:gd name="connsiteX11" fmla="*/ 37440 w 43256"/>
              <a:gd name="connsiteY11" fmla="*/ 30063 h 57060"/>
              <a:gd name="connsiteX12" fmla="*/ 35431 w 43256"/>
              <a:gd name="connsiteY12" fmla="*/ 35960 h 57060"/>
              <a:gd name="connsiteX13" fmla="*/ 28591 w 43256"/>
              <a:gd name="connsiteY13" fmla="*/ 36674 h 57060"/>
              <a:gd name="connsiteX14" fmla="*/ 23703 w 43256"/>
              <a:gd name="connsiteY14" fmla="*/ 42965 h 57060"/>
              <a:gd name="connsiteX15" fmla="*/ 16516 w 43256"/>
              <a:gd name="connsiteY15" fmla="*/ 39125 h 57060"/>
              <a:gd name="connsiteX16" fmla="*/ 5840 w 43256"/>
              <a:gd name="connsiteY16" fmla="*/ 35331 h 57060"/>
              <a:gd name="connsiteX17" fmla="*/ 599 w 43256"/>
              <a:gd name="connsiteY17" fmla="*/ 32980 h 57060"/>
              <a:gd name="connsiteX18" fmla="*/ 2149 w 43256"/>
              <a:gd name="connsiteY18" fmla="*/ 25410 h 57060"/>
              <a:gd name="connsiteX19" fmla="*/ 31 w 43256"/>
              <a:gd name="connsiteY19" fmla="*/ 19563 h 57060"/>
              <a:gd name="connsiteX20" fmla="*/ 3899 w 43256"/>
              <a:gd name="connsiteY20" fmla="*/ 14366 h 57060"/>
              <a:gd name="connsiteX21" fmla="*/ 3936 w 43256"/>
              <a:gd name="connsiteY21" fmla="*/ 14229 h 57060"/>
              <a:gd name="connsiteX0" fmla="*/ 120761 w 2465286"/>
              <a:gd name="connsiteY0" fmla="*/ 966720 h 987487"/>
              <a:gd name="connsiteX1" fmla="*/ 99994 w 2465286"/>
              <a:gd name="connsiteY1" fmla="*/ 987487 h 987487"/>
              <a:gd name="connsiteX2" fmla="*/ 79227 w 2465286"/>
              <a:gd name="connsiteY2" fmla="*/ 966720 h 987487"/>
              <a:gd name="connsiteX3" fmla="*/ 99994 w 2465286"/>
              <a:gd name="connsiteY3" fmla="*/ 945953 h 987487"/>
              <a:gd name="connsiteX4" fmla="*/ 120761 w 2465286"/>
              <a:gd name="connsiteY4" fmla="*/ 966720 h 987487"/>
              <a:gd name="connsiteX0" fmla="*/ 301646 w 2465286"/>
              <a:gd name="connsiteY0" fmla="*/ 882591 h 987487"/>
              <a:gd name="connsiteX1" fmla="*/ 260112 w 2465286"/>
              <a:gd name="connsiteY1" fmla="*/ 924125 h 987487"/>
              <a:gd name="connsiteX2" fmla="*/ 218578 w 2465286"/>
              <a:gd name="connsiteY2" fmla="*/ 882591 h 987487"/>
              <a:gd name="connsiteX3" fmla="*/ 260112 w 2465286"/>
              <a:gd name="connsiteY3" fmla="*/ 841057 h 987487"/>
              <a:gd name="connsiteX4" fmla="*/ 301646 w 2465286"/>
              <a:gd name="connsiteY4" fmla="*/ 882591 h 987487"/>
              <a:gd name="connsiteX0" fmla="*/ 519299 w 2465286"/>
              <a:gd name="connsiteY0" fmla="*/ 779145 h 987487"/>
              <a:gd name="connsiteX1" fmla="*/ 456997 w 2465286"/>
              <a:gd name="connsiteY1" fmla="*/ 841447 h 987487"/>
              <a:gd name="connsiteX2" fmla="*/ 394695 w 2465286"/>
              <a:gd name="connsiteY2" fmla="*/ 779145 h 987487"/>
              <a:gd name="connsiteX3" fmla="*/ 456997 w 2465286"/>
              <a:gd name="connsiteY3" fmla="*/ 716843 h 987487"/>
              <a:gd name="connsiteX4" fmla="*/ 519299 w 2465286"/>
              <a:gd name="connsiteY4" fmla="*/ 779145 h 987487"/>
              <a:gd name="connsiteX0" fmla="*/ 4729 w 43256"/>
              <a:gd name="connsiteY0" fmla="*/ 26036 h 57060"/>
              <a:gd name="connsiteX1" fmla="*/ 2196 w 43256"/>
              <a:gd name="connsiteY1" fmla="*/ 25239 h 57060"/>
              <a:gd name="connsiteX2" fmla="*/ 6964 w 43256"/>
              <a:gd name="connsiteY2" fmla="*/ 34758 h 57060"/>
              <a:gd name="connsiteX3" fmla="*/ 5856 w 43256"/>
              <a:gd name="connsiteY3" fmla="*/ 35139 h 57060"/>
              <a:gd name="connsiteX4" fmla="*/ 16514 w 43256"/>
              <a:gd name="connsiteY4" fmla="*/ 38949 h 57060"/>
              <a:gd name="connsiteX5" fmla="*/ 15846 w 43256"/>
              <a:gd name="connsiteY5" fmla="*/ 37209 h 57060"/>
              <a:gd name="connsiteX6" fmla="*/ 28863 w 43256"/>
              <a:gd name="connsiteY6" fmla="*/ 34610 h 57060"/>
              <a:gd name="connsiteX7" fmla="*/ 28596 w 43256"/>
              <a:gd name="connsiteY7" fmla="*/ 36519 h 57060"/>
              <a:gd name="connsiteX8" fmla="*/ 34165 w 43256"/>
              <a:gd name="connsiteY8" fmla="*/ 22813 h 57060"/>
              <a:gd name="connsiteX9" fmla="*/ 37416 w 43256"/>
              <a:gd name="connsiteY9" fmla="*/ 29949 h 57060"/>
              <a:gd name="connsiteX10" fmla="*/ 41834 w 43256"/>
              <a:gd name="connsiteY10" fmla="*/ 15213 h 57060"/>
              <a:gd name="connsiteX11" fmla="*/ 40386 w 43256"/>
              <a:gd name="connsiteY11" fmla="*/ 17889 h 57060"/>
              <a:gd name="connsiteX12" fmla="*/ 38360 w 43256"/>
              <a:gd name="connsiteY12" fmla="*/ 5285 h 57060"/>
              <a:gd name="connsiteX13" fmla="*/ 38436 w 43256"/>
              <a:gd name="connsiteY13" fmla="*/ 6549 h 57060"/>
              <a:gd name="connsiteX14" fmla="*/ 29114 w 43256"/>
              <a:gd name="connsiteY14" fmla="*/ 3811 h 57060"/>
              <a:gd name="connsiteX15" fmla="*/ 29856 w 43256"/>
              <a:gd name="connsiteY15" fmla="*/ 2199 h 57060"/>
              <a:gd name="connsiteX16" fmla="*/ 22177 w 43256"/>
              <a:gd name="connsiteY16" fmla="*/ 4579 h 57060"/>
              <a:gd name="connsiteX17" fmla="*/ 22536 w 43256"/>
              <a:gd name="connsiteY17" fmla="*/ 3189 h 57060"/>
              <a:gd name="connsiteX18" fmla="*/ 14036 w 43256"/>
              <a:gd name="connsiteY18" fmla="*/ 5051 h 57060"/>
              <a:gd name="connsiteX19" fmla="*/ 15336 w 43256"/>
              <a:gd name="connsiteY19" fmla="*/ 6399 h 57060"/>
              <a:gd name="connsiteX20" fmla="*/ 4163 w 43256"/>
              <a:gd name="connsiteY20" fmla="*/ 15648 h 57060"/>
              <a:gd name="connsiteX21" fmla="*/ 3936 w 43256"/>
              <a:gd name="connsiteY21" fmla="*/ 14229 h 57060"/>
              <a:gd name="connsiteX0" fmla="*/ 3936 w 43256"/>
              <a:gd name="connsiteY0" fmla="*/ 14229 h 57060"/>
              <a:gd name="connsiteX1" fmla="*/ 5659 w 43256"/>
              <a:gd name="connsiteY1" fmla="*/ 6766 h 57060"/>
              <a:gd name="connsiteX2" fmla="*/ 14041 w 43256"/>
              <a:gd name="connsiteY2" fmla="*/ 5061 h 57060"/>
              <a:gd name="connsiteX3" fmla="*/ 22492 w 43256"/>
              <a:gd name="connsiteY3" fmla="*/ 3291 h 57060"/>
              <a:gd name="connsiteX4" fmla="*/ 25785 w 43256"/>
              <a:gd name="connsiteY4" fmla="*/ 59 h 57060"/>
              <a:gd name="connsiteX5" fmla="*/ 29869 w 43256"/>
              <a:gd name="connsiteY5" fmla="*/ 2340 h 57060"/>
              <a:gd name="connsiteX6" fmla="*/ 35499 w 43256"/>
              <a:gd name="connsiteY6" fmla="*/ 549 h 57060"/>
              <a:gd name="connsiteX7" fmla="*/ 38354 w 43256"/>
              <a:gd name="connsiteY7" fmla="*/ 5435 h 57060"/>
              <a:gd name="connsiteX8" fmla="*/ 42018 w 43256"/>
              <a:gd name="connsiteY8" fmla="*/ 10177 h 57060"/>
              <a:gd name="connsiteX9" fmla="*/ 41854 w 43256"/>
              <a:gd name="connsiteY9" fmla="*/ 15319 h 57060"/>
              <a:gd name="connsiteX10" fmla="*/ 43052 w 43256"/>
              <a:gd name="connsiteY10" fmla="*/ 23181 h 57060"/>
              <a:gd name="connsiteX11" fmla="*/ 37440 w 43256"/>
              <a:gd name="connsiteY11" fmla="*/ 30063 h 57060"/>
              <a:gd name="connsiteX12" fmla="*/ 35431 w 43256"/>
              <a:gd name="connsiteY12" fmla="*/ 35960 h 57060"/>
              <a:gd name="connsiteX13" fmla="*/ 28591 w 43256"/>
              <a:gd name="connsiteY13" fmla="*/ 36674 h 57060"/>
              <a:gd name="connsiteX14" fmla="*/ 23703 w 43256"/>
              <a:gd name="connsiteY14" fmla="*/ 42965 h 57060"/>
              <a:gd name="connsiteX15" fmla="*/ 16516 w 43256"/>
              <a:gd name="connsiteY15" fmla="*/ 39125 h 57060"/>
              <a:gd name="connsiteX16" fmla="*/ 5840 w 43256"/>
              <a:gd name="connsiteY16" fmla="*/ 35331 h 57060"/>
              <a:gd name="connsiteX17" fmla="*/ 599 w 43256"/>
              <a:gd name="connsiteY17" fmla="*/ 32980 h 57060"/>
              <a:gd name="connsiteX18" fmla="*/ 2149 w 43256"/>
              <a:gd name="connsiteY18" fmla="*/ 25410 h 57060"/>
              <a:gd name="connsiteX19" fmla="*/ 31 w 43256"/>
              <a:gd name="connsiteY19" fmla="*/ 19563 h 57060"/>
              <a:gd name="connsiteX20" fmla="*/ 3899 w 43256"/>
              <a:gd name="connsiteY20" fmla="*/ 14366 h 57060"/>
              <a:gd name="connsiteX21" fmla="*/ 3936 w 43256"/>
              <a:gd name="connsiteY21" fmla="*/ 14229 h 57060"/>
              <a:gd name="connsiteX0" fmla="*/ 120761 w 2465286"/>
              <a:gd name="connsiteY0" fmla="*/ 966720 h 987487"/>
              <a:gd name="connsiteX1" fmla="*/ 99994 w 2465286"/>
              <a:gd name="connsiteY1" fmla="*/ 987487 h 987487"/>
              <a:gd name="connsiteX2" fmla="*/ 79227 w 2465286"/>
              <a:gd name="connsiteY2" fmla="*/ 966720 h 987487"/>
              <a:gd name="connsiteX3" fmla="*/ 99994 w 2465286"/>
              <a:gd name="connsiteY3" fmla="*/ 945953 h 987487"/>
              <a:gd name="connsiteX4" fmla="*/ 120761 w 2465286"/>
              <a:gd name="connsiteY4" fmla="*/ 966720 h 987487"/>
              <a:gd name="connsiteX0" fmla="*/ 301646 w 2465286"/>
              <a:gd name="connsiteY0" fmla="*/ 882591 h 987487"/>
              <a:gd name="connsiteX1" fmla="*/ 260112 w 2465286"/>
              <a:gd name="connsiteY1" fmla="*/ 924125 h 987487"/>
              <a:gd name="connsiteX2" fmla="*/ 218578 w 2465286"/>
              <a:gd name="connsiteY2" fmla="*/ 882591 h 987487"/>
              <a:gd name="connsiteX3" fmla="*/ 260112 w 2465286"/>
              <a:gd name="connsiteY3" fmla="*/ 841057 h 987487"/>
              <a:gd name="connsiteX4" fmla="*/ 301646 w 2465286"/>
              <a:gd name="connsiteY4" fmla="*/ 882591 h 987487"/>
              <a:gd name="connsiteX0" fmla="*/ 519299 w 2465286"/>
              <a:gd name="connsiteY0" fmla="*/ 779145 h 987487"/>
              <a:gd name="connsiteX1" fmla="*/ 456997 w 2465286"/>
              <a:gd name="connsiteY1" fmla="*/ 841447 h 987487"/>
              <a:gd name="connsiteX2" fmla="*/ 394695 w 2465286"/>
              <a:gd name="connsiteY2" fmla="*/ 779145 h 987487"/>
              <a:gd name="connsiteX3" fmla="*/ 456997 w 2465286"/>
              <a:gd name="connsiteY3" fmla="*/ 716843 h 987487"/>
              <a:gd name="connsiteX4" fmla="*/ 519299 w 2465286"/>
              <a:gd name="connsiteY4" fmla="*/ 779145 h 987487"/>
              <a:gd name="connsiteX0" fmla="*/ 4729 w 43256"/>
              <a:gd name="connsiteY0" fmla="*/ 26036 h 57060"/>
              <a:gd name="connsiteX1" fmla="*/ 4359 w 43256"/>
              <a:gd name="connsiteY1" fmla="*/ 25851 h 57060"/>
              <a:gd name="connsiteX2" fmla="*/ 6964 w 43256"/>
              <a:gd name="connsiteY2" fmla="*/ 34758 h 57060"/>
              <a:gd name="connsiteX3" fmla="*/ 5856 w 43256"/>
              <a:gd name="connsiteY3" fmla="*/ 35139 h 57060"/>
              <a:gd name="connsiteX4" fmla="*/ 16514 w 43256"/>
              <a:gd name="connsiteY4" fmla="*/ 38949 h 57060"/>
              <a:gd name="connsiteX5" fmla="*/ 15846 w 43256"/>
              <a:gd name="connsiteY5" fmla="*/ 37209 h 57060"/>
              <a:gd name="connsiteX6" fmla="*/ 28863 w 43256"/>
              <a:gd name="connsiteY6" fmla="*/ 34610 h 57060"/>
              <a:gd name="connsiteX7" fmla="*/ 28596 w 43256"/>
              <a:gd name="connsiteY7" fmla="*/ 36519 h 57060"/>
              <a:gd name="connsiteX8" fmla="*/ 34165 w 43256"/>
              <a:gd name="connsiteY8" fmla="*/ 22813 h 57060"/>
              <a:gd name="connsiteX9" fmla="*/ 37416 w 43256"/>
              <a:gd name="connsiteY9" fmla="*/ 29949 h 57060"/>
              <a:gd name="connsiteX10" fmla="*/ 41834 w 43256"/>
              <a:gd name="connsiteY10" fmla="*/ 15213 h 57060"/>
              <a:gd name="connsiteX11" fmla="*/ 40386 w 43256"/>
              <a:gd name="connsiteY11" fmla="*/ 17889 h 57060"/>
              <a:gd name="connsiteX12" fmla="*/ 38360 w 43256"/>
              <a:gd name="connsiteY12" fmla="*/ 5285 h 57060"/>
              <a:gd name="connsiteX13" fmla="*/ 38436 w 43256"/>
              <a:gd name="connsiteY13" fmla="*/ 6549 h 57060"/>
              <a:gd name="connsiteX14" fmla="*/ 29114 w 43256"/>
              <a:gd name="connsiteY14" fmla="*/ 3811 h 57060"/>
              <a:gd name="connsiteX15" fmla="*/ 29856 w 43256"/>
              <a:gd name="connsiteY15" fmla="*/ 2199 h 57060"/>
              <a:gd name="connsiteX16" fmla="*/ 22177 w 43256"/>
              <a:gd name="connsiteY16" fmla="*/ 4579 h 57060"/>
              <a:gd name="connsiteX17" fmla="*/ 22536 w 43256"/>
              <a:gd name="connsiteY17" fmla="*/ 3189 h 57060"/>
              <a:gd name="connsiteX18" fmla="*/ 14036 w 43256"/>
              <a:gd name="connsiteY18" fmla="*/ 5051 h 57060"/>
              <a:gd name="connsiteX19" fmla="*/ 15336 w 43256"/>
              <a:gd name="connsiteY19" fmla="*/ 6399 h 57060"/>
              <a:gd name="connsiteX20" fmla="*/ 4163 w 43256"/>
              <a:gd name="connsiteY20" fmla="*/ 15648 h 57060"/>
              <a:gd name="connsiteX21" fmla="*/ 3936 w 43256"/>
              <a:gd name="connsiteY21" fmla="*/ 14229 h 57060"/>
              <a:gd name="connsiteX0" fmla="*/ 3936 w 43256"/>
              <a:gd name="connsiteY0" fmla="*/ 14229 h 57060"/>
              <a:gd name="connsiteX1" fmla="*/ 5659 w 43256"/>
              <a:gd name="connsiteY1" fmla="*/ 6766 h 57060"/>
              <a:gd name="connsiteX2" fmla="*/ 14041 w 43256"/>
              <a:gd name="connsiteY2" fmla="*/ 5061 h 57060"/>
              <a:gd name="connsiteX3" fmla="*/ 22492 w 43256"/>
              <a:gd name="connsiteY3" fmla="*/ 3291 h 57060"/>
              <a:gd name="connsiteX4" fmla="*/ 25785 w 43256"/>
              <a:gd name="connsiteY4" fmla="*/ 59 h 57060"/>
              <a:gd name="connsiteX5" fmla="*/ 29869 w 43256"/>
              <a:gd name="connsiteY5" fmla="*/ 2340 h 57060"/>
              <a:gd name="connsiteX6" fmla="*/ 35499 w 43256"/>
              <a:gd name="connsiteY6" fmla="*/ 549 h 57060"/>
              <a:gd name="connsiteX7" fmla="*/ 38354 w 43256"/>
              <a:gd name="connsiteY7" fmla="*/ 5435 h 57060"/>
              <a:gd name="connsiteX8" fmla="*/ 42018 w 43256"/>
              <a:gd name="connsiteY8" fmla="*/ 10177 h 57060"/>
              <a:gd name="connsiteX9" fmla="*/ 41854 w 43256"/>
              <a:gd name="connsiteY9" fmla="*/ 15319 h 57060"/>
              <a:gd name="connsiteX10" fmla="*/ 43052 w 43256"/>
              <a:gd name="connsiteY10" fmla="*/ 23181 h 57060"/>
              <a:gd name="connsiteX11" fmla="*/ 37440 w 43256"/>
              <a:gd name="connsiteY11" fmla="*/ 30063 h 57060"/>
              <a:gd name="connsiteX12" fmla="*/ 35431 w 43256"/>
              <a:gd name="connsiteY12" fmla="*/ 35960 h 57060"/>
              <a:gd name="connsiteX13" fmla="*/ 28591 w 43256"/>
              <a:gd name="connsiteY13" fmla="*/ 36674 h 57060"/>
              <a:gd name="connsiteX14" fmla="*/ 23703 w 43256"/>
              <a:gd name="connsiteY14" fmla="*/ 42965 h 57060"/>
              <a:gd name="connsiteX15" fmla="*/ 16516 w 43256"/>
              <a:gd name="connsiteY15" fmla="*/ 39125 h 57060"/>
              <a:gd name="connsiteX16" fmla="*/ 5840 w 43256"/>
              <a:gd name="connsiteY16" fmla="*/ 35331 h 57060"/>
              <a:gd name="connsiteX17" fmla="*/ 599 w 43256"/>
              <a:gd name="connsiteY17" fmla="*/ 32980 h 57060"/>
              <a:gd name="connsiteX18" fmla="*/ 2149 w 43256"/>
              <a:gd name="connsiteY18" fmla="*/ 25410 h 57060"/>
              <a:gd name="connsiteX19" fmla="*/ 31 w 43256"/>
              <a:gd name="connsiteY19" fmla="*/ 19563 h 57060"/>
              <a:gd name="connsiteX20" fmla="*/ 3899 w 43256"/>
              <a:gd name="connsiteY20" fmla="*/ 14366 h 57060"/>
              <a:gd name="connsiteX21" fmla="*/ 3936 w 43256"/>
              <a:gd name="connsiteY21" fmla="*/ 14229 h 57060"/>
              <a:gd name="connsiteX0" fmla="*/ 120761 w 2465286"/>
              <a:gd name="connsiteY0" fmla="*/ 966720 h 987487"/>
              <a:gd name="connsiteX1" fmla="*/ 99994 w 2465286"/>
              <a:gd name="connsiteY1" fmla="*/ 987487 h 987487"/>
              <a:gd name="connsiteX2" fmla="*/ 79227 w 2465286"/>
              <a:gd name="connsiteY2" fmla="*/ 966720 h 987487"/>
              <a:gd name="connsiteX3" fmla="*/ 99994 w 2465286"/>
              <a:gd name="connsiteY3" fmla="*/ 945953 h 987487"/>
              <a:gd name="connsiteX4" fmla="*/ 120761 w 2465286"/>
              <a:gd name="connsiteY4" fmla="*/ 966720 h 987487"/>
              <a:gd name="connsiteX0" fmla="*/ 301646 w 2465286"/>
              <a:gd name="connsiteY0" fmla="*/ 882591 h 987487"/>
              <a:gd name="connsiteX1" fmla="*/ 260112 w 2465286"/>
              <a:gd name="connsiteY1" fmla="*/ 924125 h 987487"/>
              <a:gd name="connsiteX2" fmla="*/ 218578 w 2465286"/>
              <a:gd name="connsiteY2" fmla="*/ 882591 h 987487"/>
              <a:gd name="connsiteX3" fmla="*/ 260112 w 2465286"/>
              <a:gd name="connsiteY3" fmla="*/ 841057 h 987487"/>
              <a:gd name="connsiteX4" fmla="*/ 301646 w 2465286"/>
              <a:gd name="connsiteY4" fmla="*/ 882591 h 987487"/>
              <a:gd name="connsiteX0" fmla="*/ 519299 w 2465286"/>
              <a:gd name="connsiteY0" fmla="*/ 779145 h 987487"/>
              <a:gd name="connsiteX1" fmla="*/ 456997 w 2465286"/>
              <a:gd name="connsiteY1" fmla="*/ 841447 h 987487"/>
              <a:gd name="connsiteX2" fmla="*/ 394695 w 2465286"/>
              <a:gd name="connsiteY2" fmla="*/ 779145 h 987487"/>
              <a:gd name="connsiteX3" fmla="*/ 456997 w 2465286"/>
              <a:gd name="connsiteY3" fmla="*/ 716843 h 987487"/>
              <a:gd name="connsiteX4" fmla="*/ 519299 w 2465286"/>
              <a:gd name="connsiteY4" fmla="*/ 779145 h 987487"/>
              <a:gd name="connsiteX0" fmla="*/ 4729 w 43256"/>
              <a:gd name="connsiteY0" fmla="*/ 26036 h 57060"/>
              <a:gd name="connsiteX1" fmla="*/ 1364 w 43256"/>
              <a:gd name="connsiteY1" fmla="*/ 34807 h 57060"/>
              <a:gd name="connsiteX2" fmla="*/ 6964 w 43256"/>
              <a:gd name="connsiteY2" fmla="*/ 34758 h 57060"/>
              <a:gd name="connsiteX3" fmla="*/ 5856 w 43256"/>
              <a:gd name="connsiteY3" fmla="*/ 35139 h 57060"/>
              <a:gd name="connsiteX4" fmla="*/ 16514 w 43256"/>
              <a:gd name="connsiteY4" fmla="*/ 38949 h 57060"/>
              <a:gd name="connsiteX5" fmla="*/ 15846 w 43256"/>
              <a:gd name="connsiteY5" fmla="*/ 37209 h 57060"/>
              <a:gd name="connsiteX6" fmla="*/ 28863 w 43256"/>
              <a:gd name="connsiteY6" fmla="*/ 34610 h 57060"/>
              <a:gd name="connsiteX7" fmla="*/ 28596 w 43256"/>
              <a:gd name="connsiteY7" fmla="*/ 36519 h 57060"/>
              <a:gd name="connsiteX8" fmla="*/ 34165 w 43256"/>
              <a:gd name="connsiteY8" fmla="*/ 22813 h 57060"/>
              <a:gd name="connsiteX9" fmla="*/ 37416 w 43256"/>
              <a:gd name="connsiteY9" fmla="*/ 29949 h 57060"/>
              <a:gd name="connsiteX10" fmla="*/ 41834 w 43256"/>
              <a:gd name="connsiteY10" fmla="*/ 15213 h 57060"/>
              <a:gd name="connsiteX11" fmla="*/ 40386 w 43256"/>
              <a:gd name="connsiteY11" fmla="*/ 17889 h 57060"/>
              <a:gd name="connsiteX12" fmla="*/ 38360 w 43256"/>
              <a:gd name="connsiteY12" fmla="*/ 5285 h 57060"/>
              <a:gd name="connsiteX13" fmla="*/ 38436 w 43256"/>
              <a:gd name="connsiteY13" fmla="*/ 6549 h 57060"/>
              <a:gd name="connsiteX14" fmla="*/ 29114 w 43256"/>
              <a:gd name="connsiteY14" fmla="*/ 3811 h 57060"/>
              <a:gd name="connsiteX15" fmla="*/ 29856 w 43256"/>
              <a:gd name="connsiteY15" fmla="*/ 2199 h 57060"/>
              <a:gd name="connsiteX16" fmla="*/ 22177 w 43256"/>
              <a:gd name="connsiteY16" fmla="*/ 4579 h 57060"/>
              <a:gd name="connsiteX17" fmla="*/ 22536 w 43256"/>
              <a:gd name="connsiteY17" fmla="*/ 3189 h 57060"/>
              <a:gd name="connsiteX18" fmla="*/ 14036 w 43256"/>
              <a:gd name="connsiteY18" fmla="*/ 5051 h 57060"/>
              <a:gd name="connsiteX19" fmla="*/ 15336 w 43256"/>
              <a:gd name="connsiteY19" fmla="*/ 6399 h 57060"/>
              <a:gd name="connsiteX20" fmla="*/ 4163 w 43256"/>
              <a:gd name="connsiteY20" fmla="*/ 15648 h 57060"/>
              <a:gd name="connsiteX21" fmla="*/ 3936 w 43256"/>
              <a:gd name="connsiteY21" fmla="*/ 14229 h 57060"/>
              <a:gd name="connsiteX0" fmla="*/ 3936 w 43256"/>
              <a:gd name="connsiteY0" fmla="*/ 14229 h 57060"/>
              <a:gd name="connsiteX1" fmla="*/ 5659 w 43256"/>
              <a:gd name="connsiteY1" fmla="*/ 6766 h 57060"/>
              <a:gd name="connsiteX2" fmla="*/ 14041 w 43256"/>
              <a:gd name="connsiteY2" fmla="*/ 5061 h 57060"/>
              <a:gd name="connsiteX3" fmla="*/ 22492 w 43256"/>
              <a:gd name="connsiteY3" fmla="*/ 3291 h 57060"/>
              <a:gd name="connsiteX4" fmla="*/ 25785 w 43256"/>
              <a:gd name="connsiteY4" fmla="*/ 59 h 57060"/>
              <a:gd name="connsiteX5" fmla="*/ 29869 w 43256"/>
              <a:gd name="connsiteY5" fmla="*/ 2340 h 57060"/>
              <a:gd name="connsiteX6" fmla="*/ 35499 w 43256"/>
              <a:gd name="connsiteY6" fmla="*/ 549 h 57060"/>
              <a:gd name="connsiteX7" fmla="*/ 38354 w 43256"/>
              <a:gd name="connsiteY7" fmla="*/ 5435 h 57060"/>
              <a:gd name="connsiteX8" fmla="*/ 42018 w 43256"/>
              <a:gd name="connsiteY8" fmla="*/ 10177 h 57060"/>
              <a:gd name="connsiteX9" fmla="*/ 41854 w 43256"/>
              <a:gd name="connsiteY9" fmla="*/ 15319 h 57060"/>
              <a:gd name="connsiteX10" fmla="*/ 43052 w 43256"/>
              <a:gd name="connsiteY10" fmla="*/ 23181 h 57060"/>
              <a:gd name="connsiteX11" fmla="*/ 37440 w 43256"/>
              <a:gd name="connsiteY11" fmla="*/ 30063 h 57060"/>
              <a:gd name="connsiteX12" fmla="*/ 35431 w 43256"/>
              <a:gd name="connsiteY12" fmla="*/ 35960 h 57060"/>
              <a:gd name="connsiteX13" fmla="*/ 28591 w 43256"/>
              <a:gd name="connsiteY13" fmla="*/ 36674 h 57060"/>
              <a:gd name="connsiteX14" fmla="*/ 23703 w 43256"/>
              <a:gd name="connsiteY14" fmla="*/ 42965 h 57060"/>
              <a:gd name="connsiteX15" fmla="*/ 16516 w 43256"/>
              <a:gd name="connsiteY15" fmla="*/ 39125 h 57060"/>
              <a:gd name="connsiteX16" fmla="*/ 5840 w 43256"/>
              <a:gd name="connsiteY16" fmla="*/ 35331 h 57060"/>
              <a:gd name="connsiteX17" fmla="*/ 599 w 43256"/>
              <a:gd name="connsiteY17" fmla="*/ 32980 h 57060"/>
              <a:gd name="connsiteX18" fmla="*/ 2149 w 43256"/>
              <a:gd name="connsiteY18" fmla="*/ 25410 h 57060"/>
              <a:gd name="connsiteX19" fmla="*/ 31 w 43256"/>
              <a:gd name="connsiteY19" fmla="*/ 19563 h 57060"/>
              <a:gd name="connsiteX20" fmla="*/ 3899 w 43256"/>
              <a:gd name="connsiteY20" fmla="*/ 14366 h 57060"/>
              <a:gd name="connsiteX21" fmla="*/ 3936 w 43256"/>
              <a:gd name="connsiteY21" fmla="*/ 14229 h 57060"/>
              <a:gd name="connsiteX0" fmla="*/ 120761 w 2465286"/>
              <a:gd name="connsiteY0" fmla="*/ 966720 h 987487"/>
              <a:gd name="connsiteX1" fmla="*/ 99994 w 2465286"/>
              <a:gd name="connsiteY1" fmla="*/ 987487 h 987487"/>
              <a:gd name="connsiteX2" fmla="*/ 79227 w 2465286"/>
              <a:gd name="connsiteY2" fmla="*/ 966720 h 987487"/>
              <a:gd name="connsiteX3" fmla="*/ 99994 w 2465286"/>
              <a:gd name="connsiteY3" fmla="*/ 945953 h 987487"/>
              <a:gd name="connsiteX4" fmla="*/ 120761 w 2465286"/>
              <a:gd name="connsiteY4" fmla="*/ 966720 h 987487"/>
              <a:gd name="connsiteX0" fmla="*/ 301646 w 2465286"/>
              <a:gd name="connsiteY0" fmla="*/ 882591 h 987487"/>
              <a:gd name="connsiteX1" fmla="*/ 260112 w 2465286"/>
              <a:gd name="connsiteY1" fmla="*/ 924125 h 987487"/>
              <a:gd name="connsiteX2" fmla="*/ 218578 w 2465286"/>
              <a:gd name="connsiteY2" fmla="*/ 882591 h 987487"/>
              <a:gd name="connsiteX3" fmla="*/ 260112 w 2465286"/>
              <a:gd name="connsiteY3" fmla="*/ 841057 h 987487"/>
              <a:gd name="connsiteX4" fmla="*/ 301646 w 2465286"/>
              <a:gd name="connsiteY4" fmla="*/ 882591 h 987487"/>
              <a:gd name="connsiteX0" fmla="*/ 519299 w 2465286"/>
              <a:gd name="connsiteY0" fmla="*/ 779145 h 987487"/>
              <a:gd name="connsiteX1" fmla="*/ 456997 w 2465286"/>
              <a:gd name="connsiteY1" fmla="*/ 841447 h 987487"/>
              <a:gd name="connsiteX2" fmla="*/ 394695 w 2465286"/>
              <a:gd name="connsiteY2" fmla="*/ 779145 h 987487"/>
              <a:gd name="connsiteX3" fmla="*/ 456997 w 2465286"/>
              <a:gd name="connsiteY3" fmla="*/ 716843 h 987487"/>
              <a:gd name="connsiteX4" fmla="*/ 519299 w 2465286"/>
              <a:gd name="connsiteY4" fmla="*/ 779145 h 987487"/>
              <a:gd name="connsiteX0" fmla="*/ 1647 w 43256"/>
              <a:gd name="connsiteY0" fmla="*/ 34828 h 57060"/>
              <a:gd name="connsiteX1" fmla="*/ 1364 w 43256"/>
              <a:gd name="connsiteY1" fmla="*/ 34807 h 57060"/>
              <a:gd name="connsiteX2" fmla="*/ 6964 w 43256"/>
              <a:gd name="connsiteY2" fmla="*/ 34758 h 57060"/>
              <a:gd name="connsiteX3" fmla="*/ 5856 w 43256"/>
              <a:gd name="connsiteY3" fmla="*/ 35139 h 57060"/>
              <a:gd name="connsiteX4" fmla="*/ 16514 w 43256"/>
              <a:gd name="connsiteY4" fmla="*/ 38949 h 57060"/>
              <a:gd name="connsiteX5" fmla="*/ 15846 w 43256"/>
              <a:gd name="connsiteY5" fmla="*/ 37209 h 57060"/>
              <a:gd name="connsiteX6" fmla="*/ 28863 w 43256"/>
              <a:gd name="connsiteY6" fmla="*/ 34610 h 57060"/>
              <a:gd name="connsiteX7" fmla="*/ 28596 w 43256"/>
              <a:gd name="connsiteY7" fmla="*/ 36519 h 57060"/>
              <a:gd name="connsiteX8" fmla="*/ 34165 w 43256"/>
              <a:gd name="connsiteY8" fmla="*/ 22813 h 57060"/>
              <a:gd name="connsiteX9" fmla="*/ 37416 w 43256"/>
              <a:gd name="connsiteY9" fmla="*/ 29949 h 57060"/>
              <a:gd name="connsiteX10" fmla="*/ 41834 w 43256"/>
              <a:gd name="connsiteY10" fmla="*/ 15213 h 57060"/>
              <a:gd name="connsiteX11" fmla="*/ 40386 w 43256"/>
              <a:gd name="connsiteY11" fmla="*/ 17889 h 57060"/>
              <a:gd name="connsiteX12" fmla="*/ 38360 w 43256"/>
              <a:gd name="connsiteY12" fmla="*/ 5285 h 57060"/>
              <a:gd name="connsiteX13" fmla="*/ 38436 w 43256"/>
              <a:gd name="connsiteY13" fmla="*/ 6549 h 57060"/>
              <a:gd name="connsiteX14" fmla="*/ 29114 w 43256"/>
              <a:gd name="connsiteY14" fmla="*/ 3811 h 57060"/>
              <a:gd name="connsiteX15" fmla="*/ 29856 w 43256"/>
              <a:gd name="connsiteY15" fmla="*/ 2199 h 57060"/>
              <a:gd name="connsiteX16" fmla="*/ 22177 w 43256"/>
              <a:gd name="connsiteY16" fmla="*/ 4579 h 57060"/>
              <a:gd name="connsiteX17" fmla="*/ 22536 w 43256"/>
              <a:gd name="connsiteY17" fmla="*/ 3189 h 57060"/>
              <a:gd name="connsiteX18" fmla="*/ 14036 w 43256"/>
              <a:gd name="connsiteY18" fmla="*/ 5051 h 57060"/>
              <a:gd name="connsiteX19" fmla="*/ 15336 w 43256"/>
              <a:gd name="connsiteY19" fmla="*/ 6399 h 57060"/>
              <a:gd name="connsiteX20" fmla="*/ 4163 w 43256"/>
              <a:gd name="connsiteY20" fmla="*/ 15648 h 57060"/>
              <a:gd name="connsiteX21" fmla="*/ 3936 w 43256"/>
              <a:gd name="connsiteY21" fmla="*/ 14229 h 57060"/>
              <a:gd name="connsiteX0" fmla="*/ 3936 w 43256"/>
              <a:gd name="connsiteY0" fmla="*/ 14229 h 57060"/>
              <a:gd name="connsiteX1" fmla="*/ 5659 w 43256"/>
              <a:gd name="connsiteY1" fmla="*/ 6766 h 57060"/>
              <a:gd name="connsiteX2" fmla="*/ 14041 w 43256"/>
              <a:gd name="connsiteY2" fmla="*/ 5061 h 57060"/>
              <a:gd name="connsiteX3" fmla="*/ 22492 w 43256"/>
              <a:gd name="connsiteY3" fmla="*/ 3291 h 57060"/>
              <a:gd name="connsiteX4" fmla="*/ 25785 w 43256"/>
              <a:gd name="connsiteY4" fmla="*/ 59 h 57060"/>
              <a:gd name="connsiteX5" fmla="*/ 29869 w 43256"/>
              <a:gd name="connsiteY5" fmla="*/ 2340 h 57060"/>
              <a:gd name="connsiteX6" fmla="*/ 35499 w 43256"/>
              <a:gd name="connsiteY6" fmla="*/ 549 h 57060"/>
              <a:gd name="connsiteX7" fmla="*/ 38354 w 43256"/>
              <a:gd name="connsiteY7" fmla="*/ 5435 h 57060"/>
              <a:gd name="connsiteX8" fmla="*/ 42018 w 43256"/>
              <a:gd name="connsiteY8" fmla="*/ 10177 h 57060"/>
              <a:gd name="connsiteX9" fmla="*/ 41854 w 43256"/>
              <a:gd name="connsiteY9" fmla="*/ 15319 h 57060"/>
              <a:gd name="connsiteX10" fmla="*/ 43052 w 43256"/>
              <a:gd name="connsiteY10" fmla="*/ 23181 h 57060"/>
              <a:gd name="connsiteX11" fmla="*/ 37440 w 43256"/>
              <a:gd name="connsiteY11" fmla="*/ 30063 h 57060"/>
              <a:gd name="connsiteX12" fmla="*/ 35431 w 43256"/>
              <a:gd name="connsiteY12" fmla="*/ 35960 h 57060"/>
              <a:gd name="connsiteX13" fmla="*/ 28591 w 43256"/>
              <a:gd name="connsiteY13" fmla="*/ 36674 h 57060"/>
              <a:gd name="connsiteX14" fmla="*/ 23703 w 43256"/>
              <a:gd name="connsiteY14" fmla="*/ 42965 h 57060"/>
              <a:gd name="connsiteX15" fmla="*/ 16516 w 43256"/>
              <a:gd name="connsiteY15" fmla="*/ 39125 h 57060"/>
              <a:gd name="connsiteX16" fmla="*/ 5840 w 43256"/>
              <a:gd name="connsiteY16" fmla="*/ 35331 h 57060"/>
              <a:gd name="connsiteX17" fmla="*/ 599 w 43256"/>
              <a:gd name="connsiteY17" fmla="*/ 32980 h 57060"/>
              <a:gd name="connsiteX18" fmla="*/ 2149 w 43256"/>
              <a:gd name="connsiteY18" fmla="*/ 25410 h 57060"/>
              <a:gd name="connsiteX19" fmla="*/ 31 w 43256"/>
              <a:gd name="connsiteY19" fmla="*/ 19563 h 57060"/>
              <a:gd name="connsiteX20" fmla="*/ 3899 w 43256"/>
              <a:gd name="connsiteY20" fmla="*/ 14366 h 57060"/>
              <a:gd name="connsiteX21" fmla="*/ 3936 w 43256"/>
              <a:gd name="connsiteY21" fmla="*/ 14229 h 57060"/>
              <a:gd name="connsiteX0" fmla="*/ 120761 w 2465286"/>
              <a:gd name="connsiteY0" fmla="*/ 966720 h 987487"/>
              <a:gd name="connsiteX1" fmla="*/ 99994 w 2465286"/>
              <a:gd name="connsiteY1" fmla="*/ 987487 h 987487"/>
              <a:gd name="connsiteX2" fmla="*/ 79227 w 2465286"/>
              <a:gd name="connsiteY2" fmla="*/ 966720 h 987487"/>
              <a:gd name="connsiteX3" fmla="*/ 99994 w 2465286"/>
              <a:gd name="connsiteY3" fmla="*/ 945953 h 987487"/>
              <a:gd name="connsiteX4" fmla="*/ 120761 w 2465286"/>
              <a:gd name="connsiteY4" fmla="*/ 966720 h 987487"/>
              <a:gd name="connsiteX0" fmla="*/ 301646 w 2465286"/>
              <a:gd name="connsiteY0" fmla="*/ 882591 h 987487"/>
              <a:gd name="connsiteX1" fmla="*/ 260112 w 2465286"/>
              <a:gd name="connsiteY1" fmla="*/ 924125 h 987487"/>
              <a:gd name="connsiteX2" fmla="*/ 218578 w 2465286"/>
              <a:gd name="connsiteY2" fmla="*/ 882591 h 987487"/>
              <a:gd name="connsiteX3" fmla="*/ 260112 w 2465286"/>
              <a:gd name="connsiteY3" fmla="*/ 841057 h 987487"/>
              <a:gd name="connsiteX4" fmla="*/ 301646 w 2465286"/>
              <a:gd name="connsiteY4" fmla="*/ 882591 h 987487"/>
              <a:gd name="connsiteX0" fmla="*/ 519299 w 2465286"/>
              <a:gd name="connsiteY0" fmla="*/ 779145 h 987487"/>
              <a:gd name="connsiteX1" fmla="*/ 456997 w 2465286"/>
              <a:gd name="connsiteY1" fmla="*/ 841447 h 987487"/>
              <a:gd name="connsiteX2" fmla="*/ 394695 w 2465286"/>
              <a:gd name="connsiteY2" fmla="*/ 779145 h 987487"/>
              <a:gd name="connsiteX3" fmla="*/ 456997 w 2465286"/>
              <a:gd name="connsiteY3" fmla="*/ 716843 h 987487"/>
              <a:gd name="connsiteX4" fmla="*/ 519299 w 2465286"/>
              <a:gd name="connsiteY4" fmla="*/ 779145 h 987487"/>
              <a:gd name="connsiteX0" fmla="*/ 1869 w 43256"/>
              <a:gd name="connsiteY0" fmla="*/ 34777 h 57060"/>
              <a:gd name="connsiteX1" fmla="*/ 1364 w 43256"/>
              <a:gd name="connsiteY1" fmla="*/ 34807 h 57060"/>
              <a:gd name="connsiteX2" fmla="*/ 6964 w 43256"/>
              <a:gd name="connsiteY2" fmla="*/ 34758 h 57060"/>
              <a:gd name="connsiteX3" fmla="*/ 5856 w 43256"/>
              <a:gd name="connsiteY3" fmla="*/ 35139 h 57060"/>
              <a:gd name="connsiteX4" fmla="*/ 16514 w 43256"/>
              <a:gd name="connsiteY4" fmla="*/ 38949 h 57060"/>
              <a:gd name="connsiteX5" fmla="*/ 15846 w 43256"/>
              <a:gd name="connsiteY5" fmla="*/ 37209 h 57060"/>
              <a:gd name="connsiteX6" fmla="*/ 28863 w 43256"/>
              <a:gd name="connsiteY6" fmla="*/ 34610 h 57060"/>
              <a:gd name="connsiteX7" fmla="*/ 28596 w 43256"/>
              <a:gd name="connsiteY7" fmla="*/ 36519 h 57060"/>
              <a:gd name="connsiteX8" fmla="*/ 34165 w 43256"/>
              <a:gd name="connsiteY8" fmla="*/ 22813 h 57060"/>
              <a:gd name="connsiteX9" fmla="*/ 37416 w 43256"/>
              <a:gd name="connsiteY9" fmla="*/ 29949 h 57060"/>
              <a:gd name="connsiteX10" fmla="*/ 41834 w 43256"/>
              <a:gd name="connsiteY10" fmla="*/ 15213 h 57060"/>
              <a:gd name="connsiteX11" fmla="*/ 40386 w 43256"/>
              <a:gd name="connsiteY11" fmla="*/ 17889 h 57060"/>
              <a:gd name="connsiteX12" fmla="*/ 38360 w 43256"/>
              <a:gd name="connsiteY12" fmla="*/ 5285 h 57060"/>
              <a:gd name="connsiteX13" fmla="*/ 38436 w 43256"/>
              <a:gd name="connsiteY13" fmla="*/ 6549 h 57060"/>
              <a:gd name="connsiteX14" fmla="*/ 29114 w 43256"/>
              <a:gd name="connsiteY14" fmla="*/ 3811 h 57060"/>
              <a:gd name="connsiteX15" fmla="*/ 29856 w 43256"/>
              <a:gd name="connsiteY15" fmla="*/ 2199 h 57060"/>
              <a:gd name="connsiteX16" fmla="*/ 22177 w 43256"/>
              <a:gd name="connsiteY16" fmla="*/ 4579 h 57060"/>
              <a:gd name="connsiteX17" fmla="*/ 22536 w 43256"/>
              <a:gd name="connsiteY17" fmla="*/ 3189 h 57060"/>
              <a:gd name="connsiteX18" fmla="*/ 14036 w 43256"/>
              <a:gd name="connsiteY18" fmla="*/ 5051 h 57060"/>
              <a:gd name="connsiteX19" fmla="*/ 15336 w 43256"/>
              <a:gd name="connsiteY19" fmla="*/ 6399 h 57060"/>
              <a:gd name="connsiteX20" fmla="*/ 4163 w 43256"/>
              <a:gd name="connsiteY20" fmla="*/ 15648 h 57060"/>
              <a:gd name="connsiteX21" fmla="*/ 3936 w 43256"/>
              <a:gd name="connsiteY21" fmla="*/ 14229 h 57060"/>
              <a:gd name="connsiteX0" fmla="*/ 4046 w 43366"/>
              <a:gd name="connsiteY0" fmla="*/ 14229 h 57060"/>
              <a:gd name="connsiteX1" fmla="*/ 5769 w 43366"/>
              <a:gd name="connsiteY1" fmla="*/ 6766 h 57060"/>
              <a:gd name="connsiteX2" fmla="*/ 14151 w 43366"/>
              <a:gd name="connsiteY2" fmla="*/ 5061 h 57060"/>
              <a:gd name="connsiteX3" fmla="*/ 22602 w 43366"/>
              <a:gd name="connsiteY3" fmla="*/ 3291 h 57060"/>
              <a:gd name="connsiteX4" fmla="*/ 25895 w 43366"/>
              <a:gd name="connsiteY4" fmla="*/ 59 h 57060"/>
              <a:gd name="connsiteX5" fmla="*/ 29979 w 43366"/>
              <a:gd name="connsiteY5" fmla="*/ 2340 h 57060"/>
              <a:gd name="connsiteX6" fmla="*/ 35609 w 43366"/>
              <a:gd name="connsiteY6" fmla="*/ 549 h 57060"/>
              <a:gd name="connsiteX7" fmla="*/ 38464 w 43366"/>
              <a:gd name="connsiteY7" fmla="*/ 5435 h 57060"/>
              <a:gd name="connsiteX8" fmla="*/ 42128 w 43366"/>
              <a:gd name="connsiteY8" fmla="*/ 10177 h 57060"/>
              <a:gd name="connsiteX9" fmla="*/ 41964 w 43366"/>
              <a:gd name="connsiteY9" fmla="*/ 15319 h 57060"/>
              <a:gd name="connsiteX10" fmla="*/ 43162 w 43366"/>
              <a:gd name="connsiteY10" fmla="*/ 23181 h 57060"/>
              <a:gd name="connsiteX11" fmla="*/ 37550 w 43366"/>
              <a:gd name="connsiteY11" fmla="*/ 30063 h 57060"/>
              <a:gd name="connsiteX12" fmla="*/ 35541 w 43366"/>
              <a:gd name="connsiteY12" fmla="*/ 35960 h 57060"/>
              <a:gd name="connsiteX13" fmla="*/ 28701 w 43366"/>
              <a:gd name="connsiteY13" fmla="*/ 36674 h 57060"/>
              <a:gd name="connsiteX14" fmla="*/ 23813 w 43366"/>
              <a:gd name="connsiteY14" fmla="*/ 42965 h 57060"/>
              <a:gd name="connsiteX15" fmla="*/ 16626 w 43366"/>
              <a:gd name="connsiteY15" fmla="*/ 39125 h 57060"/>
              <a:gd name="connsiteX16" fmla="*/ 5950 w 43366"/>
              <a:gd name="connsiteY16" fmla="*/ 35331 h 57060"/>
              <a:gd name="connsiteX17" fmla="*/ 709 w 43366"/>
              <a:gd name="connsiteY17" fmla="*/ 32980 h 57060"/>
              <a:gd name="connsiteX18" fmla="*/ 1234 w 43366"/>
              <a:gd name="connsiteY18" fmla="*/ 16448 h 57060"/>
              <a:gd name="connsiteX19" fmla="*/ 141 w 43366"/>
              <a:gd name="connsiteY19" fmla="*/ 19563 h 57060"/>
              <a:gd name="connsiteX20" fmla="*/ 4009 w 43366"/>
              <a:gd name="connsiteY20" fmla="*/ 14366 h 57060"/>
              <a:gd name="connsiteX21" fmla="*/ 4046 w 43366"/>
              <a:gd name="connsiteY21" fmla="*/ 14229 h 57060"/>
              <a:gd name="connsiteX0" fmla="*/ 127030 w 2471555"/>
              <a:gd name="connsiteY0" fmla="*/ 966720 h 987487"/>
              <a:gd name="connsiteX1" fmla="*/ 106263 w 2471555"/>
              <a:gd name="connsiteY1" fmla="*/ 987487 h 987487"/>
              <a:gd name="connsiteX2" fmla="*/ 85496 w 2471555"/>
              <a:gd name="connsiteY2" fmla="*/ 966720 h 987487"/>
              <a:gd name="connsiteX3" fmla="*/ 106263 w 2471555"/>
              <a:gd name="connsiteY3" fmla="*/ 945953 h 987487"/>
              <a:gd name="connsiteX4" fmla="*/ 127030 w 2471555"/>
              <a:gd name="connsiteY4" fmla="*/ 966720 h 987487"/>
              <a:gd name="connsiteX0" fmla="*/ 307915 w 2471555"/>
              <a:gd name="connsiteY0" fmla="*/ 882591 h 987487"/>
              <a:gd name="connsiteX1" fmla="*/ 266381 w 2471555"/>
              <a:gd name="connsiteY1" fmla="*/ 924125 h 987487"/>
              <a:gd name="connsiteX2" fmla="*/ 224847 w 2471555"/>
              <a:gd name="connsiteY2" fmla="*/ 882591 h 987487"/>
              <a:gd name="connsiteX3" fmla="*/ 266381 w 2471555"/>
              <a:gd name="connsiteY3" fmla="*/ 841057 h 987487"/>
              <a:gd name="connsiteX4" fmla="*/ 307915 w 2471555"/>
              <a:gd name="connsiteY4" fmla="*/ 882591 h 987487"/>
              <a:gd name="connsiteX0" fmla="*/ 525568 w 2471555"/>
              <a:gd name="connsiteY0" fmla="*/ 779145 h 987487"/>
              <a:gd name="connsiteX1" fmla="*/ 463266 w 2471555"/>
              <a:gd name="connsiteY1" fmla="*/ 841447 h 987487"/>
              <a:gd name="connsiteX2" fmla="*/ 400964 w 2471555"/>
              <a:gd name="connsiteY2" fmla="*/ 779145 h 987487"/>
              <a:gd name="connsiteX3" fmla="*/ 463266 w 2471555"/>
              <a:gd name="connsiteY3" fmla="*/ 716843 h 987487"/>
              <a:gd name="connsiteX4" fmla="*/ 525568 w 2471555"/>
              <a:gd name="connsiteY4" fmla="*/ 779145 h 987487"/>
              <a:gd name="connsiteX0" fmla="*/ 1979 w 43366"/>
              <a:gd name="connsiteY0" fmla="*/ 34777 h 57060"/>
              <a:gd name="connsiteX1" fmla="*/ 1474 w 43366"/>
              <a:gd name="connsiteY1" fmla="*/ 34807 h 57060"/>
              <a:gd name="connsiteX2" fmla="*/ 7074 w 43366"/>
              <a:gd name="connsiteY2" fmla="*/ 34758 h 57060"/>
              <a:gd name="connsiteX3" fmla="*/ 5966 w 43366"/>
              <a:gd name="connsiteY3" fmla="*/ 35139 h 57060"/>
              <a:gd name="connsiteX4" fmla="*/ 16624 w 43366"/>
              <a:gd name="connsiteY4" fmla="*/ 38949 h 57060"/>
              <a:gd name="connsiteX5" fmla="*/ 15956 w 43366"/>
              <a:gd name="connsiteY5" fmla="*/ 37209 h 57060"/>
              <a:gd name="connsiteX6" fmla="*/ 28973 w 43366"/>
              <a:gd name="connsiteY6" fmla="*/ 34610 h 57060"/>
              <a:gd name="connsiteX7" fmla="*/ 28706 w 43366"/>
              <a:gd name="connsiteY7" fmla="*/ 36519 h 57060"/>
              <a:gd name="connsiteX8" fmla="*/ 34275 w 43366"/>
              <a:gd name="connsiteY8" fmla="*/ 22813 h 57060"/>
              <a:gd name="connsiteX9" fmla="*/ 37526 w 43366"/>
              <a:gd name="connsiteY9" fmla="*/ 29949 h 57060"/>
              <a:gd name="connsiteX10" fmla="*/ 41944 w 43366"/>
              <a:gd name="connsiteY10" fmla="*/ 15213 h 57060"/>
              <a:gd name="connsiteX11" fmla="*/ 40496 w 43366"/>
              <a:gd name="connsiteY11" fmla="*/ 17889 h 57060"/>
              <a:gd name="connsiteX12" fmla="*/ 38470 w 43366"/>
              <a:gd name="connsiteY12" fmla="*/ 5285 h 57060"/>
              <a:gd name="connsiteX13" fmla="*/ 38546 w 43366"/>
              <a:gd name="connsiteY13" fmla="*/ 6549 h 57060"/>
              <a:gd name="connsiteX14" fmla="*/ 29224 w 43366"/>
              <a:gd name="connsiteY14" fmla="*/ 3811 h 57060"/>
              <a:gd name="connsiteX15" fmla="*/ 29966 w 43366"/>
              <a:gd name="connsiteY15" fmla="*/ 2199 h 57060"/>
              <a:gd name="connsiteX16" fmla="*/ 22287 w 43366"/>
              <a:gd name="connsiteY16" fmla="*/ 4579 h 57060"/>
              <a:gd name="connsiteX17" fmla="*/ 22646 w 43366"/>
              <a:gd name="connsiteY17" fmla="*/ 3189 h 57060"/>
              <a:gd name="connsiteX18" fmla="*/ 14146 w 43366"/>
              <a:gd name="connsiteY18" fmla="*/ 5051 h 57060"/>
              <a:gd name="connsiteX19" fmla="*/ 15446 w 43366"/>
              <a:gd name="connsiteY19" fmla="*/ 6399 h 57060"/>
              <a:gd name="connsiteX20" fmla="*/ 4273 w 43366"/>
              <a:gd name="connsiteY20" fmla="*/ 15648 h 57060"/>
              <a:gd name="connsiteX21" fmla="*/ 4046 w 43366"/>
              <a:gd name="connsiteY21" fmla="*/ 14229 h 57060"/>
              <a:gd name="connsiteX0" fmla="*/ 3910 w 43230"/>
              <a:gd name="connsiteY0" fmla="*/ 14229 h 57060"/>
              <a:gd name="connsiteX1" fmla="*/ 5633 w 43230"/>
              <a:gd name="connsiteY1" fmla="*/ 6766 h 57060"/>
              <a:gd name="connsiteX2" fmla="*/ 14015 w 43230"/>
              <a:gd name="connsiteY2" fmla="*/ 5061 h 57060"/>
              <a:gd name="connsiteX3" fmla="*/ 22466 w 43230"/>
              <a:gd name="connsiteY3" fmla="*/ 3291 h 57060"/>
              <a:gd name="connsiteX4" fmla="*/ 25759 w 43230"/>
              <a:gd name="connsiteY4" fmla="*/ 59 h 57060"/>
              <a:gd name="connsiteX5" fmla="*/ 29843 w 43230"/>
              <a:gd name="connsiteY5" fmla="*/ 2340 h 57060"/>
              <a:gd name="connsiteX6" fmla="*/ 35473 w 43230"/>
              <a:gd name="connsiteY6" fmla="*/ 549 h 57060"/>
              <a:gd name="connsiteX7" fmla="*/ 38328 w 43230"/>
              <a:gd name="connsiteY7" fmla="*/ 5435 h 57060"/>
              <a:gd name="connsiteX8" fmla="*/ 41992 w 43230"/>
              <a:gd name="connsiteY8" fmla="*/ 10177 h 57060"/>
              <a:gd name="connsiteX9" fmla="*/ 41828 w 43230"/>
              <a:gd name="connsiteY9" fmla="*/ 15319 h 57060"/>
              <a:gd name="connsiteX10" fmla="*/ 43026 w 43230"/>
              <a:gd name="connsiteY10" fmla="*/ 23181 h 57060"/>
              <a:gd name="connsiteX11" fmla="*/ 37414 w 43230"/>
              <a:gd name="connsiteY11" fmla="*/ 30063 h 57060"/>
              <a:gd name="connsiteX12" fmla="*/ 35405 w 43230"/>
              <a:gd name="connsiteY12" fmla="*/ 35960 h 57060"/>
              <a:gd name="connsiteX13" fmla="*/ 28565 w 43230"/>
              <a:gd name="connsiteY13" fmla="*/ 36674 h 57060"/>
              <a:gd name="connsiteX14" fmla="*/ 23677 w 43230"/>
              <a:gd name="connsiteY14" fmla="*/ 42965 h 57060"/>
              <a:gd name="connsiteX15" fmla="*/ 16490 w 43230"/>
              <a:gd name="connsiteY15" fmla="*/ 39125 h 57060"/>
              <a:gd name="connsiteX16" fmla="*/ 5814 w 43230"/>
              <a:gd name="connsiteY16" fmla="*/ 35331 h 57060"/>
              <a:gd name="connsiteX17" fmla="*/ 573 w 43230"/>
              <a:gd name="connsiteY17" fmla="*/ 32980 h 57060"/>
              <a:gd name="connsiteX18" fmla="*/ 1098 w 43230"/>
              <a:gd name="connsiteY18" fmla="*/ 16448 h 57060"/>
              <a:gd name="connsiteX19" fmla="*/ 208 w 43230"/>
              <a:gd name="connsiteY19" fmla="*/ 23930 h 57060"/>
              <a:gd name="connsiteX20" fmla="*/ 3873 w 43230"/>
              <a:gd name="connsiteY20" fmla="*/ 14366 h 57060"/>
              <a:gd name="connsiteX21" fmla="*/ 3910 w 43230"/>
              <a:gd name="connsiteY21" fmla="*/ 14229 h 57060"/>
              <a:gd name="connsiteX0" fmla="*/ 119279 w 2463804"/>
              <a:gd name="connsiteY0" fmla="*/ 966720 h 987487"/>
              <a:gd name="connsiteX1" fmla="*/ 98512 w 2463804"/>
              <a:gd name="connsiteY1" fmla="*/ 987487 h 987487"/>
              <a:gd name="connsiteX2" fmla="*/ 77745 w 2463804"/>
              <a:gd name="connsiteY2" fmla="*/ 966720 h 987487"/>
              <a:gd name="connsiteX3" fmla="*/ 98512 w 2463804"/>
              <a:gd name="connsiteY3" fmla="*/ 945953 h 987487"/>
              <a:gd name="connsiteX4" fmla="*/ 119279 w 2463804"/>
              <a:gd name="connsiteY4" fmla="*/ 966720 h 987487"/>
              <a:gd name="connsiteX0" fmla="*/ 300164 w 2463804"/>
              <a:gd name="connsiteY0" fmla="*/ 882591 h 987487"/>
              <a:gd name="connsiteX1" fmla="*/ 258630 w 2463804"/>
              <a:gd name="connsiteY1" fmla="*/ 924125 h 987487"/>
              <a:gd name="connsiteX2" fmla="*/ 217096 w 2463804"/>
              <a:gd name="connsiteY2" fmla="*/ 882591 h 987487"/>
              <a:gd name="connsiteX3" fmla="*/ 258630 w 2463804"/>
              <a:gd name="connsiteY3" fmla="*/ 841057 h 987487"/>
              <a:gd name="connsiteX4" fmla="*/ 300164 w 2463804"/>
              <a:gd name="connsiteY4" fmla="*/ 882591 h 987487"/>
              <a:gd name="connsiteX0" fmla="*/ 517817 w 2463804"/>
              <a:gd name="connsiteY0" fmla="*/ 779145 h 987487"/>
              <a:gd name="connsiteX1" fmla="*/ 455515 w 2463804"/>
              <a:gd name="connsiteY1" fmla="*/ 841447 h 987487"/>
              <a:gd name="connsiteX2" fmla="*/ 393213 w 2463804"/>
              <a:gd name="connsiteY2" fmla="*/ 779145 h 987487"/>
              <a:gd name="connsiteX3" fmla="*/ 455515 w 2463804"/>
              <a:gd name="connsiteY3" fmla="*/ 716843 h 987487"/>
              <a:gd name="connsiteX4" fmla="*/ 517817 w 2463804"/>
              <a:gd name="connsiteY4" fmla="*/ 779145 h 987487"/>
              <a:gd name="connsiteX0" fmla="*/ 1843 w 43230"/>
              <a:gd name="connsiteY0" fmla="*/ 34777 h 57060"/>
              <a:gd name="connsiteX1" fmla="*/ 1338 w 43230"/>
              <a:gd name="connsiteY1" fmla="*/ 34807 h 57060"/>
              <a:gd name="connsiteX2" fmla="*/ 6938 w 43230"/>
              <a:gd name="connsiteY2" fmla="*/ 34758 h 57060"/>
              <a:gd name="connsiteX3" fmla="*/ 5830 w 43230"/>
              <a:gd name="connsiteY3" fmla="*/ 35139 h 57060"/>
              <a:gd name="connsiteX4" fmla="*/ 16488 w 43230"/>
              <a:gd name="connsiteY4" fmla="*/ 38949 h 57060"/>
              <a:gd name="connsiteX5" fmla="*/ 15820 w 43230"/>
              <a:gd name="connsiteY5" fmla="*/ 37209 h 57060"/>
              <a:gd name="connsiteX6" fmla="*/ 28837 w 43230"/>
              <a:gd name="connsiteY6" fmla="*/ 34610 h 57060"/>
              <a:gd name="connsiteX7" fmla="*/ 28570 w 43230"/>
              <a:gd name="connsiteY7" fmla="*/ 36519 h 57060"/>
              <a:gd name="connsiteX8" fmla="*/ 34139 w 43230"/>
              <a:gd name="connsiteY8" fmla="*/ 22813 h 57060"/>
              <a:gd name="connsiteX9" fmla="*/ 37390 w 43230"/>
              <a:gd name="connsiteY9" fmla="*/ 29949 h 57060"/>
              <a:gd name="connsiteX10" fmla="*/ 41808 w 43230"/>
              <a:gd name="connsiteY10" fmla="*/ 15213 h 57060"/>
              <a:gd name="connsiteX11" fmla="*/ 40360 w 43230"/>
              <a:gd name="connsiteY11" fmla="*/ 17889 h 57060"/>
              <a:gd name="connsiteX12" fmla="*/ 38334 w 43230"/>
              <a:gd name="connsiteY12" fmla="*/ 5285 h 57060"/>
              <a:gd name="connsiteX13" fmla="*/ 38410 w 43230"/>
              <a:gd name="connsiteY13" fmla="*/ 6549 h 57060"/>
              <a:gd name="connsiteX14" fmla="*/ 29088 w 43230"/>
              <a:gd name="connsiteY14" fmla="*/ 3811 h 57060"/>
              <a:gd name="connsiteX15" fmla="*/ 29830 w 43230"/>
              <a:gd name="connsiteY15" fmla="*/ 2199 h 57060"/>
              <a:gd name="connsiteX16" fmla="*/ 22151 w 43230"/>
              <a:gd name="connsiteY16" fmla="*/ 4579 h 57060"/>
              <a:gd name="connsiteX17" fmla="*/ 22510 w 43230"/>
              <a:gd name="connsiteY17" fmla="*/ 3189 h 57060"/>
              <a:gd name="connsiteX18" fmla="*/ 14010 w 43230"/>
              <a:gd name="connsiteY18" fmla="*/ 5051 h 57060"/>
              <a:gd name="connsiteX19" fmla="*/ 15310 w 43230"/>
              <a:gd name="connsiteY19" fmla="*/ 6399 h 57060"/>
              <a:gd name="connsiteX20" fmla="*/ 4137 w 43230"/>
              <a:gd name="connsiteY20" fmla="*/ 15648 h 57060"/>
              <a:gd name="connsiteX21" fmla="*/ 3910 w 43230"/>
              <a:gd name="connsiteY21" fmla="*/ 14229 h 57060"/>
              <a:gd name="connsiteX0" fmla="*/ 4083 w 43403"/>
              <a:gd name="connsiteY0" fmla="*/ 14229 h 57060"/>
              <a:gd name="connsiteX1" fmla="*/ 5806 w 43403"/>
              <a:gd name="connsiteY1" fmla="*/ 6766 h 57060"/>
              <a:gd name="connsiteX2" fmla="*/ 14188 w 43403"/>
              <a:gd name="connsiteY2" fmla="*/ 5061 h 57060"/>
              <a:gd name="connsiteX3" fmla="*/ 22639 w 43403"/>
              <a:gd name="connsiteY3" fmla="*/ 3291 h 57060"/>
              <a:gd name="connsiteX4" fmla="*/ 25932 w 43403"/>
              <a:gd name="connsiteY4" fmla="*/ 59 h 57060"/>
              <a:gd name="connsiteX5" fmla="*/ 30016 w 43403"/>
              <a:gd name="connsiteY5" fmla="*/ 2340 h 57060"/>
              <a:gd name="connsiteX6" fmla="*/ 35646 w 43403"/>
              <a:gd name="connsiteY6" fmla="*/ 549 h 57060"/>
              <a:gd name="connsiteX7" fmla="*/ 38501 w 43403"/>
              <a:gd name="connsiteY7" fmla="*/ 5435 h 57060"/>
              <a:gd name="connsiteX8" fmla="*/ 42165 w 43403"/>
              <a:gd name="connsiteY8" fmla="*/ 10177 h 57060"/>
              <a:gd name="connsiteX9" fmla="*/ 42001 w 43403"/>
              <a:gd name="connsiteY9" fmla="*/ 15319 h 57060"/>
              <a:gd name="connsiteX10" fmla="*/ 43199 w 43403"/>
              <a:gd name="connsiteY10" fmla="*/ 23181 h 57060"/>
              <a:gd name="connsiteX11" fmla="*/ 37587 w 43403"/>
              <a:gd name="connsiteY11" fmla="*/ 30063 h 57060"/>
              <a:gd name="connsiteX12" fmla="*/ 35578 w 43403"/>
              <a:gd name="connsiteY12" fmla="*/ 35960 h 57060"/>
              <a:gd name="connsiteX13" fmla="*/ 28738 w 43403"/>
              <a:gd name="connsiteY13" fmla="*/ 36674 h 57060"/>
              <a:gd name="connsiteX14" fmla="*/ 23850 w 43403"/>
              <a:gd name="connsiteY14" fmla="*/ 42965 h 57060"/>
              <a:gd name="connsiteX15" fmla="*/ 16663 w 43403"/>
              <a:gd name="connsiteY15" fmla="*/ 39125 h 57060"/>
              <a:gd name="connsiteX16" fmla="*/ 5987 w 43403"/>
              <a:gd name="connsiteY16" fmla="*/ 35331 h 57060"/>
              <a:gd name="connsiteX17" fmla="*/ 746 w 43403"/>
              <a:gd name="connsiteY17" fmla="*/ 32980 h 57060"/>
              <a:gd name="connsiteX18" fmla="*/ 381 w 43403"/>
              <a:gd name="connsiteY18" fmla="*/ 23930 h 57060"/>
              <a:gd name="connsiteX19" fmla="*/ 4046 w 43403"/>
              <a:gd name="connsiteY19" fmla="*/ 14366 h 57060"/>
              <a:gd name="connsiteX20" fmla="*/ 4083 w 43403"/>
              <a:gd name="connsiteY20" fmla="*/ 14229 h 57060"/>
              <a:gd name="connsiteX0" fmla="*/ 129139 w 2473664"/>
              <a:gd name="connsiteY0" fmla="*/ 966720 h 987487"/>
              <a:gd name="connsiteX1" fmla="*/ 108372 w 2473664"/>
              <a:gd name="connsiteY1" fmla="*/ 987487 h 987487"/>
              <a:gd name="connsiteX2" fmla="*/ 87605 w 2473664"/>
              <a:gd name="connsiteY2" fmla="*/ 966720 h 987487"/>
              <a:gd name="connsiteX3" fmla="*/ 108372 w 2473664"/>
              <a:gd name="connsiteY3" fmla="*/ 945953 h 987487"/>
              <a:gd name="connsiteX4" fmla="*/ 129139 w 2473664"/>
              <a:gd name="connsiteY4" fmla="*/ 966720 h 987487"/>
              <a:gd name="connsiteX0" fmla="*/ 310024 w 2473664"/>
              <a:gd name="connsiteY0" fmla="*/ 882591 h 987487"/>
              <a:gd name="connsiteX1" fmla="*/ 268490 w 2473664"/>
              <a:gd name="connsiteY1" fmla="*/ 924125 h 987487"/>
              <a:gd name="connsiteX2" fmla="*/ 226956 w 2473664"/>
              <a:gd name="connsiteY2" fmla="*/ 882591 h 987487"/>
              <a:gd name="connsiteX3" fmla="*/ 268490 w 2473664"/>
              <a:gd name="connsiteY3" fmla="*/ 841057 h 987487"/>
              <a:gd name="connsiteX4" fmla="*/ 310024 w 2473664"/>
              <a:gd name="connsiteY4" fmla="*/ 882591 h 987487"/>
              <a:gd name="connsiteX0" fmla="*/ 527677 w 2473664"/>
              <a:gd name="connsiteY0" fmla="*/ 779145 h 987487"/>
              <a:gd name="connsiteX1" fmla="*/ 465375 w 2473664"/>
              <a:gd name="connsiteY1" fmla="*/ 841447 h 987487"/>
              <a:gd name="connsiteX2" fmla="*/ 403073 w 2473664"/>
              <a:gd name="connsiteY2" fmla="*/ 779145 h 987487"/>
              <a:gd name="connsiteX3" fmla="*/ 465375 w 2473664"/>
              <a:gd name="connsiteY3" fmla="*/ 716843 h 987487"/>
              <a:gd name="connsiteX4" fmla="*/ 527677 w 2473664"/>
              <a:gd name="connsiteY4" fmla="*/ 779145 h 987487"/>
              <a:gd name="connsiteX0" fmla="*/ 2016 w 43403"/>
              <a:gd name="connsiteY0" fmla="*/ 34777 h 57060"/>
              <a:gd name="connsiteX1" fmla="*/ 1511 w 43403"/>
              <a:gd name="connsiteY1" fmla="*/ 34807 h 57060"/>
              <a:gd name="connsiteX2" fmla="*/ 7111 w 43403"/>
              <a:gd name="connsiteY2" fmla="*/ 34758 h 57060"/>
              <a:gd name="connsiteX3" fmla="*/ 6003 w 43403"/>
              <a:gd name="connsiteY3" fmla="*/ 35139 h 57060"/>
              <a:gd name="connsiteX4" fmla="*/ 16661 w 43403"/>
              <a:gd name="connsiteY4" fmla="*/ 38949 h 57060"/>
              <a:gd name="connsiteX5" fmla="*/ 15993 w 43403"/>
              <a:gd name="connsiteY5" fmla="*/ 37209 h 57060"/>
              <a:gd name="connsiteX6" fmla="*/ 29010 w 43403"/>
              <a:gd name="connsiteY6" fmla="*/ 34610 h 57060"/>
              <a:gd name="connsiteX7" fmla="*/ 28743 w 43403"/>
              <a:gd name="connsiteY7" fmla="*/ 36519 h 57060"/>
              <a:gd name="connsiteX8" fmla="*/ 34312 w 43403"/>
              <a:gd name="connsiteY8" fmla="*/ 22813 h 57060"/>
              <a:gd name="connsiteX9" fmla="*/ 37563 w 43403"/>
              <a:gd name="connsiteY9" fmla="*/ 29949 h 57060"/>
              <a:gd name="connsiteX10" fmla="*/ 41981 w 43403"/>
              <a:gd name="connsiteY10" fmla="*/ 15213 h 57060"/>
              <a:gd name="connsiteX11" fmla="*/ 40533 w 43403"/>
              <a:gd name="connsiteY11" fmla="*/ 17889 h 57060"/>
              <a:gd name="connsiteX12" fmla="*/ 38507 w 43403"/>
              <a:gd name="connsiteY12" fmla="*/ 5285 h 57060"/>
              <a:gd name="connsiteX13" fmla="*/ 38583 w 43403"/>
              <a:gd name="connsiteY13" fmla="*/ 6549 h 57060"/>
              <a:gd name="connsiteX14" fmla="*/ 29261 w 43403"/>
              <a:gd name="connsiteY14" fmla="*/ 3811 h 57060"/>
              <a:gd name="connsiteX15" fmla="*/ 30003 w 43403"/>
              <a:gd name="connsiteY15" fmla="*/ 2199 h 57060"/>
              <a:gd name="connsiteX16" fmla="*/ 22324 w 43403"/>
              <a:gd name="connsiteY16" fmla="*/ 4579 h 57060"/>
              <a:gd name="connsiteX17" fmla="*/ 22683 w 43403"/>
              <a:gd name="connsiteY17" fmla="*/ 3189 h 57060"/>
              <a:gd name="connsiteX18" fmla="*/ 14183 w 43403"/>
              <a:gd name="connsiteY18" fmla="*/ 5051 h 57060"/>
              <a:gd name="connsiteX19" fmla="*/ 15483 w 43403"/>
              <a:gd name="connsiteY19" fmla="*/ 6399 h 57060"/>
              <a:gd name="connsiteX20" fmla="*/ 4310 w 43403"/>
              <a:gd name="connsiteY20" fmla="*/ 15648 h 57060"/>
              <a:gd name="connsiteX21" fmla="*/ 4083 w 43403"/>
              <a:gd name="connsiteY21" fmla="*/ 14229 h 57060"/>
              <a:gd name="connsiteX0" fmla="*/ 4083 w 43403"/>
              <a:gd name="connsiteY0" fmla="*/ 14229 h 57060"/>
              <a:gd name="connsiteX1" fmla="*/ 5806 w 43403"/>
              <a:gd name="connsiteY1" fmla="*/ 6766 h 57060"/>
              <a:gd name="connsiteX2" fmla="*/ 14188 w 43403"/>
              <a:gd name="connsiteY2" fmla="*/ 5061 h 57060"/>
              <a:gd name="connsiteX3" fmla="*/ 22639 w 43403"/>
              <a:gd name="connsiteY3" fmla="*/ 3291 h 57060"/>
              <a:gd name="connsiteX4" fmla="*/ 25932 w 43403"/>
              <a:gd name="connsiteY4" fmla="*/ 59 h 57060"/>
              <a:gd name="connsiteX5" fmla="*/ 30016 w 43403"/>
              <a:gd name="connsiteY5" fmla="*/ 2340 h 57060"/>
              <a:gd name="connsiteX6" fmla="*/ 35646 w 43403"/>
              <a:gd name="connsiteY6" fmla="*/ 549 h 57060"/>
              <a:gd name="connsiteX7" fmla="*/ 38501 w 43403"/>
              <a:gd name="connsiteY7" fmla="*/ 5435 h 57060"/>
              <a:gd name="connsiteX8" fmla="*/ 42165 w 43403"/>
              <a:gd name="connsiteY8" fmla="*/ 10177 h 57060"/>
              <a:gd name="connsiteX9" fmla="*/ 42001 w 43403"/>
              <a:gd name="connsiteY9" fmla="*/ 15319 h 57060"/>
              <a:gd name="connsiteX10" fmla="*/ 43199 w 43403"/>
              <a:gd name="connsiteY10" fmla="*/ 23181 h 57060"/>
              <a:gd name="connsiteX11" fmla="*/ 37587 w 43403"/>
              <a:gd name="connsiteY11" fmla="*/ 30063 h 57060"/>
              <a:gd name="connsiteX12" fmla="*/ 35578 w 43403"/>
              <a:gd name="connsiteY12" fmla="*/ 35960 h 57060"/>
              <a:gd name="connsiteX13" fmla="*/ 28738 w 43403"/>
              <a:gd name="connsiteY13" fmla="*/ 36674 h 57060"/>
              <a:gd name="connsiteX14" fmla="*/ 23850 w 43403"/>
              <a:gd name="connsiteY14" fmla="*/ 42965 h 57060"/>
              <a:gd name="connsiteX15" fmla="*/ 16663 w 43403"/>
              <a:gd name="connsiteY15" fmla="*/ 39125 h 57060"/>
              <a:gd name="connsiteX16" fmla="*/ 5987 w 43403"/>
              <a:gd name="connsiteY16" fmla="*/ 35331 h 57060"/>
              <a:gd name="connsiteX17" fmla="*/ 746 w 43403"/>
              <a:gd name="connsiteY17" fmla="*/ 32980 h 57060"/>
              <a:gd name="connsiteX18" fmla="*/ 381 w 43403"/>
              <a:gd name="connsiteY18" fmla="*/ 23930 h 57060"/>
              <a:gd name="connsiteX19" fmla="*/ 4046 w 43403"/>
              <a:gd name="connsiteY19" fmla="*/ 14366 h 57060"/>
              <a:gd name="connsiteX20" fmla="*/ 4083 w 43403"/>
              <a:gd name="connsiteY20" fmla="*/ 14229 h 57060"/>
              <a:gd name="connsiteX0" fmla="*/ 129139 w 2473664"/>
              <a:gd name="connsiteY0" fmla="*/ 966720 h 987487"/>
              <a:gd name="connsiteX1" fmla="*/ 108372 w 2473664"/>
              <a:gd name="connsiteY1" fmla="*/ 987487 h 987487"/>
              <a:gd name="connsiteX2" fmla="*/ 87605 w 2473664"/>
              <a:gd name="connsiteY2" fmla="*/ 966720 h 987487"/>
              <a:gd name="connsiteX3" fmla="*/ 108372 w 2473664"/>
              <a:gd name="connsiteY3" fmla="*/ 945953 h 987487"/>
              <a:gd name="connsiteX4" fmla="*/ 129139 w 2473664"/>
              <a:gd name="connsiteY4" fmla="*/ 966720 h 987487"/>
              <a:gd name="connsiteX0" fmla="*/ 310024 w 2473664"/>
              <a:gd name="connsiteY0" fmla="*/ 882591 h 987487"/>
              <a:gd name="connsiteX1" fmla="*/ 268490 w 2473664"/>
              <a:gd name="connsiteY1" fmla="*/ 924125 h 987487"/>
              <a:gd name="connsiteX2" fmla="*/ 226956 w 2473664"/>
              <a:gd name="connsiteY2" fmla="*/ 882591 h 987487"/>
              <a:gd name="connsiteX3" fmla="*/ 268490 w 2473664"/>
              <a:gd name="connsiteY3" fmla="*/ 841057 h 987487"/>
              <a:gd name="connsiteX4" fmla="*/ 310024 w 2473664"/>
              <a:gd name="connsiteY4" fmla="*/ 882591 h 987487"/>
              <a:gd name="connsiteX0" fmla="*/ 527677 w 2473664"/>
              <a:gd name="connsiteY0" fmla="*/ 779145 h 987487"/>
              <a:gd name="connsiteX1" fmla="*/ 465375 w 2473664"/>
              <a:gd name="connsiteY1" fmla="*/ 841447 h 987487"/>
              <a:gd name="connsiteX2" fmla="*/ 403073 w 2473664"/>
              <a:gd name="connsiteY2" fmla="*/ 779145 h 987487"/>
              <a:gd name="connsiteX3" fmla="*/ 465375 w 2473664"/>
              <a:gd name="connsiteY3" fmla="*/ 716843 h 987487"/>
              <a:gd name="connsiteX4" fmla="*/ 527677 w 2473664"/>
              <a:gd name="connsiteY4" fmla="*/ 779145 h 987487"/>
              <a:gd name="connsiteX0" fmla="*/ 7111 w 43403"/>
              <a:gd name="connsiteY0" fmla="*/ 34758 h 57060"/>
              <a:gd name="connsiteX1" fmla="*/ 6003 w 43403"/>
              <a:gd name="connsiteY1" fmla="*/ 35139 h 57060"/>
              <a:gd name="connsiteX2" fmla="*/ 16661 w 43403"/>
              <a:gd name="connsiteY2" fmla="*/ 38949 h 57060"/>
              <a:gd name="connsiteX3" fmla="*/ 15993 w 43403"/>
              <a:gd name="connsiteY3" fmla="*/ 37209 h 57060"/>
              <a:gd name="connsiteX4" fmla="*/ 29010 w 43403"/>
              <a:gd name="connsiteY4" fmla="*/ 34610 h 57060"/>
              <a:gd name="connsiteX5" fmla="*/ 28743 w 43403"/>
              <a:gd name="connsiteY5" fmla="*/ 36519 h 57060"/>
              <a:gd name="connsiteX6" fmla="*/ 34312 w 43403"/>
              <a:gd name="connsiteY6" fmla="*/ 22813 h 57060"/>
              <a:gd name="connsiteX7" fmla="*/ 37563 w 43403"/>
              <a:gd name="connsiteY7" fmla="*/ 29949 h 57060"/>
              <a:gd name="connsiteX8" fmla="*/ 41981 w 43403"/>
              <a:gd name="connsiteY8" fmla="*/ 15213 h 57060"/>
              <a:gd name="connsiteX9" fmla="*/ 40533 w 43403"/>
              <a:gd name="connsiteY9" fmla="*/ 17889 h 57060"/>
              <a:gd name="connsiteX10" fmla="*/ 38507 w 43403"/>
              <a:gd name="connsiteY10" fmla="*/ 5285 h 57060"/>
              <a:gd name="connsiteX11" fmla="*/ 38583 w 43403"/>
              <a:gd name="connsiteY11" fmla="*/ 6549 h 57060"/>
              <a:gd name="connsiteX12" fmla="*/ 29261 w 43403"/>
              <a:gd name="connsiteY12" fmla="*/ 3811 h 57060"/>
              <a:gd name="connsiteX13" fmla="*/ 30003 w 43403"/>
              <a:gd name="connsiteY13" fmla="*/ 2199 h 57060"/>
              <a:gd name="connsiteX14" fmla="*/ 22324 w 43403"/>
              <a:gd name="connsiteY14" fmla="*/ 4579 h 57060"/>
              <a:gd name="connsiteX15" fmla="*/ 22683 w 43403"/>
              <a:gd name="connsiteY15" fmla="*/ 3189 h 57060"/>
              <a:gd name="connsiteX16" fmla="*/ 14183 w 43403"/>
              <a:gd name="connsiteY16" fmla="*/ 5051 h 57060"/>
              <a:gd name="connsiteX17" fmla="*/ 15483 w 43403"/>
              <a:gd name="connsiteY17" fmla="*/ 6399 h 57060"/>
              <a:gd name="connsiteX18" fmla="*/ 4310 w 43403"/>
              <a:gd name="connsiteY18" fmla="*/ 15648 h 57060"/>
              <a:gd name="connsiteX19" fmla="*/ 4083 w 43403"/>
              <a:gd name="connsiteY19" fmla="*/ 14229 h 57060"/>
              <a:gd name="connsiteX0" fmla="*/ 3964 w 43284"/>
              <a:gd name="connsiteY0" fmla="*/ 14229 h 57060"/>
              <a:gd name="connsiteX1" fmla="*/ 5687 w 43284"/>
              <a:gd name="connsiteY1" fmla="*/ 6766 h 57060"/>
              <a:gd name="connsiteX2" fmla="*/ 14069 w 43284"/>
              <a:gd name="connsiteY2" fmla="*/ 5061 h 57060"/>
              <a:gd name="connsiteX3" fmla="*/ 22520 w 43284"/>
              <a:gd name="connsiteY3" fmla="*/ 3291 h 57060"/>
              <a:gd name="connsiteX4" fmla="*/ 25813 w 43284"/>
              <a:gd name="connsiteY4" fmla="*/ 59 h 57060"/>
              <a:gd name="connsiteX5" fmla="*/ 29897 w 43284"/>
              <a:gd name="connsiteY5" fmla="*/ 2340 h 57060"/>
              <a:gd name="connsiteX6" fmla="*/ 35527 w 43284"/>
              <a:gd name="connsiteY6" fmla="*/ 549 h 57060"/>
              <a:gd name="connsiteX7" fmla="*/ 38382 w 43284"/>
              <a:gd name="connsiteY7" fmla="*/ 5435 h 57060"/>
              <a:gd name="connsiteX8" fmla="*/ 42046 w 43284"/>
              <a:gd name="connsiteY8" fmla="*/ 10177 h 57060"/>
              <a:gd name="connsiteX9" fmla="*/ 41882 w 43284"/>
              <a:gd name="connsiteY9" fmla="*/ 15319 h 57060"/>
              <a:gd name="connsiteX10" fmla="*/ 43080 w 43284"/>
              <a:gd name="connsiteY10" fmla="*/ 23181 h 57060"/>
              <a:gd name="connsiteX11" fmla="*/ 37468 w 43284"/>
              <a:gd name="connsiteY11" fmla="*/ 30063 h 57060"/>
              <a:gd name="connsiteX12" fmla="*/ 35459 w 43284"/>
              <a:gd name="connsiteY12" fmla="*/ 35960 h 57060"/>
              <a:gd name="connsiteX13" fmla="*/ 28619 w 43284"/>
              <a:gd name="connsiteY13" fmla="*/ 36674 h 57060"/>
              <a:gd name="connsiteX14" fmla="*/ 23731 w 43284"/>
              <a:gd name="connsiteY14" fmla="*/ 42965 h 57060"/>
              <a:gd name="connsiteX15" fmla="*/ 16544 w 43284"/>
              <a:gd name="connsiteY15" fmla="*/ 39125 h 57060"/>
              <a:gd name="connsiteX16" fmla="*/ 5868 w 43284"/>
              <a:gd name="connsiteY16" fmla="*/ 35331 h 57060"/>
              <a:gd name="connsiteX17" fmla="*/ 627 w 43284"/>
              <a:gd name="connsiteY17" fmla="*/ 32980 h 57060"/>
              <a:gd name="connsiteX18" fmla="*/ 462 w 43284"/>
              <a:gd name="connsiteY18" fmla="*/ 21494 h 57060"/>
              <a:gd name="connsiteX19" fmla="*/ 3927 w 43284"/>
              <a:gd name="connsiteY19" fmla="*/ 14366 h 57060"/>
              <a:gd name="connsiteX20" fmla="*/ 3964 w 43284"/>
              <a:gd name="connsiteY20" fmla="*/ 14229 h 57060"/>
              <a:gd name="connsiteX0" fmla="*/ 122357 w 2466882"/>
              <a:gd name="connsiteY0" fmla="*/ 966720 h 987487"/>
              <a:gd name="connsiteX1" fmla="*/ 101590 w 2466882"/>
              <a:gd name="connsiteY1" fmla="*/ 987487 h 987487"/>
              <a:gd name="connsiteX2" fmla="*/ 80823 w 2466882"/>
              <a:gd name="connsiteY2" fmla="*/ 966720 h 987487"/>
              <a:gd name="connsiteX3" fmla="*/ 101590 w 2466882"/>
              <a:gd name="connsiteY3" fmla="*/ 945953 h 987487"/>
              <a:gd name="connsiteX4" fmla="*/ 122357 w 2466882"/>
              <a:gd name="connsiteY4" fmla="*/ 966720 h 987487"/>
              <a:gd name="connsiteX0" fmla="*/ 303242 w 2466882"/>
              <a:gd name="connsiteY0" fmla="*/ 882591 h 987487"/>
              <a:gd name="connsiteX1" fmla="*/ 261708 w 2466882"/>
              <a:gd name="connsiteY1" fmla="*/ 924125 h 987487"/>
              <a:gd name="connsiteX2" fmla="*/ 220174 w 2466882"/>
              <a:gd name="connsiteY2" fmla="*/ 882591 h 987487"/>
              <a:gd name="connsiteX3" fmla="*/ 261708 w 2466882"/>
              <a:gd name="connsiteY3" fmla="*/ 841057 h 987487"/>
              <a:gd name="connsiteX4" fmla="*/ 303242 w 2466882"/>
              <a:gd name="connsiteY4" fmla="*/ 882591 h 987487"/>
              <a:gd name="connsiteX0" fmla="*/ 520895 w 2466882"/>
              <a:gd name="connsiteY0" fmla="*/ 779145 h 987487"/>
              <a:gd name="connsiteX1" fmla="*/ 458593 w 2466882"/>
              <a:gd name="connsiteY1" fmla="*/ 841447 h 987487"/>
              <a:gd name="connsiteX2" fmla="*/ 396291 w 2466882"/>
              <a:gd name="connsiteY2" fmla="*/ 779145 h 987487"/>
              <a:gd name="connsiteX3" fmla="*/ 458593 w 2466882"/>
              <a:gd name="connsiteY3" fmla="*/ 716843 h 987487"/>
              <a:gd name="connsiteX4" fmla="*/ 520895 w 2466882"/>
              <a:gd name="connsiteY4" fmla="*/ 779145 h 987487"/>
              <a:gd name="connsiteX0" fmla="*/ 6992 w 43284"/>
              <a:gd name="connsiteY0" fmla="*/ 34758 h 57060"/>
              <a:gd name="connsiteX1" fmla="*/ 5884 w 43284"/>
              <a:gd name="connsiteY1" fmla="*/ 35139 h 57060"/>
              <a:gd name="connsiteX2" fmla="*/ 16542 w 43284"/>
              <a:gd name="connsiteY2" fmla="*/ 38949 h 57060"/>
              <a:gd name="connsiteX3" fmla="*/ 15874 w 43284"/>
              <a:gd name="connsiteY3" fmla="*/ 37209 h 57060"/>
              <a:gd name="connsiteX4" fmla="*/ 28891 w 43284"/>
              <a:gd name="connsiteY4" fmla="*/ 34610 h 57060"/>
              <a:gd name="connsiteX5" fmla="*/ 28624 w 43284"/>
              <a:gd name="connsiteY5" fmla="*/ 36519 h 57060"/>
              <a:gd name="connsiteX6" fmla="*/ 34193 w 43284"/>
              <a:gd name="connsiteY6" fmla="*/ 22813 h 57060"/>
              <a:gd name="connsiteX7" fmla="*/ 37444 w 43284"/>
              <a:gd name="connsiteY7" fmla="*/ 29949 h 57060"/>
              <a:gd name="connsiteX8" fmla="*/ 41862 w 43284"/>
              <a:gd name="connsiteY8" fmla="*/ 15213 h 57060"/>
              <a:gd name="connsiteX9" fmla="*/ 40414 w 43284"/>
              <a:gd name="connsiteY9" fmla="*/ 17889 h 57060"/>
              <a:gd name="connsiteX10" fmla="*/ 38388 w 43284"/>
              <a:gd name="connsiteY10" fmla="*/ 5285 h 57060"/>
              <a:gd name="connsiteX11" fmla="*/ 38464 w 43284"/>
              <a:gd name="connsiteY11" fmla="*/ 6549 h 57060"/>
              <a:gd name="connsiteX12" fmla="*/ 29142 w 43284"/>
              <a:gd name="connsiteY12" fmla="*/ 3811 h 57060"/>
              <a:gd name="connsiteX13" fmla="*/ 29884 w 43284"/>
              <a:gd name="connsiteY13" fmla="*/ 2199 h 57060"/>
              <a:gd name="connsiteX14" fmla="*/ 22205 w 43284"/>
              <a:gd name="connsiteY14" fmla="*/ 4579 h 57060"/>
              <a:gd name="connsiteX15" fmla="*/ 22564 w 43284"/>
              <a:gd name="connsiteY15" fmla="*/ 3189 h 57060"/>
              <a:gd name="connsiteX16" fmla="*/ 14064 w 43284"/>
              <a:gd name="connsiteY16" fmla="*/ 5051 h 57060"/>
              <a:gd name="connsiteX17" fmla="*/ 15364 w 43284"/>
              <a:gd name="connsiteY17" fmla="*/ 6399 h 57060"/>
              <a:gd name="connsiteX18" fmla="*/ 4191 w 43284"/>
              <a:gd name="connsiteY18" fmla="*/ 15648 h 57060"/>
              <a:gd name="connsiteX19" fmla="*/ 3964 w 43284"/>
              <a:gd name="connsiteY19" fmla="*/ 14229 h 57060"/>
              <a:gd name="connsiteX0" fmla="*/ 3874 w 43194"/>
              <a:gd name="connsiteY0" fmla="*/ 14229 h 57060"/>
              <a:gd name="connsiteX1" fmla="*/ 5597 w 43194"/>
              <a:gd name="connsiteY1" fmla="*/ 6766 h 57060"/>
              <a:gd name="connsiteX2" fmla="*/ 13979 w 43194"/>
              <a:gd name="connsiteY2" fmla="*/ 5061 h 57060"/>
              <a:gd name="connsiteX3" fmla="*/ 22430 w 43194"/>
              <a:gd name="connsiteY3" fmla="*/ 3291 h 57060"/>
              <a:gd name="connsiteX4" fmla="*/ 25723 w 43194"/>
              <a:gd name="connsiteY4" fmla="*/ 59 h 57060"/>
              <a:gd name="connsiteX5" fmla="*/ 29807 w 43194"/>
              <a:gd name="connsiteY5" fmla="*/ 2340 h 57060"/>
              <a:gd name="connsiteX6" fmla="*/ 35437 w 43194"/>
              <a:gd name="connsiteY6" fmla="*/ 549 h 57060"/>
              <a:gd name="connsiteX7" fmla="*/ 38292 w 43194"/>
              <a:gd name="connsiteY7" fmla="*/ 5435 h 57060"/>
              <a:gd name="connsiteX8" fmla="*/ 41956 w 43194"/>
              <a:gd name="connsiteY8" fmla="*/ 10177 h 57060"/>
              <a:gd name="connsiteX9" fmla="*/ 41792 w 43194"/>
              <a:gd name="connsiteY9" fmla="*/ 15319 h 57060"/>
              <a:gd name="connsiteX10" fmla="*/ 42990 w 43194"/>
              <a:gd name="connsiteY10" fmla="*/ 23181 h 57060"/>
              <a:gd name="connsiteX11" fmla="*/ 37378 w 43194"/>
              <a:gd name="connsiteY11" fmla="*/ 30063 h 57060"/>
              <a:gd name="connsiteX12" fmla="*/ 35369 w 43194"/>
              <a:gd name="connsiteY12" fmla="*/ 35960 h 57060"/>
              <a:gd name="connsiteX13" fmla="*/ 28529 w 43194"/>
              <a:gd name="connsiteY13" fmla="*/ 36674 h 57060"/>
              <a:gd name="connsiteX14" fmla="*/ 23641 w 43194"/>
              <a:gd name="connsiteY14" fmla="*/ 42965 h 57060"/>
              <a:gd name="connsiteX15" fmla="*/ 16454 w 43194"/>
              <a:gd name="connsiteY15" fmla="*/ 39125 h 57060"/>
              <a:gd name="connsiteX16" fmla="*/ 5778 w 43194"/>
              <a:gd name="connsiteY16" fmla="*/ 35331 h 57060"/>
              <a:gd name="connsiteX17" fmla="*/ 537 w 43194"/>
              <a:gd name="connsiteY17" fmla="*/ 32980 h 57060"/>
              <a:gd name="connsiteX18" fmla="*/ 545 w 43194"/>
              <a:gd name="connsiteY18" fmla="*/ 20443 h 57060"/>
              <a:gd name="connsiteX19" fmla="*/ 3837 w 43194"/>
              <a:gd name="connsiteY19" fmla="*/ 14366 h 57060"/>
              <a:gd name="connsiteX20" fmla="*/ 3874 w 43194"/>
              <a:gd name="connsiteY20" fmla="*/ 14229 h 57060"/>
              <a:gd name="connsiteX0" fmla="*/ 117228 w 2461753"/>
              <a:gd name="connsiteY0" fmla="*/ 966720 h 987487"/>
              <a:gd name="connsiteX1" fmla="*/ 96461 w 2461753"/>
              <a:gd name="connsiteY1" fmla="*/ 987487 h 987487"/>
              <a:gd name="connsiteX2" fmla="*/ 75694 w 2461753"/>
              <a:gd name="connsiteY2" fmla="*/ 966720 h 987487"/>
              <a:gd name="connsiteX3" fmla="*/ 96461 w 2461753"/>
              <a:gd name="connsiteY3" fmla="*/ 945953 h 987487"/>
              <a:gd name="connsiteX4" fmla="*/ 117228 w 2461753"/>
              <a:gd name="connsiteY4" fmla="*/ 966720 h 987487"/>
              <a:gd name="connsiteX0" fmla="*/ 298113 w 2461753"/>
              <a:gd name="connsiteY0" fmla="*/ 882591 h 987487"/>
              <a:gd name="connsiteX1" fmla="*/ 256579 w 2461753"/>
              <a:gd name="connsiteY1" fmla="*/ 924125 h 987487"/>
              <a:gd name="connsiteX2" fmla="*/ 215045 w 2461753"/>
              <a:gd name="connsiteY2" fmla="*/ 882591 h 987487"/>
              <a:gd name="connsiteX3" fmla="*/ 256579 w 2461753"/>
              <a:gd name="connsiteY3" fmla="*/ 841057 h 987487"/>
              <a:gd name="connsiteX4" fmla="*/ 298113 w 2461753"/>
              <a:gd name="connsiteY4" fmla="*/ 882591 h 987487"/>
              <a:gd name="connsiteX0" fmla="*/ 515766 w 2461753"/>
              <a:gd name="connsiteY0" fmla="*/ 779145 h 987487"/>
              <a:gd name="connsiteX1" fmla="*/ 453464 w 2461753"/>
              <a:gd name="connsiteY1" fmla="*/ 841447 h 987487"/>
              <a:gd name="connsiteX2" fmla="*/ 391162 w 2461753"/>
              <a:gd name="connsiteY2" fmla="*/ 779145 h 987487"/>
              <a:gd name="connsiteX3" fmla="*/ 453464 w 2461753"/>
              <a:gd name="connsiteY3" fmla="*/ 716843 h 987487"/>
              <a:gd name="connsiteX4" fmla="*/ 515766 w 2461753"/>
              <a:gd name="connsiteY4" fmla="*/ 779145 h 987487"/>
              <a:gd name="connsiteX0" fmla="*/ 6902 w 43194"/>
              <a:gd name="connsiteY0" fmla="*/ 34758 h 57060"/>
              <a:gd name="connsiteX1" fmla="*/ 5794 w 43194"/>
              <a:gd name="connsiteY1" fmla="*/ 35139 h 57060"/>
              <a:gd name="connsiteX2" fmla="*/ 16452 w 43194"/>
              <a:gd name="connsiteY2" fmla="*/ 38949 h 57060"/>
              <a:gd name="connsiteX3" fmla="*/ 15784 w 43194"/>
              <a:gd name="connsiteY3" fmla="*/ 37209 h 57060"/>
              <a:gd name="connsiteX4" fmla="*/ 28801 w 43194"/>
              <a:gd name="connsiteY4" fmla="*/ 34610 h 57060"/>
              <a:gd name="connsiteX5" fmla="*/ 28534 w 43194"/>
              <a:gd name="connsiteY5" fmla="*/ 36519 h 57060"/>
              <a:gd name="connsiteX6" fmla="*/ 34103 w 43194"/>
              <a:gd name="connsiteY6" fmla="*/ 22813 h 57060"/>
              <a:gd name="connsiteX7" fmla="*/ 37354 w 43194"/>
              <a:gd name="connsiteY7" fmla="*/ 29949 h 57060"/>
              <a:gd name="connsiteX8" fmla="*/ 41772 w 43194"/>
              <a:gd name="connsiteY8" fmla="*/ 15213 h 57060"/>
              <a:gd name="connsiteX9" fmla="*/ 40324 w 43194"/>
              <a:gd name="connsiteY9" fmla="*/ 17889 h 57060"/>
              <a:gd name="connsiteX10" fmla="*/ 38298 w 43194"/>
              <a:gd name="connsiteY10" fmla="*/ 5285 h 57060"/>
              <a:gd name="connsiteX11" fmla="*/ 38374 w 43194"/>
              <a:gd name="connsiteY11" fmla="*/ 6549 h 57060"/>
              <a:gd name="connsiteX12" fmla="*/ 29052 w 43194"/>
              <a:gd name="connsiteY12" fmla="*/ 3811 h 57060"/>
              <a:gd name="connsiteX13" fmla="*/ 29794 w 43194"/>
              <a:gd name="connsiteY13" fmla="*/ 2199 h 57060"/>
              <a:gd name="connsiteX14" fmla="*/ 22115 w 43194"/>
              <a:gd name="connsiteY14" fmla="*/ 4579 h 57060"/>
              <a:gd name="connsiteX15" fmla="*/ 22474 w 43194"/>
              <a:gd name="connsiteY15" fmla="*/ 3189 h 57060"/>
              <a:gd name="connsiteX16" fmla="*/ 13974 w 43194"/>
              <a:gd name="connsiteY16" fmla="*/ 5051 h 57060"/>
              <a:gd name="connsiteX17" fmla="*/ 15274 w 43194"/>
              <a:gd name="connsiteY17" fmla="*/ 6399 h 57060"/>
              <a:gd name="connsiteX18" fmla="*/ 4101 w 43194"/>
              <a:gd name="connsiteY18" fmla="*/ 15648 h 57060"/>
              <a:gd name="connsiteX19" fmla="*/ 3874 w 43194"/>
              <a:gd name="connsiteY19" fmla="*/ 14229 h 57060"/>
              <a:gd name="connsiteX0" fmla="*/ 3677 w 42997"/>
              <a:gd name="connsiteY0" fmla="*/ 14229 h 57060"/>
              <a:gd name="connsiteX1" fmla="*/ 5400 w 42997"/>
              <a:gd name="connsiteY1" fmla="*/ 6766 h 57060"/>
              <a:gd name="connsiteX2" fmla="*/ 13782 w 42997"/>
              <a:gd name="connsiteY2" fmla="*/ 5061 h 57060"/>
              <a:gd name="connsiteX3" fmla="*/ 22233 w 42997"/>
              <a:gd name="connsiteY3" fmla="*/ 3291 h 57060"/>
              <a:gd name="connsiteX4" fmla="*/ 25526 w 42997"/>
              <a:gd name="connsiteY4" fmla="*/ 59 h 57060"/>
              <a:gd name="connsiteX5" fmla="*/ 29610 w 42997"/>
              <a:gd name="connsiteY5" fmla="*/ 2340 h 57060"/>
              <a:gd name="connsiteX6" fmla="*/ 35240 w 42997"/>
              <a:gd name="connsiteY6" fmla="*/ 549 h 57060"/>
              <a:gd name="connsiteX7" fmla="*/ 38095 w 42997"/>
              <a:gd name="connsiteY7" fmla="*/ 5435 h 57060"/>
              <a:gd name="connsiteX8" fmla="*/ 41759 w 42997"/>
              <a:gd name="connsiteY8" fmla="*/ 10177 h 57060"/>
              <a:gd name="connsiteX9" fmla="*/ 41595 w 42997"/>
              <a:gd name="connsiteY9" fmla="*/ 15319 h 57060"/>
              <a:gd name="connsiteX10" fmla="*/ 42793 w 42997"/>
              <a:gd name="connsiteY10" fmla="*/ 23181 h 57060"/>
              <a:gd name="connsiteX11" fmla="*/ 37181 w 42997"/>
              <a:gd name="connsiteY11" fmla="*/ 30063 h 57060"/>
              <a:gd name="connsiteX12" fmla="*/ 35172 w 42997"/>
              <a:gd name="connsiteY12" fmla="*/ 35960 h 57060"/>
              <a:gd name="connsiteX13" fmla="*/ 28332 w 42997"/>
              <a:gd name="connsiteY13" fmla="*/ 36674 h 57060"/>
              <a:gd name="connsiteX14" fmla="*/ 23444 w 42997"/>
              <a:gd name="connsiteY14" fmla="*/ 42965 h 57060"/>
              <a:gd name="connsiteX15" fmla="*/ 16257 w 42997"/>
              <a:gd name="connsiteY15" fmla="*/ 39125 h 57060"/>
              <a:gd name="connsiteX16" fmla="*/ 5581 w 42997"/>
              <a:gd name="connsiteY16" fmla="*/ 35331 h 57060"/>
              <a:gd name="connsiteX17" fmla="*/ 750 w 42997"/>
              <a:gd name="connsiteY17" fmla="*/ 33898 h 57060"/>
              <a:gd name="connsiteX18" fmla="*/ 348 w 42997"/>
              <a:gd name="connsiteY18" fmla="*/ 20443 h 57060"/>
              <a:gd name="connsiteX19" fmla="*/ 3640 w 42997"/>
              <a:gd name="connsiteY19" fmla="*/ 14366 h 57060"/>
              <a:gd name="connsiteX20" fmla="*/ 3677 w 42997"/>
              <a:gd name="connsiteY20" fmla="*/ 14229 h 57060"/>
              <a:gd name="connsiteX0" fmla="*/ 106000 w 2450525"/>
              <a:gd name="connsiteY0" fmla="*/ 966720 h 987487"/>
              <a:gd name="connsiteX1" fmla="*/ 85233 w 2450525"/>
              <a:gd name="connsiteY1" fmla="*/ 987487 h 987487"/>
              <a:gd name="connsiteX2" fmla="*/ 64466 w 2450525"/>
              <a:gd name="connsiteY2" fmla="*/ 966720 h 987487"/>
              <a:gd name="connsiteX3" fmla="*/ 85233 w 2450525"/>
              <a:gd name="connsiteY3" fmla="*/ 945953 h 987487"/>
              <a:gd name="connsiteX4" fmla="*/ 106000 w 2450525"/>
              <a:gd name="connsiteY4" fmla="*/ 966720 h 987487"/>
              <a:gd name="connsiteX0" fmla="*/ 286885 w 2450525"/>
              <a:gd name="connsiteY0" fmla="*/ 882591 h 987487"/>
              <a:gd name="connsiteX1" fmla="*/ 245351 w 2450525"/>
              <a:gd name="connsiteY1" fmla="*/ 924125 h 987487"/>
              <a:gd name="connsiteX2" fmla="*/ 203817 w 2450525"/>
              <a:gd name="connsiteY2" fmla="*/ 882591 h 987487"/>
              <a:gd name="connsiteX3" fmla="*/ 245351 w 2450525"/>
              <a:gd name="connsiteY3" fmla="*/ 841057 h 987487"/>
              <a:gd name="connsiteX4" fmla="*/ 286885 w 2450525"/>
              <a:gd name="connsiteY4" fmla="*/ 882591 h 987487"/>
              <a:gd name="connsiteX0" fmla="*/ 504538 w 2450525"/>
              <a:gd name="connsiteY0" fmla="*/ 779145 h 987487"/>
              <a:gd name="connsiteX1" fmla="*/ 442236 w 2450525"/>
              <a:gd name="connsiteY1" fmla="*/ 841447 h 987487"/>
              <a:gd name="connsiteX2" fmla="*/ 379934 w 2450525"/>
              <a:gd name="connsiteY2" fmla="*/ 779145 h 987487"/>
              <a:gd name="connsiteX3" fmla="*/ 442236 w 2450525"/>
              <a:gd name="connsiteY3" fmla="*/ 716843 h 987487"/>
              <a:gd name="connsiteX4" fmla="*/ 504538 w 2450525"/>
              <a:gd name="connsiteY4" fmla="*/ 779145 h 987487"/>
              <a:gd name="connsiteX0" fmla="*/ 6705 w 42997"/>
              <a:gd name="connsiteY0" fmla="*/ 34758 h 57060"/>
              <a:gd name="connsiteX1" fmla="*/ 5597 w 42997"/>
              <a:gd name="connsiteY1" fmla="*/ 35139 h 57060"/>
              <a:gd name="connsiteX2" fmla="*/ 16255 w 42997"/>
              <a:gd name="connsiteY2" fmla="*/ 38949 h 57060"/>
              <a:gd name="connsiteX3" fmla="*/ 15587 w 42997"/>
              <a:gd name="connsiteY3" fmla="*/ 37209 h 57060"/>
              <a:gd name="connsiteX4" fmla="*/ 28604 w 42997"/>
              <a:gd name="connsiteY4" fmla="*/ 34610 h 57060"/>
              <a:gd name="connsiteX5" fmla="*/ 28337 w 42997"/>
              <a:gd name="connsiteY5" fmla="*/ 36519 h 57060"/>
              <a:gd name="connsiteX6" fmla="*/ 33906 w 42997"/>
              <a:gd name="connsiteY6" fmla="*/ 22813 h 57060"/>
              <a:gd name="connsiteX7" fmla="*/ 37157 w 42997"/>
              <a:gd name="connsiteY7" fmla="*/ 29949 h 57060"/>
              <a:gd name="connsiteX8" fmla="*/ 41575 w 42997"/>
              <a:gd name="connsiteY8" fmla="*/ 15213 h 57060"/>
              <a:gd name="connsiteX9" fmla="*/ 40127 w 42997"/>
              <a:gd name="connsiteY9" fmla="*/ 17889 h 57060"/>
              <a:gd name="connsiteX10" fmla="*/ 38101 w 42997"/>
              <a:gd name="connsiteY10" fmla="*/ 5285 h 57060"/>
              <a:gd name="connsiteX11" fmla="*/ 38177 w 42997"/>
              <a:gd name="connsiteY11" fmla="*/ 6549 h 57060"/>
              <a:gd name="connsiteX12" fmla="*/ 28855 w 42997"/>
              <a:gd name="connsiteY12" fmla="*/ 3811 h 57060"/>
              <a:gd name="connsiteX13" fmla="*/ 29597 w 42997"/>
              <a:gd name="connsiteY13" fmla="*/ 2199 h 57060"/>
              <a:gd name="connsiteX14" fmla="*/ 21918 w 42997"/>
              <a:gd name="connsiteY14" fmla="*/ 4579 h 57060"/>
              <a:gd name="connsiteX15" fmla="*/ 22277 w 42997"/>
              <a:gd name="connsiteY15" fmla="*/ 3189 h 57060"/>
              <a:gd name="connsiteX16" fmla="*/ 13777 w 42997"/>
              <a:gd name="connsiteY16" fmla="*/ 5051 h 57060"/>
              <a:gd name="connsiteX17" fmla="*/ 15077 w 42997"/>
              <a:gd name="connsiteY17" fmla="*/ 6399 h 57060"/>
              <a:gd name="connsiteX18" fmla="*/ 3904 w 42997"/>
              <a:gd name="connsiteY18" fmla="*/ 15648 h 57060"/>
              <a:gd name="connsiteX19" fmla="*/ 3677 w 42997"/>
              <a:gd name="connsiteY19" fmla="*/ 14229 h 57060"/>
              <a:gd name="connsiteX0" fmla="*/ 3677 w 42997"/>
              <a:gd name="connsiteY0" fmla="*/ 14229 h 57060"/>
              <a:gd name="connsiteX1" fmla="*/ 5400 w 42997"/>
              <a:gd name="connsiteY1" fmla="*/ 6766 h 57060"/>
              <a:gd name="connsiteX2" fmla="*/ 13782 w 42997"/>
              <a:gd name="connsiteY2" fmla="*/ 5061 h 57060"/>
              <a:gd name="connsiteX3" fmla="*/ 22233 w 42997"/>
              <a:gd name="connsiteY3" fmla="*/ 3291 h 57060"/>
              <a:gd name="connsiteX4" fmla="*/ 25526 w 42997"/>
              <a:gd name="connsiteY4" fmla="*/ 59 h 57060"/>
              <a:gd name="connsiteX5" fmla="*/ 29610 w 42997"/>
              <a:gd name="connsiteY5" fmla="*/ 2340 h 57060"/>
              <a:gd name="connsiteX6" fmla="*/ 35240 w 42997"/>
              <a:gd name="connsiteY6" fmla="*/ 549 h 57060"/>
              <a:gd name="connsiteX7" fmla="*/ 38095 w 42997"/>
              <a:gd name="connsiteY7" fmla="*/ 5435 h 57060"/>
              <a:gd name="connsiteX8" fmla="*/ 41759 w 42997"/>
              <a:gd name="connsiteY8" fmla="*/ 10177 h 57060"/>
              <a:gd name="connsiteX9" fmla="*/ 41595 w 42997"/>
              <a:gd name="connsiteY9" fmla="*/ 15319 h 57060"/>
              <a:gd name="connsiteX10" fmla="*/ 42793 w 42997"/>
              <a:gd name="connsiteY10" fmla="*/ 23181 h 57060"/>
              <a:gd name="connsiteX11" fmla="*/ 37181 w 42997"/>
              <a:gd name="connsiteY11" fmla="*/ 30063 h 57060"/>
              <a:gd name="connsiteX12" fmla="*/ 35172 w 42997"/>
              <a:gd name="connsiteY12" fmla="*/ 35960 h 57060"/>
              <a:gd name="connsiteX13" fmla="*/ 28332 w 42997"/>
              <a:gd name="connsiteY13" fmla="*/ 36674 h 57060"/>
              <a:gd name="connsiteX14" fmla="*/ 23444 w 42997"/>
              <a:gd name="connsiteY14" fmla="*/ 42965 h 57060"/>
              <a:gd name="connsiteX15" fmla="*/ 16257 w 42997"/>
              <a:gd name="connsiteY15" fmla="*/ 39125 h 57060"/>
              <a:gd name="connsiteX16" fmla="*/ 5581 w 42997"/>
              <a:gd name="connsiteY16" fmla="*/ 35331 h 57060"/>
              <a:gd name="connsiteX17" fmla="*/ 750 w 42997"/>
              <a:gd name="connsiteY17" fmla="*/ 33898 h 57060"/>
              <a:gd name="connsiteX18" fmla="*/ 348 w 42997"/>
              <a:gd name="connsiteY18" fmla="*/ 20443 h 57060"/>
              <a:gd name="connsiteX19" fmla="*/ 3640 w 42997"/>
              <a:gd name="connsiteY19" fmla="*/ 14366 h 57060"/>
              <a:gd name="connsiteX20" fmla="*/ 3677 w 42997"/>
              <a:gd name="connsiteY20" fmla="*/ 14229 h 57060"/>
              <a:gd name="connsiteX0" fmla="*/ 106000 w 2450525"/>
              <a:gd name="connsiteY0" fmla="*/ 966720 h 987487"/>
              <a:gd name="connsiteX1" fmla="*/ 85233 w 2450525"/>
              <a:gd name="connsiteY1" fmla="*/ 987487 h 987487"/>
              <a:gd name="connsiteX2" fmla="*/ 64466 w 2450525"/>
              <a:gd name="connsiteY2" fmla="*/ 966720 h 987487"/>
              <a:gd name="connsiteX3" fmla="*/ 85233 w 2450525"/>
              <a:gd name="connsiteY3" fmla="*/ 945953 h 987487"/>
              <a:gd name="connsiteX4" fmla="*/ 106000 w 2450525"/>
              <a:gd name="connsiteY4" fmla="*/ 966720 h 987487"/>
              <a:gd name="connsiteX0" fmla="*/ 286885 w 2450525"/>
              <a:gd name="connsiteY0" fmla="*/ 882591 h 987487"/>
              <a:gd name="connsiteX1" fmla="*/ 245351 w 2450525"/>
              <a:gd name="connsiteY1" fmla="*/ 924125 h 987487"/>
              <a:gd name="connsiteX2" fmla="*/ 203817 w 2450525"/>
              <a:gd name="connsiteY2" fmla="*/ 882591 h 987487"/>
              <a:gd name="connsiteX3" fmla="*/ 245351 w 2450525"/>
              <a:gd name="connsiteY3" fmla="*/ 841057 h 987487"/>
              <a:gd name="connsiteX4" fmla="*/ 286885 w 2450525"/>
              <a:gd name="connsiteY4" fmla="*/ 882591 h 987487"/>
              <a:gd name="connsiteX0" fmla="*/ 504538 w 2450525"/>
              <a:gd name="connsiteY0" fmla="*/ 779145 h 987487"/>
              <a:gd name="connsiteX1" fmla="*/ 442236 w 2450525"/>
              <a:gd name="connsiteY1" fmla="*/ 841447 h 987487"/>
              <a:gd name="connsiteX2" fmla="*/ 379934 w 2450525"/>
              <a:gd name="connsiteY2" fmla="*/ 779145 h 987487"/>
              <a:gd name="connsiteX3" fmla="*/ 442236 w 2450525"/>
              <a:gd name="connsiteY3" fmla="*/ 716843 h 987487"/>
              <a:gd name="connsiteX4" fmla="*/ 504538 w 2450525"/>
              <a:gd name="connsiteY4" fmla="*/ 779145 h 987487"/>
              <a:gd name="connsiteX0" fmla="*/ 6705 w 42997"/>
              <a:gd name="connsiteY0" fmla="*/ 34758 h 57060"/>
              <a:gd name="connsiteX1" fmla="*/ 5597 w 42997"/>
              <a:gd name="connsiteY1" fmla="*/ 35139 h 57060"/>
              <a:gd name="connsiteX2" fmla="*/ 16255 w 42997"/>
              <a:gd name="connsiteY2" fmla="*/ 38949 h 57060"/>
              <a:gd name="connsiteX3" fmla="*/ 15587 w 42997"/>
              <a:gd name="connsiteY3" fmla="*/ 37209 h 57060"/>
              <a:gd name="connsiteX4" fmla="*/ 28604 w 42997"/>
              <a:gd name="connsiteY4" fmla="*/ 34610 h 57060"/>
              <a:gd name="connsiteX5" fmla="*/ 28337 w 42997"/>
              <a:gd name="connsiteY5" fmla="*/ 36519 h 57060"/>
              <a:gd name="connsiteX6" fmla="*/ 36518 w 42997"/>
              <a:gd name="connsiteY6" fmla="*/ 27552 h 57060"/>
              <a:gd name="connsiteX7" fmla="*/ 37157 w 42997"/>
              <a:gd name="connsiteY7" fmla="*/ 29949 h 57060"/>
              <a:gd name="connsiteX8" fmla="*/ 41575 w 42997"/>
              <a:gd name="connsiteY8" fmla="*/ 15213 h 57060"/>
              <a:gd name="connsiteX9" fmla="*/ 40127 w 42997"/>
              <a:gd name="connsiteY9" fmla="*/ 17889 h 57060"/>
              <a:gd name="connsiteX10" fmla="*/ 38101 w 42997"/>
              <a:gd name="connsiteY10" fmla="*/ 5285 h 57060"/>
              <a:gd name="connsiteX11" fmla="*/ 38177 w 42997"/>
              <a:gd name="connsiteY11" fmla="*/ 6549 h 57060"/>
              <a:gd name="connsiteX12" fmla="*/ 28855 w 42997"/>
              <a:gd name="connsiteY12" fmla="*/ 3811 h 57060"/>
              <a:gd name="connsiteX13" fmla="*/ 29597 w 42997"/>
              <a:gd name="connsiteY13" fmla="*/ 2199 h 57060"/>
              <a:gd name="connsiteX14" fmla="*/ 21918 w 42997"/>
              <a:gd name="connsiteY14" fmla="*/ 4579 h 57060"/>
              <a:gd name="connsiteX15" fmla="*/ 22277 w 42997"/>
              <a:gd name="connsiteY15" fmla="*/ 3189 h 57060"/>
              <a:gd name="connsiteX16" fmla="*/ 13777 w 42997"/>
              <a:gd name="connsiteY16" fmla="*/ 5051 h 57060"/>
              <a:gd name="connsiteX17" fmla="*/ 15077 w 42997"/>
              <a:gd name="connsiteY17" fmla="*/ 6399 h 57060"/>
              <a:gd name="connsiteX18" fmla="*/ 3904 w 42997"/>
              <a:gd name="connsiteY18" fmla="*/ 15648 h 57060"/>
              <a:gd name="connsiteX19" fmla="*/ 3677 w 42997"/>
              <a:gd name="connsiteY19" fmla="*/ 14229 h 57060"/>
              <a:gd name="connsiteX0" fmla="*/ 3677 w 42997"/>
              <a:gd name="connsiteY0" fmla="*/ 14229 h 57060"/>
              <a:gd name="connsiteX1" fmla="*/ 5400 w 42997"/>
              <a:gd name="connsiteY1" fmla="*/ 6766 h 57060"/>
              <a:gd name="connsiteX2" fmla="*/ 13782 w 42997"/>
              <a:gd name="connsiteY2" fmla="*/ 5061 h 57060"/>
              <a:gd name="connsiteX3" fmla="*/ 22233 w 42997"/>
              <a:gd name="connsiteY3" fmla="*/ 3291 h 57060"/>
              <a:gd name="connsiteX4" fmla="*/ 25526 w 42997"/>
              <a:gd name="connsiteY4" fmla="*/ 59 h 57060"/>
              <a:gd name="connsiteX5" fmla="*/ 29610 w 42997"/>
              <a:gd name="connsiteY5" fmla="*/ 2340 h 57060"/>
              <a:gd name="connsiteX6" fmla="*/ 35240 w 42997"/>
              <a:gd name="connsiteY6" fmla="*/ 549 h 57060"/>
              <a:gd name="connsiteX7" fmla="*/ 38095 w 42997"/>
              <a:gd name="connsiteY7" fmla="*/ 5435 h 57060"/>
              <a:gd name="connsiteX8" fmla="*/ 41759 w 42997"/>
              <a:gd name="connsiteY8" fmla="*/ 10177 h 57060"/>
              <a:gd name="connsiteX9" fmla="*/ 41595 w 42997"/>
              <a:gd name="connsiteY9" fmla="*/ 15319 h 57060"/>
              <a:gd name="connsiteX10" fmla="*/ 42793 w 42997"/>
              <a:gd name="connsiteY10" fmla="*/ 23181 h 57060"/>
              <a:gd name="connsiteX11" fmla="*/ 37181 w 42997"/>
              <a:gd name="connsiteY11" fmla="*/ 30063 h 57060"/>
              <a:gd name="connsiteX12" fmla="*/ 35172 w 42997"/>
              <a:gd name="connsiteY12" fmla="*/ 35960 h 57060"/>
              <a:gd name="connsiteX13" fmla="*/ 28332 w 42997"/>
              <a:gd name="connsiteY13" fmla="*/ 36674 h 57060"/>
              <a:gd name="connsiteX14" fmla="*/ 23444 w 42997"/>
              <a:gd name="connsiteY14" fmla="*/ 42965 h 57060"/>
              <a:gd name="connsiteX15" fmla="*/ 16257 w 42997"/>
              <a:gd name="connsiteY15" fmla="*/ 39125 h 57060"/>
              <a:gd name="connsiteX16" fmla="*/ 5581 w 42997"/>
              <a:gd name="connsiteY16" fmla="*/ 35331 h 57060"/>
              <a:gd name="connsiteX17" fmla="*/ 750 w 42997"/>
              <a:gd name="connsiteY17" fmla="*/ 33898 h 57060"/>
              <a:gd name="connsiteX18" fmla="*/ 348 w 42997"/>
              <a:gd name="connsiteY18" fmla="*/ 20443 h 57060"/>
              <a:gd name="connsiteX19" fmla="*/ 3640 w 42997"/>
              <a:gd name="connsiteY19" fmla="*/ 14366 h 57060"/>
              <a:gd name="connsiteX20" fmla="*/ 3677 w 42997"/>
              <a:gd name="connsiteY20" fmla="*/ 14229 h 57060"/>
              <a:gd name="connsiteX0" fmla="*/ 106000 w 2450525"/>
              <a:gd name="connsiteY0" fmla="*/ 966720 h 987487"/>
              <a:gd name="connsiteX1" fmla="*/ 85233 w 2450525"/>
              <a:gd name="connsiteY1" fmla="*/ 987487 h 987487"/>
              <a:gd name="connsiteX2" fmla="*/ 64466 w 2450525"/>
              <a:gd name="connsiteY2" fmla="*/ 966720 h 987487"/>
              <a:gd name="connsiteX3" fmla="*/ 85233 w 2450525"/>
              <a:gd name="connsiteY3" fmla="*/ 945953 h 987487"/>
              <a:gd name="connsiteX4" fmla="*/ 106000 w 2450525"/>
              <a:gd name="connsiteY4" fmla="*/ 966720 h 987487"/>
              <a:gd name="connsiteX0" fmla="*/ 286885 w 2450525"/>
              <a:gd name="connsiteY0" fmla="*/ 882591 h 987487"/>
              <a:gd name="connsiteX1" fmla="*/ 245351 w 2450525"/>
              <a:gd name="connsiteY1" fmla="*/ 924125 h 987487"/>
              <a:gd name="connsiteX2" fmla="*/ 203817 w 2450525"/>
              <a:gd name="connsiteY2" fmla="*/ 882591 h 987487"/>
              <a:gd name="connsiteX3" fmla="*/ 245351 w 2450525"/>
              <a:gd name="connsiteY3" fmla="*/ 841057 h 987487"/>
              <a:gd name="connsiteX4" fmla="*/ 286885 w 2450525"/>
              <a:gd name="connsiteY4" fmla="*/ 882591 h 987487"/>
              <a:gd name="connsiteX0" fmla="*/ 504538 w 2450525"/>
              <a:gd name="connsiteY0" fmla="*/ 779145 h 987487"/>
              <a:gd name="connsiteX1" fmla="*/ 442236 w 2450525"/>
              <a:gd name="connsiteY1" fmla="*/ 841447 h 987487"/>
              <a:gd name="connsiteX2" fmla="*/ 379934 w 2450525"/>
              <a:gd name="connsiteY2" fmla="*/ 779145 h 987487"/>
              <a:gd name="connsiteX3" fmla="*/ 442236 w 2450525"/>
              <a:gd name="connsiteY3" fmla="*/ 716843 h 987487"/>
              <a:gd name="connsiteX4" fmla="*/ 504538 w 2450525"/>
              <a:gd name="connsiteY4" fmla="*/ 779145 h 987487"/>
              <a:gd name="connsiteX0" fmla="*/ 6705 w 42997"/>
              <a:gd name="connsiteY0" fmla="*/ 34758 h 57060"/>
              <a:gd name="connsiteX1" fmla="*/ 5597 w 42997"/>
              <a:gd name="connsiteY1" fmla="*/ 35139 h 57060"/>
              <a:gd name="connsiteX2" fmla="*/ 16255 w 42997"/>
              <a:gd name="connsiteY2" fmla="*/ 38949 h 57060"/>
              <a:gd name="connsiteX3" fmla="*/ 15587 w 42997"/>
              <a:gd name="connsiteY3" fmla="*/ 37209 h 57060"/>
              <a:gd name="connsiteX4" fmla="*/ 28604 w 42997"/>
              <a:gd name="connsiteY4" fmla="*/ 34610 h 57060"/>
              <a:gd name="connsiteX5" fmla="*/ 28337 w 42997"/>
              <a:gd name="connsiteY5" fmla="*/ 36519 h 57060"/>
              <a:gd name="connsiteX6" fmla="*/ 41575 w 42997"/>
              <a:gd name="connsiteY6" fmla="*/ 15213 h 57060"/>
              <a:gd name="connsiteX7" fmla="*/ 40127 w 42997"/>
              <a:gd name="connsiteY7" fmla="*/ 17889 h 57060"/>
              <a:gd name="connsiteX8" fmla="*/ 38101 w 42997"/>
              <a:gd name="connsiteY8" fmla="*/ 5285 h 57060"/>
              <a:gd name="connsiteX9" fmla="*/ 38177 w 42997"/>
              <a:gd name="connsiteY9" fmla="*/ 6549 h 57060"/>
              <a:gd name="connsiteX10" fmla="*/ 28855 w 42997"/>
              <a:gd name="connsiteY10" fmla="*/ 3811 h 57060"/>
              <a:gd name="connsiteX11" fmla="*/ 29597 w 42997"/>
              <a:gd name="connsiteY11" fmla="*/ 2199 h 57060"/>
              <a:gd name="connsiteX12" fmla="*/ 21918 w 42997"/>
              <a:gd name="connsiteY12" fmla="*/ 4579 h 57060"/>
              <a:gd name="connsiteX13" fmla="*/ 22277 w 42997"/>
              <a:gd name="connsiteY13" fmla="*/ 3189 h 57060"/>
              <a:gd name="connsiteX14" fmla="*/ 13777 w 42997"/>
              <a:gd name="connsiteY14" fmla="*/ 5051 h 57060"/>
              <a:gd name="connsiteX15" fmla="*/ 15077 w 42997"/>
              <a:gd name="connsiteY15" fmla="*/ 6399 h 57060"/>
              <a:gd name="connsiteX16" fmla="*/ 3904 w 42997"/>
              <a:gd name="connsiteY16" fmla="*/ 15648 h 57060"/>
              <a:gd name="connsiteX17" fmla="*/ 3677 w 42997"/>
              <a:gd name="connsiteY17" fmla="*/ 14229 h 57060"/>
              <a:gd name="connsiteX0" fmla="*/ 3677 w 42997"/>
              <a:gd name="connsiteY0" fmla="*/ 14229 h 57060"/>
              <a:gd name="connsiteX1" fmla="*/ 5400 w 42997"/>
              <a:gd name="connsiteY1" fmla="*/ 6766 h 57060"/>
              <a:gd name="connsiteX2" fmla="*/ 13782 w 42997"/>
              <a:gd name="connsiteY2" fmla="*/ 5061 h 57060"/>
              <a:gd name="connsiteX3" fmla="*/ 22233 w 42997"/>
              <a:gd name="connsiteY3" fmla="*/ 3291 h 57060"/>
              <a:gd name="connsiteX4" fmla="*/ 25526 w 42997"/>
              <a:gd name="connsiteY4" fmla="*/ 59 h 57060"/>
              <a:gd name="connsiteX5" fmla="*/ 29610 w 42997"/>
              <a:gd name="connsiteY5" fmla="*/ 2340 h 57060"/>
              <a:gd name="connsiteX6" fmla="*/ 35240 w 42997"/>
              <a:gd name="connsiteY6" fmla="*/ 549 h 57060"/>
              <a:gd name="connsiteX7" fmla="*/ 38095 w 42997"/>
              <a:gd name="connsiteY7" fmla="*/ 5435 h 57060"/>
              <a:gd name="connsiteX8" fmla="*/ 41759 w 42997"/>
              <a:gd name="connsiteY8" fmla="*/ 10177 h 57060"/>
              <a:gd name="connsiteX9" fmla="*/ 41595 w 42997"/>
              <a:gd name="connsiteY9" fmla="*/ 15319 h 57060"/>
              <a:gd name="connsiteX10" fmla="*/ 42793 w 42997"/>
              <a:gd name="connsiteY10" fmla="*/ 23181 h 57060"/>
              <a:gd name="connsiteX11" fmla="*/ 37181 w 42997"/>
              <a:gd name="connsiteY11" fmla="*/ 30063 h 57060"/>
              <a:gd name="connsiteX12" fmla="*/ 35172 w 42997"/>
              <a:gd name="connsiteY12" fmla="*/ 35960 h 57060"/>
              <a:gd name="connsiteX13" fmla="*/ 28332 w 42997"/>
              <a:gd name="connsiteY13" fmla="*/ 36674 h 57060"/>
              <a:gd name="connsiteX14" fmla="*/ 23444 w 42997"/>
              <a:gd name="connsiteY14" fmla="*/ 42965 h 57060"/>
              <a:gd name="connsiteX15" fmla="*/ 16257 w 42997"/>
              <a:gd name="connsiteY15" fmla="*/ 39125 h 57060"/>
              <a:gd name="connsiteX16" fmla="*/ 5581 w 42997"/>
              <a:gd name="connsiteY16" fmla="*/ 35331 h 57060"/>
              <a:gd name="connsiteX17" fmla="*/ 750 w 42997"/>
              <a:gd name="connsiteY17" fmla="*/ 33898 h 57060"/>
              <a:gd name="connsiteX18" fmla="*/ 348 w 42997"/>
              <a:gd name="connsiteY18" fmla="*/ 20443 h 57060"/>
              <a:gd name="connsiteX19" fmla="*/ 3640 w 42997"/>
              <a:gd name="connsiteY19" fmla="*/ 14366 h 57060"/>
              <a:gd name="connsiteX20" fmla="*/ 3677 w 42997"/>
              <a:gd name="connsiteY20" fmla="*/ 14229 h 57060"/>
              <a:gd name="connsiteX0" fmla="*/ 106000 w 2450525"/>
              <a:gd name="connsiteY0" fmla="*/ 966720 h 987487"/>
              <a:gd name="connsiteX1" fmla="*/ 85233 w 2450525"/>
              <a:gd name="connsiteY1" fmla="*/ 987487 h 987487"/>
              <a:gd name="connsiteX2" fmla="*/ 64466 w 2450525"/>
              <a:gd name="connsiteY2" fmla="*/ 966720 h 987487"/>
              <a:gd name="connsiteX3" fmla="*/ 85233 w 2450525"/>
              <a:gd name="connsiteY3" fmla="*/ 945953 h 987487"/>
              <a:gd name="connsiteX4" fmla="*/ 106000 w 2450525"/>
              <a:gd name="connsiteY4" fmla="*/ 966720 h 987487"/>
              <a:gd name="connsiteX0" fmla="*/ 286885 w 2450525"/>
              <a:gd name="connsiteY0" fmla="*/ 882591 h 987487"/>
              <a:gd name="connsiteX1" fmla="*/ 245351 w 2450525"/>
              <a:gd name="connsiteY1" fmla="*/ 924125 h 987487"/>
              <a:gd name="connsiteX2" fmla="*/ 203817 w 2450525"/>
              <a:gd name="connsiteY2" fmla="*/ 882591 h 987487"/>
              <a:gd name="connsiteX3" fmla="*/ 245351 w 2450525"/>
              <a:gd name="connsiteY3" fmla="*/ 841057 h 987487"/>
              <a:gd name="connsiteX4" fmla="*/ 286885 w 2450525"/>
              <a:gd name="connsiteY4" fmla="*/ 882591 h 987487"/>
              <a:gd name="connsiteX0" fmla="*/ 504538 w 2450525"/>
              <a:gd name="connsiteY0" fmla="*/ 779145 h 987487"/>
              <a:gd name="connsiteX1" fmla="*/ 442236 w 2450525"/>
              <a:gd name="connsiteY1" fmla="*/ 841447 h 987487"/>
              <a:gd name="connsiteX2" fmla="*/ 379934 w 2450525"/>
              <a:gd name="connsiteY2" fmla="*/ 779145 h 987487"/>
              <a:gd name="connsiteX3" fmla="*/ 442236 w 2450525"/>
              <a:gd name="connsiteY3" fmla="*/ 716843 h 987487"/>
              <a:gd name="connsiteX4" fmla="*/ 504538 w 2450525"/>
              <a:gd name="connsiteY4" fmla="*/ 779145 h 987487"/>
              <a:gd name="connsiteX0" fmla="*/ 6705 w 42997"/>
              <a:gd name="connsiteY0" fmla="*/ 34758 h 57060"/>
              <a:gd name="connsiteX1" fmla="*/ 5597 w 42997"/>
              <a:gd name="connsiteY1" fmla="*/ 35139 h 57060"/>
              <a:gd name="connsiteX2" fmla="*/ 16255 w 42997"/>
              <a:gd name="connsiteY2" fmla="*/ 38949 h 57060"/>
              <a:gd name="connsiteX3" fmla="*/ 15587 w 42997"/>
              <a:gd name="connsiteY3" fmla="*/ 37209 h 57060"/>
              <a:gd name="connsiteX4" fmla="*/ 28604 w 42997"/>
              <a:gd name="connsiteY4" fmla="*/ 34610 h 57060"/>
              <a:gd name="connsiteX5" fmla="*/ 28337 w 42997"/>
              <a:gd name="connsiteY5" fmla="*/ 36519 h 57060"/>
              <a:gd name="connsiteX6" fmla="*/ 38101 w 42997"/>
              <a:gd name="connsiteY6" fmla="*/ 5285 h 57060"/>
              <a:gd name="connsiteX7" fmla="*/ 38177 w 42997"/>
              <a:gd name="connsiteY7" fmla="*/ 6549 h 57060"/>
              <a:gd name="connsiteX8" fmla="*/ 28855 w 42997"/>
              <a:gd name="connsiteY8" fmla="*/ 3811 h 57060"/>
              <a:gd name="connsiteX9" fmla="*/ 29597 w 42997"/>
              <a:gd name="connsiteY9" fmla="*/ 2199 h 57060"/>
              <a:gd name="connsiteX10" fmla="*/ 21918 w 42997"/>
              <a:gd name="connsiteY10" fmla="*/ 4579 h 57060"/>
              <a:gd name="connsiteX11" fmla="*/ 22277 w 42997"/>
              <a:gd name="connsiteY11" fmla="*/ 3189 h 57060"/>
              <a:gd name="connsiteX12" fmla="*/ 13777 w 42997"/>
              <a:gd name="connsiteY12" fmla="*/ 5051 h 57060"/>
              <a:gd name="connsiteX13" fmla="*/ 15077 w 42997"/>
              <a:gd name="connsiteY13" fmla="*/ 6399 h 57060"/>
              <a:gd name="connsiteX14" fmla="*/ 3904 w 42997"/>
              <a:gd name="connsiteY14" fmla="*/ 15648 h 57060"/>
              <a:gd name="connsiteX15" fmla="*/ 3677 w 42997"/>
              <a:gd name="connsiteY15" fmla="*/ 14229 h 57060"/>
              <a:gd name="connsiteX0" fmla="*/ 3677 w 42997"/>
              <a:gd name="connsiteY0" fmla="*/ 14229 h 57060"/>
              <a:gd name="connsiteX1" fmla="*/ 5400 w 42997"/>
              <a:gd name="connsiteY1" fmla="*/ 6766 h 57060"/>
              <a:gd name="connsiteX2" fmla="*/ 13782 w 42997"/>
              <a:gd name="connsiteY2" fmla="*/ 5061 h 57060"/>
              <a:gd name="connsiteX3" fmla="*/ 22233 w 42997"/>
              <a:gd name="connsiteY3" fmla="*/ 3291 h 57060"/>
              <a:gd name="connsiteX4" fmla="*/ 25526 w 42997"/>
              <a:gd name="connsiteY4" fmla="*/ 59 h 57060"/>
              <a:gd name="connsiteX5" fmla="*/ 29610 w 42997"/>
              <a:gd name="connsiteY5" fmla="*/ 2340 h 57060"/>
              <a:gd name="connsiteX6" fmla="*/ 35240 w 42997"/>
              <a:gd name="connsiteY6" fmla="*/ 549 h 57060"/>
              <a:gd name="connsiteX7" fmla="*/ 38095 w 42997"/>
              <a:gd name="connsiteY7" fmla="*/ 5435 h 57060"/>
              <a:gd name="connsiteX8" fmla="*/ 41759 w 42997"/>
              <a:gd name="connsiteY8" fmla="*/ 10177 h 57060"/>
              <a:gd name="connsiteX9" fmla="*/ 41595 w 42997"/>
              <a:gd name="connsiteY9" fmla="*/ 15319 h 57060"/>
              <a:gd name="connsiteX10" fmla="*/ 42793 w 42997"/>
              <a:gd name="connsiteY10" fmla="*/ 23181 h 57060"/>
              <a:gd name="connsiteX11" fmla="*/ 37181 w 42997"/>
              <a:gd name="connsiteY11" fmla="*/ 30063 h 57060"/>
              <a:gd name="connsiteX12" fmla="*/ 35172 w 42997"/>
              <a:gd name="connsiteY12" fmla="*/ 35960 h 57060"/>
              <a:gd name="connsiteX13" fmla="*/ 28332 w 42997"/>
              <a:gd name="connsiteY13" fmla="*/ 36674 h 57060"/>
              <a:gd name="connsiteX14" fmla="*/ 23444 w 42997"/>
              <a:gd name="connsiteY14" fmla="*/ 42965 h 57060"/>
              <a:gd name="connsiteX15" fmla="*/ 16257 w 42997"/>
              <a:gd name="connsiteY15" fmla="*/ 39125 h 57060"/>
              <a:gd name="connsiteX16" fmla="*/ 5581 w 42997"/>
              <a:gd name="connsiteY16" fmla="*/ 35331 h 57060"/>
              <a:gd name="connsiteX17" fmla="*/ 750 w 42997"/>
              <a:gd name="connsiteY17" fmla="*/ 33898 h 57060"/>
              <a:gd name="connsiteX18" fmla="*/ 348 w 42997"/>
              <a:gd name="connsiteY18" fmla="*/ 20443 h 57060"/>
              <a:gd name="connsiteX19" fmla="*/ 3640 w 42997"/>
              <a:gd name="connsiteY19" fmla="*/ 14366 h 57060"/>
              <a:gd name="connsiteX20" fmla="*/ 3677 w 42997"/>
              <a:gd name="connsiteY20" fmla="*/ 14229 h 57060"/>
              <a:gd name="connsiteX0" fmla="*/ 106000 w 2450525"/>
              <a:gd name="connsiteY0" fmla="*/ 966720 h 987487"/>
              <a:gd name="connsiteX1" fmla="*/ 85233 w 2450525"/>
              <a:gd name="connsiteY1" fmla="*/ 987487 h 987487"/>
              <a:gd name="connsiteX2" fmla="*/ 64466 w 2450525"/>
              <a:gd name="connsiteY2" fmla="*/ 966720 h 987487"/>
              <a:gd name="connsiteX3" fmla="*/ 85233 w 2450525"/>
              <a:gd name="connsiteY3" fmla="*/ 945953 h 987487"/>
              <a:gd name="connsiteX4" fmla="*/ 106000 w 2450525"/>
              <a:gd name="connsiteY4" fmla="*/ 966720 h 987487"/>
              <a:gd name="connsiteX0" fmla="*/ 286885 w 2450525"/>
              <a:gd name="connsiteY0" fmla="*/ 882591 h 987487"/>
              <a:gd name="connsiteX1" fmla="*/ 245351 w 2450525"/>
              <a:gd name="connsiteY1" fmla="*/ 924125 h 987487"/>
              <a:gd name="connsiteX2" fmla="*/ 203817 w 2450525"/>
              <a:gd name="connsiteY2" fmla="*/ 882591 h 987487"/>
              <a:gd name="connsiteX3" fmla="*/ 245351 w 2450525"/>
              <a:gd name="connsiteY3" fmla="*/ 841057 h 987487"/>
              <a:gd name="connsiteX4" fmla="*/ 286885 w 2450525"/>
              <a:gd name="connsiteY4" fmla="*/ 882591 h 987487"/>
              <a:gd name="connsiteX0" fmla="*/ 504538 w 2450525"/>
              <a:gd name="connsiteY0" fmla="*/ 779145 h 987487"/>
              <a:gd name="connsiteX1" fmla="*/ 442236 w 2450525"/>
              <a:gd name="connsiteY1" fmla="*/ 841447 h 987487"/>
              <a:gd name="connsiteX2" fmla="*/ 379934 w 2450525"/>
              <a:gd name="connsiteY2" fmla="*/ 779145 h 987487"/>
              <a:gd name="connsiteX3" fmla="*/ 442236 w 2450525"/>
              <a:gd name="connsiteY3" fmla="*/ 716843 h 987487"/>
              <a:gd name="connsiteX4" fmla="*/ 504538 w 2450525"/>
              <a:gd name="connsiteY4" fmla="*/ 779145 h 987487"/>
              <a:gd name="connsiteX0" fmla="*/ 6705 w 42997"/>
              <a:gd name="connsiteY0" fmla="*/ 34758 h 57060"/>
              <a:gd name="connsiteX1" fmla="*/ 5597 w 42997"/>
              <a:gd name="connsiteY1" fmla="*/ 35139 h 57060"/>
              <a:gd name="connsiteX2" fmla="*/ 16255 w 42997"/>
              <a:gd name="connsiteY2" fmla="*/ 38949 h 57060"/>
              <a:gd name="connsiteX3" fmla="*/ 15587 w 42997"/>
              <a:gd name="connsiteY3" fmla="*/ 37209 h 57060"/>
              <a:gd name="connsiteX4" fmla="*/ 28604 w 42997"/>
              <a:gd name="connsiteY4" fmla="*/ 34610 h 57060"/>
              <a:gd name="connsiteX5" fmla="*/ 28337 w 42997"/>
              <a:gd name="connsiteY5" fmla="*/ 36519 h 57060"/>
              <a:gd name="connsiteX6" fmla="*/ 38101 w 42997"/>
              <a:gd name="connsiteY6" fmla="*/ 5285 h 57060"/>
              <a:gd name="connsiteX7" fmla="*/ 38177 w 42997"/>
              <a:gd name="connsiteY7" fmla="*/ 6549 h 57060"/>
              <a:gd name="connsiteX8" fmla="*/ 28855 w 42997"/>
              <a:gd name="connsiteY8" fmla="*/ 3811 h 57060"/>
              <a:gd name="connsiteX9" fmla="*/ 29597 w 42997"/>
              <a:gd name="connsiteY9" fmla="*/ 2199 h 57060"/>
              <a:gd name="connsiteX10" fmla="*/ 21918 w 42997"/>
              <a:gd name="connsiteY10" fmla="*/ 4579 h 57060"/>
              <a:gd name="connsiteX11" fmla="*/ 22277 w 42997"/>
              <a:gd name="connsiteY11" fmla="*/ 3189 h 57060"/>
              <a:gd name="connsiteX12" fmla="*/ 13777 w 42997"/>
              <a:gd name="connsiteY12" fmla="*/ 5051 h 57060"/>
              <a:gd name="connsiteX13" fmla="*/ 15077 w 42997"/>
              <a:gd name="connsiteY13" fmla="*/ 6399 h 57060"/>
              <a:gd name="connsiteX14" fmla="*/ 3904 w 42997"/>
              <a:gd name="connsiteY14" fmla="*/ 15648 h 57060"/>
              <a:gd name="connsiteX15" fmla="*/ 3492 w 42997"/>
              <a:gd name="connsiteY15" fmla="*/ 12064 h 57060"/>
              <a:gd name="connsiteX0" fmla="*/ 3677 w 42997"/>
              <a:gd name="connsiteY0" fmla="*/ 14229 h 57060"/>
              <a:gd name="connsiteX1" fmla="*/ 5400 w 42997"/>
              <a:gd name="connsiteY1" fmla="*/ 6766 h 57060"/>
              <a:gd name="connsiteX2" fmla="*/ 13782 w 42997"/>
              <a:gd name="connsiteY2" fmla="*/ 5061 h 57060"/>
              <a:gd name="connsiteX3" fmla="*/ 22233 w 42997"/>
              <a:gd name="connsiteY3" fmla="*/ 3291 h 57060"/>
              <a:gd name="connsiteX4" fmla="*/ 25526 w 42997"/>
              <a:gd name="connsiteY4" fmla="*/ 59 h 57060"/>
              <a:gd name="connsiteX5" fmla="*/ 29610 w 42997"/>
              <a:gd name="connsiteY5" fmla="*/ 2340 h 57060"/>
              <a:gd name="connsiteX6" fmla="*/ 35240 w 42997"/>
              <a:gd name="connsiteY6" fmla="*/ 549 h 57060"/>
              <a:gd name="connsiteX7" fmla="*/ 38095 w 42997"/>
              <a:gd name="connsiteY7" fmla="*/ 5435 h 57060"/>
              <a:gd name="connsiteX8" fmla="*/ 41759 w 42997"/>
              <a:gd name="connsiteY8" fmla="*/ 10177 h 57060"/>
              <a:gd name="connsiteX9" fmla="*/ 41595 w 42997"/>
              <a:gd name="connsiteY9" fmla="*/ 15319 h 57060"/>
              <a:gd name="connsiteX10" fmla="*/ 42793 w 42997"/>
              <a:gd name="connsiteY10" fmla="*/ 23181 h 57060"/>
              <a:gd name="connsiteX11" fmla="*/ 37181 w 42997"/>
              <a:gd name="connsiteY11" fmla="*/ 30063 h 57060"/>
              <a:gd name="connsiteX12" fmla="*/ 35172 w 42997"/>
              <a:gd name="connsiteY12" fmla="*/ 35960 h 57060"/>
              <a:gd name="connsiteX13" fmla="*/ 28332 w 42997"/>
              <a:gd name="connsiteY13" fmla="*/ 36674 h 57060"/>
              <a:gd name="connsiteX14" fmla="*/ 23444 w 42997"/>
              <a:gd name="connsiteY14" fmla="*/ 42965 h 57060"/>
              <a:gd name="connsiteX15" fmla="*/ 16257 w 42997"/>
              <a:gd name="connsiteY15" fmla="*/ 39125 h 57060"/>
              <a:gd name="connsiteX16" fmla="*/ 5581 w 42997"/>
              <a:gd name="connsiteY16" fmla="*/ 35331 h 57060"/>
              <a:gd name="connsiteX17" fmla="*/ 750 w 42997"/>
              <a:gd name="connsiteY17" fmla="*/ 33898 h 57060"/>
              <a:gd name="connsiteX18" fmla="*/ 348 w 42997"/>
              <a:gd name="connsiteY18" fmla="*/ 20443 h 57060"/>
              <a:gd name="connsiteX19" fmla="*/ 3640 w 42997"/>
              <a:gd name="connsiteY19" fmla="*/ 14366 h 57060"/>
              <a:gd name="connsiteX20" fmla="*/ 3677 w 42997"/>
              <a:gd name="connsiteY20" fmla="*/ 14229 h 57060"/>
              <a:gd name="connsiteX0" fmla="*/ 106000 w 2450525"/>
              <a:gd name="connsiteY0" fmla="*/ 966720 h 987487"/>
              <a:gd name="connsiteX1" fmla="*/ 85233 w 2450525"/>
              <a:gd name="connsiteY1" fmla="*/ 987487 h 987487"/>
              <a:gd name="connsiteX2" fmla="*/ 64466 w 2450525"/>
              <a:gd name="connsiteY2" fmla="*/ 966720 h 987487"/>
              <a:gd name="connsiteX3" fmla="*/ 85233 w 2450525"/>
              <a:gd name="connsiteY3" fmla="*/ 945953 h 987487"/>
              <a:gd name="connsiteX4" fmla="*/ 106000 w 2450525"/>
              <a:gd name="connsiteY4" fmla="*/ 966720 h 987487"/>
              <a:gd name="connsiteX0" fmla="*/ 286885 w 2450525"/>
              <a:gd name="connsiteY0" fmla="*/ 882591 h 987487"/>
              <a:gd name="connsiteX1" fmla="*/ 245351 w 2450525"/>
              <a:gd name="connsiteY1" fmla="*/ 924125 h 987487"/>
              <a:gd name="connsiteX2" fmla="*/ 203817 w 2450525"/>
              <a:gd name="connsiteY2" fmla="*/ 882591 h 987487"/>
              <a:gd name="connsiteX3" fmla="*/ 245351 w 2450525"/>
              <a:gd name="connsiteY3" fmla="*/ 841057 h 987487"/>
              <a:gd name="connsiteX4" fmla="*/ 286885 w 2450525"/>
              <a:gd name="connsiteY4" fmla="*/ 882591 h 987487"/>
              <a:gd name="connsiteX0" fmla="*/ 504538 w 2450525"/>
              <a:gd name="connsiteY0" fmla="*/ 779145 h 987487"/>
              <a:gd name="connsiteX1" fmla="*/ 442236 w 2450525"/>
              <a:gd name="connsiteY1" fmla="*/ 841447 h 987487"/>
              <a:gd name="connsiteX2" fmla="*/ 379934 w 2450525"/>
              <a:gd name="connsiteY2" fmla="*/ 779145 h 987487"/>
              <a:gd name="connsiteX3" fmla="*/ 442236 w 2450525"/>
              <a:gd name="connsiteY3" fmla="*/ 716843 h 987487"/>
              <a:gd name="connsiteX4" fmla="*/ 504538 w 2450525"/>
              <a:gd name="connsiteY4" fmla="*/ 779145 h 987487"/>
              <a:gd name="connsiteX0" fmla="*/ 6705 w 42997"/>
              <a:gd name="connsiteY0" fmla="*/ 34758 h 57060"/>
              <a:gd name="connsiteX1" fmla="*/ 5597 w 42997"/>
              <a:gd name="connsiteY1" fmla="*/ 35139 h 57060"/>
              <a:gd name="connsiteX2" fmla="*/ 16255 w 42997"/>
              <a:gd name="connsiteY2" fmla="*/ 38949 h 57060"/>
              <a:gd name="connsiteX3" fmla="*/ 15587 w 42997"/>
              <a:gd name="connsiteY3" fmla="*/ 37209 h 57060"/>
              <a:gd name="connsiteX4" fmla="*/ 28604 w 42997"/>
              <a:gd name="connsiteY4" fmla="*/ 34610 h 57060"/>
              <a:gd name="connsiteX5" fmla="*/ 28337 w 42997"/>
              <a:gd name="connsiteY5" fmla="*/ 36519 h 57060"/>
              <a:gd name="connsiteX6" fmla="*/ 38101 w 42997"/>
              <a:gd name="connsiteY6" fmla="*/ 5285 h 57060"/>
              <a:gd name="connsiteX7" fmla="*/ 38177 w 42997"/>
              <a:gd name="connsiteY7" fmla="*/ 6549 h 57060"/>
              <a:gd name="connsiteX8" fmla="*/ 28855 w 42997"/>
              <a:gd name="connsiteY8" fmla="*/ 3811 h 57060"/>
              <a:gd name="connsiteX9" fmla="*/ 29597 w 42997"/>
              <a:gd name="connsiteY9" fmla="*/ 2199 h 57060"/>
              <a:gd name="connsiteX10" fmla="*/ 21918 w 42997"/>
              <a:gd name="connsiteY10" fmla="*/ 4579 h 57060"/>
              <a:gd name="connsiteX11" fmla="*/ 22277 w 42997"/>
              <a:gd name="connsiteY11" fmla="*/ 3189 h 57060"/>
              <a:gd name="connsiteX12" fmla="*/ 13777 w 42997"/>
              <a:gd name="connsiteY12" fmla="*/ 5051 h 57060"/>
              <a:gd name="connsiteX13" fmla="*/ 15077 w 42997"/>
              <a:gd name="connsiteY13" fmla="*/ 6399 h 57060"/>
              <a:gd name="connsiteX14" fmla="*/ 3904 w 42997"/>
              <a:gd name="connsiteY14" fmla="*/ 15648 h 57060"/>
              <a:gd name="connsiteX15" fmla="*/ 3474 w 42997"/>
              <a:gd name="connsiteY15" fmla="*/ 9356 h 57060"/>
              <a:gd name="connsiteX0" fmla="*/ 3438 w 42997"/>
              <a:gd name="connsiteY0" fmla="*/ 11696 h 57060"/>
              <a:gd name="connsiteX1" fmla="*/ 5400 w 42997"/>
              <a:gd name="connsiteY1" fmla="*/ 6766 h 57060"/>
              <a:gd name="connsiteX2" fmla="*/ 13782 w 42997"/>
              <a:gd name="connsiteY2" fmla="*/ 5061 h 57060"/>
              <a:gd name="connsiteX3" fmla="*/ 22233 w 42997"/>
              <a:gd name="connsiteY3" fmla="*/ 3291 h 57060"/>
              <a:gd name="connsiteX4" fmla="*/ 25526 w 42997"/>
              <a:gd name="connsiteY4" fmla="*/ 59 h 57060"/>
              <a:gd name="connsiteX5" fmla="*/ 29610 w 42997"/>
              <a:gd name="connsiteY5" fmla="*/ 2340 h 57060"/>
              <a:gd name="connsiteX6" fmla="*/ 35240 w 42997"/>
              <a:gd name="connsiteY6" fmla="*/ 549 h 57060"/>
              <a:gd name="connsiteX7" fmla="*/ 38095 w 42997"/>
              <a:gd name="connsiteY7" fmla="*/ 5435 h 57060"/>
              <a:gd name="connsiteX8" fmla="*/ 41759 w 42997"/>
              <a:gd name="connsiteY8" fmla="*/ 10177 h 57060"/>
              <a:gd name="connsiteX9" fmla="*/ 41595 w 42997"/>
              <a:gd name="connsiteY9" fmla="*/ 15319 h 57060"/>
              <a:gd name="connsiteX10" fmla="*/ 42793 w 42997"/>
              <a:gd name="connsiteY10" fmla="*/ 23181 h 57060"/>
              <a:gd name="connsiteX11" fmla="*/ 37181 w 42997"/>
              <a:gd name="connsiteY11" fmla="*/ 30063 h 57060"/>
              <a:gd name="connsiteX12" fmla="*/ 35172 w 42997"/>
              <a:gd name="connsiteY12" fmla="*/ 35960 h 57060"/>
              <a:gd name="connsiteX13" fmla="*/ 28332 w 42997"/>
              <a:gd name="connsiteY13" fmla="*/ 36674 h 57060"/>
              <a:gd name="connsiteX14" fmla="*/ 23444 w 42997"/>
              <a:gd name="connsiteY14" fmla="*/ 42965 h 57060"/>
              <a:gd name="connsiteX15" fmla="*/ 16257 w 42997"/>
              <a:gd name="connsiteY15" fmla="*/ 39125 h 57060"/>
              <a:gd name="connsiteX16" fmla="*/ 5581 w 42997"/>
              <a:gd name="connsiteY16" fmla="*/ 35331 h 57060"/>
              <a:gd name="connsiteX17" fmla="*/ 750 w 42997"/>
              <a:gd name="connsiteY17" fmla="*/ 33898 h 57060"/>
              <a:gd name="connsiteX18" fmla="*/ 348 w 42997"/>
              <a:gd name="connsiteY18" fmla="*/ 20443 h 57060"/>
              <a:gd name="connsiteX19" fmla="*/ 3640 w 42997"/>
              <a:gd name="connsiteY19" fmla="*/ 14366 h 57060"/>
              <a:gd name="connsiteX20" fmla="*/ 3438 w 42997"/>
              <a:gd name="connsiteY20" fmla="*/ 11696 h 57060"/>
              <a:gd name="connsiteX0" fmla="*/ 106000 w 2450525"/>
              <a:gd name="connsiteY0" fmla="*/ 966720 h 987487"/>
              <a:gd name="connsiteX1" fmla="*/ 85233 w 2450525"/>
              <a:gd name="connsiteY1" fmla="*/ 987487 h 987487"/>
              <a:gd name="connsiteX2" fmla="*/ 64466 w 2450525"/>
              <a:gd name="connsiteY2" fmla="*/ 966720 h 987487"/>
              <a:gd name="connsiteX3" fmla="*/ 85233 w 2450525"/>
              <a:gd name="connsiteY3" fmla="*/ 945953 h 987487"/>
              <a:gd name="connsiteX4" fmla="*/ 106000 w 2450525"/>
              <a:gd name="connsiteY4" fmla="*/ 966720 h 987487"/>
              <a:gd name="connsiteX0" fmla="*/ 286885 w 2450525"/>
              <a:gd name="connsiteY0" fmla="*/ 882591 h 987487"/>
              <a:gd name="connsiteX1" fmla="*/ 245351 w 2450525"/>
              <a:gd name="connsiteY1" fmla="*/ 924125 h 987487"/>
              <a:gd name="connsiteX2" fmla="*/ 203817 w 2450525"/>
              <a:gd name="connsiteY2" fmla="*/ 882591 h 987487"/>
              <a:gd name="connsiteX3" fmla="*/ 245351 w 2450525"/>
              <a:gd name="connsiteY3" fmla="*/ 841057 h 987487"/>
              <a:gd name="connsiteX4" fmla="*/ 286885 w 2450525"/>
              <a:gd name="connsiteY4" fmla="*/ 882591 h 987487"/>
              <a:gd name="connsiteX0" fmla="*/ 504538 w 2450525"/>
              <a:gd name="connsiteY0" fmla="*/ 779145 h 987487"/>
              <a:gd name="connsiteX1" fmla="*/ 442236 w 2450525"/>
              <a:gd name="connsiteY1" fmla="*/ 841447 h 987487"/>
              <a:gd name="connsiteX2" fmla="*/ 379934 w 2450525"/>
              <a:gd name="connsiteY2" fmla="*/ 779145 h 987487"/>
              <a:gd name="connsiteX3" fmla="*/ 442236 w 2450525"/>
              <a:gd name="connsiteY3" fmla="*/ 716843 h 987487"/>
              <a:gd name="connsiteX4" fmla="*/ 504538 w 2450525"/>
              <a:gd name="connsiteY4" fmla="*/ 779145 h 987487"/>
              <a:gd name="connsiteX0" fmla="*/ 6705 w 42997"/>
              <a:gd name="connsiteY0" fmla="*/ 34758 h 57060"/>
              <a:gd name="connsiteX1" fmla="*/ 5597 w 42997"/>
              <a:gd name="connsiteY1" fmla="*/ 35139 h 57060"/>
              <a:gd name="connsiteX2" fmla="*/ 16255 w 42997"/>
              <a:gd name="connsiteY2" fmla="*/ 38949 h 57060"/>
              <a:gd name="connsiteX3" fmla="*/ 15587 w 42997"/>
              <a:gd name="connsiteY3" fmla="*/ 37209 h 57060"/>
              <a:gd name="connsiteX4" fmla="*/ 28604 w 42997"/>
              <a:gd name="connsiteY4" fmla="*/ 34610 h 57060"/>
              <a:gd name="connsiteX5" fmla="*/ 28337 w 42997"/>
              <a:gd name="connsiteY5" fmla="*/ 36519 h 57060"/>
              <a:gd name="connsiteX6" fmla="*/ 38101 w 42997"/>
              <a:gd name="connsiteY6" fmla="*/ 5285 h 57060"/>
              <a:gd name="connsiteX7" fmla="*/ 38177 w 42997"/>
              <a:gd name="connsiteY7" fmla="*/ 6549 h 57060"/>
              <a:gd name="connsiteX8" fmla="*/ 28855 w 42997"/>
              <a:gd name="connsiteY8" fmla="*/ 3811 h 57060"/>
              <a:gd name="connsiteX9" fmla="*/ 29597 w 42997"/>
              <a:gd name="connsiteY9" fmla="*/ 2199 h 57060"/>
              <a:gd name="connsiteX10" fmla="*/ 21918 w 42997"/>
              <a:gd name="connsiteY10" fmla="*/ 4579 h 57060"/>
              <a:gd name="connsiteX11" fmla="*/ 22277 w 42997"/>
              <a:gd name="connsiteY11" fmla="*/ 3189 h 57060"/>
              <a:gd name="connsiteX12" fmla="*/ 13777 w 42997"/>
              <a:gd name="connsiteY12" fmla="*/ 5051 h 57060"/>
              <a:gd name="connsiteX13" fmla="*/ 15077 w 42997"/>
              <a:gd name="connsiteY13" fmla="*/ 6399 h 57060"/>
              <a:gd name="connsiteX14" fmla="*/ 3904 w 42997"/>
              <a:gd name="connsiteY14" fmla="*/ 15648 h 57060"/>
              <a:gd name="connsiteX15" fmla="*/ 3474 w 42997"/>
              <a:gd name="connsiteY15" fmla="*/ 9356 h 57060"/>
              <a:gd name="connsiteX0" fmla="*/ 3438 w 42997"/>
              <a:gd name="connsiteY0" fmla="*/ 11696 h 57060"/>
              <a:gd name="connsiteX1" fmla="*/ 5400 w 42997"/>
              <a:gd name="connsiteY1" fmla="*/ 6766 h 57060"/>
              <a:gd name="connsiteX2" fmla="*/ 13782 w 42997"/>
              <a:gd name="connsiteY2" fmla="*/ 5061 h 57060"/>
              <a:gd name="connsiteX3" fmla="*/ 22233 w 42997"/>
              <a:gd name="connsiteY3" fmla="*/ 3291 h 57060"/>
              <a:gd name="connsiteX4" fmla="*/ 25526 w 42997"/>
              <a:gd name="connsiteY4" fmla="*/ 59 h 57060"/>
              <a:gd name="connsiteX5" fmla="*/ 29610 w 42997"/>
              <a:gd name="connsiteY5" fmla="*/ 2340 h 57060"/>
              <a:gd name="connsiteX6" fmla="*/ 35240 w 42997"/>
              <a:gd name="connsiteY6" fmla="*/ 549 h 57060"/>
              <a:gd name="connsiteX7" fmla="*/ 38095 w 42997"/>
              <a:gd name="connsiteY7" fmla="*/ 5435 h 57060"/>
              <a:gd name="connsiteX8" fmla="*/ 41759 w 42997"/>
              <a:gd name="connsiteY8" fmla="*/ 10177 h 57060"/>
              <a:gd name="connsiteX9" fmla="*/ 41595 w 42997"/>
              <a:gd name="connsiteY9" fmla="*/ 15319 h 57060"/>
              <a:gd name="connsiteX10" fmla="*/ 42793 w 42997"/>
              <a:gd name="connsiteY10" fmla="*/ 23181 h 57060"/>
              <a:gd name="connsiteX11" fmla="*/ 37181 w 42997"/>
              <a:gd name="connsiteY11" fmla="*/ 30063 h 57060"/>
              <a:gd name="connsiteX12" fmla="*/ 35172 w 42997"/>
              <a:gd name="connsiteY12" fmla="*/ 35960 h 57060"/>
              <a:gd name="connsiteX13" fmla="*/ 28332 w 42997"/>
              <a:gd name="connsiteY13" fmla="*/ 36674 h 57060"/>
              <a:gd name="connsiteX14" fmla="*/ 23444 w 42997"/>
              <a:gd name="connsiteY14" fmla="*/ 42965 h 57060"/>
              <a:gd name="connsiteX15" fmla="*/ 16257 w 42997"/>
              <a:gd name="connsiteY15" fmla="*/ 39125 h 57060"/>
              <a:gd name="connsiteX16" fmla="*/ 5581 w 42997"/>
              <a:gd name="connsiteY16" fmla="*/ 35331 h 57060"/>
              <a:gd name="connsiteX17" fmla="*/ 750 w 42997"/>
              <a:gd name="connsiteY17" fmla="*/ 33898 h 57060"/>
              <a:gd name="connsiteX18" fmla="*/ 348 w 42997"/>
              <a:gd name="connsiteY18" fmla="*/ 20443 h 57060"/>
              <a:gd name="connsiteX19" fmla="*/ 3640 w 42997"/>
              <a:gd name="connsiteY19" fmla="*/ 14366 h 57060"/>
              <a:gd name="connsiteX20" fmla="*/ 3438 w 42997"/>
              <a:gd name="connsiteY20" fmla="*/ 11696 h 57060"/>
              <a:gd name="connsiteX0" fmla="*/ 106000 w 2450525"/>
              <a:gd name="connsiteY0" fmla="*/ 966720 h 987487"/>
              <a:gd name="connsiteX1" fmla="*/ 85233 w 2450525"/>
              <a:gd name="connsiteY1" fmla="*/ 987487 h 987487"/>
              <a:gd name="connsiteX2" fmla="*/ 64466 w 2450525"/>
              <a:gd name="connsiteY2" fmla="*/ 966720 h 987487"/>
              <a:gd name="connsiteX3" fmla="*/ 85233 w 2450525"/>
              <a:gd name="connsiteY3" fmla="*/ 945953 h 987487"/>
              <a:gd name="connsiteX4" fmla="*/ 106000 w 2450525"/>
              <a:gd name="connsiteY4" fmla="*/ 966720 h 987487"/>
              <a:gd name="connsiteX0" fmla="*/ 286885 w 2450525"/>
              <a:gd name="connsiteY0" fmla="*/ 882591 h 987487"/>
              <a:gd name="connsiteX1" fmla="*/ 245351 w 2450525"/>
              <a:gd name="connsiteY1" fmla="*/ 924125 h 987487"/>
              <a:gd name="connsiteX2" fmla="*/ 203817 w 2450525"/>
              <a:gd name="connsiteY2" fmla="*/ 882591 h 987487"/>
              <a:gd name="connsiteX3" fmla="*/ 245351 w 2450525"/>
              <a:gd name="connsiteY3" fmla="*/ 841057 h 987487"/>
              <a:gd name="connsiteX4" fmla="*/ 286885 w 2450525"/>
              <a:gd name="connsiteY4" fmla="*/ 882591 h 987487"/>
              <a:gd name="connsiteX0" fmla="*/ 504538 w 2450525"/>
              <a:gd name="connsiteY0" fmla="*/ 779145 h 987487"/>
              <a:gd name="connsiteX1" fmla="*/ 442236 w 2450525"/>
              <a:gd name="connsiteY1" fmla="*/ 841447 h 987487"/>
              <a:gd name="connsiteX2" fmla="*/ 379934 w 2450525"/>
              <a:gd name="connsiteY2" fmla="*/ 779145 h 987487"/>
              <a:gd name="connsiteX3" fmla="*/ 442236 w 2450525"/>
              <a:gd name="connsiteY3" fmla="*/ 716843 h 987487"/>
              <a:gd name="connsiteX4" fmla="*/ 504538 w 2450525"/>
              <a:gd name="connsiteY4" fmla="*/ 779145 h 987487"/>
              <a:gd name="connsiteX0" fmla="*/ 6705 w 42997"/>
              <a:gd name="connsiteY0" fmla="*/ 34758 h 57060"/>
              <a:gd name="connsiteX1" fmla="*/ 5597 w 42997"/>
              <a:gd name="connsiteY1" fmla="*/ 35139 h 57060"/>
              <a:gd name="connsiteX2" fmla="*/ 16255 w 42997"/>
              <a:gd name="connsiteY2" fmla="*/ 38949 h 57060"/>
              <a:gd name="connsiteX3" fmla="*/ 15587 w 42997"/>
              <a:gd name="connsiteY3" fmla="*/ 37209 h 57060"/>
              <a:gd name="connsiteX4" fmla="*/ 28604 w 42997"/>
              <a:gd name="connsiteY4" fmla="*/ 34610 h 57060"/>
              <a:gd name="connsiteX5" fmla="*/ 28337 w 42997"/>
              <a:gd name="connsiteY5" fmla="*/ 36519 h 57060"/>
              <a:gd name="connsiteX6" fmla="*/ 38101 w 42997"/>
              <a:gd name="connsiteY6" fmla="*/ 5285 h 57060"/>
              <a:gd name="connsiteX7" fmla="*/ 38177 w 42997"/>
              <a:gd name="connsiteY7" fmla="*/ 6549 h 57060"/>
              <a:gd name="connsiteX8" fmla="*/ 28855 w 42997"/>
              <a:gd name="connsiteY8" fmla="*/ 3811 h 57060"/>
              <a:gd name="connsiteX9" fmla="*/ 29597 w 42997"/>
              <a:gd name="connsiteY9" fmla="*/ 2199 h 57060"/>
              <a:gd name="connsiteX10" fmla="*/ 21918 w 42997"/>
              <a:gd name="connsiteY10" fmla="*/ 4579 h 57060"/>
              <a:gd name="connsiteX11" fmla="*/ 22277 w 42997"/>
              <a:gd name="connsiteY11" fmla="*/ 3189 h 57060"/>
              <a:gd name="connsiteX12" fmla="*/ 13777 w 42997"/>
              <a:gd name="connsiteY12" fmla="*/ 5051 h 57060"/>
              <a:gd name="connsiteX13" fmla="*/ 15077 w 42997"/>
              <a:gd name="connsiteY13" fmla="*/ 6399 h 57060"/>
              <a:gd name="connsiteX14" fmla="*/ 3838 w 42997"/>
              <a:gd name="connsiteY14" fmla="*/ 13406 h 57060"/>
              <a:gd name="connsiteX15" fmla="*/ 3474 w 42997"/>
              <a:gd name="connsiteY15" fmla="*/ 9356 h 57060"/>
              <a:gd name="connsiteX0" fmla="*/ 3438 w 42997"/>
              <a:gd name="connsiteY0" fmla="*/ 11696 h 57060"/>
              <a:gd name="connsiteX1" fmla="*/ 5400 w 42997"/>
              <a:gd name="connsiteY1" fmla="*/ 6766 h 57060"/>
              <a:gd name="connsiteX2" fmla="*/ 13782 w 42997"/>
              <a:gd name="connsiteY2" fmla="*/ 5061 h 57060"/>
              <a:gd name="connsiteX3" fmla="*/ 22233 w 42997"/>
              <a:gd name="connsiteY3" fmla="*/ 3291 h 57060"/>
              <a:gd name="connsiteX4" fmla="*/ 25526 w 42997"/>
              <a:gd name="connsiteY4" fmla="*/ 59 h 57060"/>
              <a:gd name="connsiteX5" fmla="*/ 29610 w 42997"/>
              <a:gd name="connsiteY5" fmla="*/ 2340 h 57060"/>
              <a:gd name="connsiteX6" fmla="*/ 35240 w 42997"/>
              <a:gd name="connsiteY6" fmla="*/ 549 h 57060"/>
              <a:gd name="connsiteX7" fmla="*/ 38095 w 42997"/>
              <a:gd name="connsiteY7" fmla="*/ 5435 h 57060"/>
              <a:gd name="connsiteX8" fmla="*/ 41759 w 42997"/>
              <a:gd name="connsiteY8" fmla="*/ 10177 h 57060"/>
              <a:gd name="connsiteX9" fmla="*/ 41595 w 42997"/>
              <a:gd name="connsiteY9" fmla="*/ 15319 h 57060"/>
              <a:gd name="connsiteX10" fmla="*/ 42793 w 42997"/>
              <a:gd name="connsiteY10" fmla="*/ 23181 h 57060"/>
              <a:gd name="connsiteX11" fmla="*/ 37181 w 42997"/>
              <a:gd name="connsiteY11" fmla="*/ 30063 h 57060"/>
              <a:gd name="connsiteX12" fmla="*/ 35172 w 42997"/>
              <a:gd name="connsiteY12" fmla="*/ 35960 h 57060"/>
              <a:gd name="connsiteX13" fmla="*/ 28332 w 42997"/>
              <a:gd name="connsiteY13" fmla="*/ 36674 h 57060"/>
              <a:gd name="connsiteX14" fmla="*/ 23444 w 42997"/>
              <a:gd name="connsiteY14" fmla="*/ 42965 h 57060"/>
              <a:gd name="connsiteX15" fmla="*/ 16257 w 42997"/>
              <a:gd name="connsiteY15" fmla="*/ 39125 h 57060"/>
              <a:gd name="connsiteX16" fmla="*/ 5581 w 42997"/>
              <a:gd name="connsiteY16" fmla="*/ 35331 h 57060"/>
              <a:gd name="connsiteX17" fmla="*/ 750 w 42997"/>
              <a:gd name="connsiteY17" fmla="*/ 33898 h 57060"/>
              <a:gd name="connsiteX18" fmla="*/ 348 w 42997"/>
              <a:gd name="connsiteY18" fmla="*/ 20443 h 57060"/>
              <a:gd name="connsiteX19" fmla="*/ 2669 w 42997"/>
              <a:gd name="connsiteY19" fmla="*/ 14751 h 57060"/>
              <a:gd name="connsiteX20" fmla="*/ 3438 w 42997"/>
              <a:gd name="connsiteY20" fmla="*/ 11696 h 57060"/>
              <a:gd name="connsiteX0" fmla="*/ 106000 w 2450525"/>
              <a:gd name="connsiteY0" fmla="*/ 966720 h 987487"/>
              <a:gd name="connsiteX1" fmla="*/ 85233 w 2450525"/>
              <a:gd name="connsiteY1" fmla="*/ 987487 h 987487"/>
              <a:gd name="connsiteX2" fmla="*/ 64466 w 2450525"/>
              <a:gd name="connsiteY2" fmla="*/ 966720 h 987487"/>
              <a:gd name="connsiteX3" fmla="*/ 85233 w 2450525"/>
              <a:gd name="connsiteY3" fmla="*/ 945953 h 987487"/>
              <a:gd name="connsiteX4" fmla="*/ 106000 w 2450525"/>
              <a:gd name="connsiteY4" fmla="*/ 966720 h 987487"/>
              <a:gd name="connsiteX0" fmla="*/ 286885 w 2450525"/>
              <a:gd name="connsiteY0" fmla="*/ 882591 h 987487"/>
              <a:gd name="connsiteX1" fmla="*/ 245351 w 2450525"/>
              <a:gd name="connsiteY1" fmla="*/ 924125 h 987487"/>
              <a:gd name="connsiteX2" fmla="*/ 203817 w 2450525"/>
              <a:gd name="connsiteY2" fmla="*/ 882591 h 987487"/>
              <a:gd name="connsiteX3" fmla="*/ 245351 w 2450525"/>
              <a:gd name="connsiteY3" fmla="*/ 841057 h 987487"/>
              <a:gd name="connsiteX4" fmla="*/ 286885 w 2450525"/>
              <a:gd name="connsiteY4" fmla="*/ 882591 h 987487"/>
              <a:gd name="connsiteX0" fmla="*/ 504538 w 2450525"/>
              <a:gd name="connsiteY0" fmla="*/ 779145 h 987487"/>
              <a:gd name="connsiteX1" fmla="*/ 442236 w 2450525"/>
              <a:gd name="connsiteY1" fmla="*/ 841447 h 987487"/>
              <a:gd name="connsiteX2" fmla="*/ 379934 w 2450525"/>
              <a:gd name="connsiteY2" fmla="*/ 779145 h 987487"/>
              <a:gd name="connsiteX3" fmla="*/ 442236 w 2450525"/>
              <a:gd name="connsiteY3" fmla="*/ 716843 h 987487"/>
              <a:gd name="connsiteX4" fmla="*/ 504538 w 2450525"/>
              <a:gd name="connsiteY4" fmla="*/ 779145 h 987487"/>
              <a:gd name="connsiteX0" fmla="*/ 6705 w 42997"/>
              <a:gd name="connsiteY0" fmla="*/ 34758 h 57060"/>
              <a:gd name="connsiteX1" fmla="*/ 5597 w 42997"/>
              <a:gd name="connsiteY1" fmla="*/ 35139 h 57060"/>
              <a:gd name="connsiteX2" fmla="*/ 16255 w 42997"/>
              <a:gd name="connsiteY2" fmla="*/ 38949 h 57060"/>
              <a:gd name="connsiteX3" fmla="*/ 15587 w 42997"/>
              <a:gd name="connsiteY3" fmla="*/ 37209 h 57060"/>
              <a:gd name="connsiteX4" fmla="*/ 28604 w 42997"/>
              <a:gd name="connsiteY4" fmla="*/ 34610 h 57060"/>
              <a:gd name="connsiteX5" fmla="*/ 28337 w 42997"/>
              <a:gd name="connsiteY5" fmla="*/ 36519 h 57060"/>
              <a:gd name="connsiteX6" fmla="*/ 38101 w 42997"/>
              <a:gd name="connsiteY6" fmla="*/ 5285 h 57060"/>
              <a:gd name="connsiteX7" fmla="*/ 38177 w 42997"/>
              <a:gd name="connsiteY7" fmla="*/ 6549 h 57060"/>
              <a:gd name="connsiteX8" fmla="*/ 28855 w 42997"/>
              <a:gd name="connsiteY8" fmla="*/ 3811 h 57060"/>
              <a:gd name="connsiteX9" fmla="*/ 29597 w 42997"/>
              <a:gd name="connsiteY9" fmla="*/ 2199 h 57060"/>
              <a:gd name="connsiteX10" fmla="*/ 21918 w 42997"/>
              <a:gd name="connsiteY10" fmla="*/ 4579 h 57060"/>
              <a:gd name="connsiteX11" fmla="*/ 22277 w 42997"/>
              <a:gd name="connsiteY11" fmla="*/ 3189 h 57060"/>
              <a:gd name="connsiteX12" fmla="*/ 13777 w 42997"/>
              <a:gd name="connsiteY12" fmla="*/ 5051 h 57060"/>
              <a:gd name="connsiteX13" fmla="*/ 15077 w 42997"/>
              <a:gd name="connsiteY13" fmla="*/ 6399 h 57060"/>
              <a:gd name="connsiteX14" fmla="*/ 3838 w 42997"/>
              <a:gd name="connsiteY14" fmla="*/ 13406 h 57060"/>
              <a:gd name="connsiteX15" fmla="*/ 3474 w 42997"/>
              <a:gd name="connsiteY15" fmla="*/ 9356 h 57060"/>
              <a:gd name="connsiteX0" fmla="*/ 2341 w 42997"/>
              <a:gd name="connsiteY0" fmla="*/ 11211 h 57060"/>
              <a:gd name="connsiteX1" fmla="*/ 5400 w 42997"/>
              <a:gd name="connsiteY1" fmla="*/ 6766 h 57060"/>
              <a:gd name="connsiteX2" fmla="*/ 13782 w 42997"/>
              <a:gd name="connsiteY2" fmla="*/ 5061 h 57060"/>
              <a:gd name="connsiteX3" fmla="*/ 22233 w 42997"/>
              <a:gd name="connsiteY3" fmla="*/ 3291 h 57060"/>
              <a:gd name="connsiteX4" fmla="*/ 25526 w 42997"/>
              <a:gd name="connsiteY4" fmla="*/ 59 h 57060"/>
              <a:gd name="connsiteX5" fmla="*/ 29610 w 42997"/>
              <a:gd name="connsiteY5" fmla="*/ 2340 h 57060"/>
              <a:gd name="connsiteX6" fmla="*/ 35240 w 42997"/>
              <a:gd name="connsiteY6" fmla="*/ 549 h 57060"/>
              <a:gd name="connsiteX7" fmla="*/ 38095 w 42997"/>
              <a:gd name="connsiteY7" fmla="*/ 5435 h 57060"/>
              <a:gd name="connsiteX8" fmla="*/ 41759 w 42997"/>
              <a:gd name="connsiteY8" fmla="*/ 10177 h 57060"/>
              <a:gd name="connsiteX9" fmla="*/ 41595 w 42997"/>
              <a:gd name="connsiteY9" fmla="*/ 15319 h 57060"/>
              <a:gd name="connsiteX10" fmla="*/ 42793 w 42997"/>
              <a:gd name="connsiteY10" fmla="*/ 23181 h 57060"/>
              <a:gd name="connsiteX11" fmla="*/ 37181 w 42997"/>
              <a:gd name="connsiteY11" fmla="*/ 30063 h 57060"/>
              <a:gd name="connsiteX12" fmla="*/ 35172 w 42997"/>
              <a:gd name="connsiteY12" fmla="*/ 35960 h 57060"/>
              <a:gd name="connsiteX13" fmla="*/ 28332 w 42997"/>
              <a:gd name="connsiteY13" fmla="*/ 36674 h 57060"/>
              <a:gd name="connsiteX14" fmla="*/ 23444 w 42997"/>
              <a:gd name="connsiteY14" fmla="*/ 42965 h 57060"/>
              <a:gd name="connsiteX15" fmla="*/ 16257 w 42997"/>
              <a:gd name="connsiteY15" fmla="*/ 39125 h 57060"/>
              <a:gd name="connsiteX16" fmla="*/ 5581 w 42997"/>
              <a:gd name="connsiteY16" fmla="*/ 35331 h 57060"/>
              <a:gd name="connsiteX17" fmla="*/ 750 w 42997"/>
              <a:gd name="connsiteY17" fmla="*/ 33898 h 57060"/>
              <a:gd name="connsiteX18" fmla="*/ 348 w 42997"/>
              <a:gd name="connsiteY18" fmla="*/ 20443 h 57060"/>
              <a:gd name="connsiteX19" fmla="*/ 2669 w 42997"/>
              <a:gd name="connsiteY19" fmla="*/ 14751 h 57060"/>
              <a:gd name="connsiteX20" fmla="*/ 2341 w 42997"/>
              <a:gd name="connsiteY20" fmla="*/ 11211 h 57060"/>
              <a:gd name="connsiteX0" fmla="*/ 106000 w 2450525"/>
              <a:gd name="connsiteY0" fmla="*/ 966720 h 987487"/>
              <a:gd name="connsiteX1" fmla="*/ 85233 w 2450525"/>
              <a:gd name="connsiteY1" fmla="*/ 987487 h 987487"/>
              <a:gd name="connsiteX2" fmla="*/ 64466 w 2450525"/>
              <a:gd name="connsiteY2" fmla="*/ 966720 h 987487"/>
              <a:gd name="connsiteX3" fmla="*/ 85233 w 2450525"/>
              <a:gd name="connsiteY3" fmla="*/ 945953 h 987487"/>
              <a:gd name="connsiteX4" fmla="*/ 106000 w 2450525"/>
              <a:gd name="connsiteY4" fmla="*/ 966720 h 987487"/>
              <a:gd name="connsiteX0" fmla="*/ 286885 w 2450525"/>
              <a:gd name="connsiteY0" fmla="*/ 882591 h 987487"/>
              <a:gd name="connsiteX1" fmla="*/ 245351 w 2450525"/>
              <a:gd name="connsiteY1" fmla="*/ 924125 h 987487"/>
              <a:gd name="connsiteX2" fmla="*/ 203817 w 2450525"/>
              <a:gd name="connsiteY2" fmla="*/ 882591 h 987487"/>
              <a:gd name="connsiteX3" fmla="*/ 245351 w 2450525"/>
              <a:gd name="connsiteY3" fmla="*/ 841057 h 987487"/>
              <a:gd name="connsiteX4" fmla="*/ 286885 w 2450525"/>
              <a:gd name="connsiteY4" fmla="*/ 882591 h 987487"/>
              <a:gd name="connsiteX0" fmla="*/ 504538 w 2450525"/>
              <a:gd name="connsiteY0" fmla="*/ 779145 h 987487"/>
              <a:gd name="connsiteX1" fmla="*/ 442236 w 2450525"/>
              <a:gd name="connsiteY1" fmla="*/ 841447 h 987487"/>
              <a:gd name="connsiteX2" fmla="*/ 379934 w 2450525"/>
              <a:gd name="connsiteY2" fmla="*/ 779145 h 987487"/>
              <a:gd name="connsiteX3" fmla="*/ 442236 w 2450525"/>
              <a:gd name="connsiteY3" fmla="*/ 716843 h 987487"/>
              <a:gd name="connsiteX4" fmla="*/ 504538 w 2450525"/>
              <a:gd name="connsiteY4" fmla="*/ 779145 h 987487"/>
              <a:gd name="connsiteX0" fmla="*/ 6705 w 42997"/>
              <a:gd name="connsiteY0" fmla="*/ 34758 h 57060"/>
              <a:gd name="connsiteX1" fmla="*/ 5597 w 42997"/>
              <a:gd name="connsiteY1" fmla="*/ 35139 h 57060"/>
              <a:gd name="connsiteX2" fmla="*/ 16255 w 42997"/>
              <a:gd name="connsiteY2" fmla="*/ 38949 h 57060"/>
              <a:gd name="connsiteX3" fmla="*/ 15587 w 42997"/>
              <a:gd name="connsiteY3" fmla="*/ 37209 h 57060"/>
              <a:gd name="connsiteX4" fmla="*/ 28604 w 42997"/>
              <a:gd name="connsiteY4" fmla="*/ 34610 h 57060"/>
              <a:gd name="connsiteX5" fmla="*/ 28337 w 42997"/>
              <a:gd name="connsiteY5" fmla="*/ 36519 h 57060"/>
              <a:gd name="connsiteX6" fmla="*/ 38101 w 42997"/>
              <a:gd name="connsiteY6" fmla="*/ 5285 h 57060"/>
              <a:gd name="connsiteX7" fmla="*/ 38177 w 42997"/>
              <a:gd name="connsiteY7" fmla="*/ 6549 h 57060"/>
              <a:gd name="connsiteX8" fmla="*/ 28855 w 42997"/>
              <a:gd name="connsiteY8" fmla="*/ 3811 h 57060"/>
              <a:gd name="connsiteX9" fmla="*/ 29597 w 42997"/>
              <a:gd name="connsiteY9" fmla="*/ 2199 h 57060"/>
              <a:gd name="connsiteX10" fmla="*/ 21918 w 42997"/>
              <a:gd name="connsiteY10" fmla="*/ 4579 h 57060"/>
              <a:gd name="connsiteX11" fmla="*/ 22277 w 42997"/>
              <a:gd name="connsiteY11" fmla="*/ 3189 h 57060"/>
              <a:gd name="connsiteX12" fmla="*/ 13777 w 42997"/>
              <a:gd name="connsiteY12" fmla="*/ 5051 h 57060"/>
              <a:gd name="connsiteX13" fmla="*/ 15077 w 42997"/>
              <a:gd name="connsiteY13" fmla="*/ 6399 h 57060"/>
              <a:gd name="connsiteX14" fmla="*/ 3838 w 42997"/>
              <a:gd name="connsiteY14" fmla="*/ 13406 h 57060"/>
              <a:gd name="connsiteX15" fmla="*/ 3474 w 42997"/>
              <a:gd name="connsiteY15" fmla="*/ 9356 h 57060"/>
              <a:gd name="connsiteX0" fmla="*/ 2341 w 42997"/>
              <a:gd name="connsiteY0" fmla="*/ 11211 h 57060"/>
              <a:gd name="connsiteX1" fmla="*/ 5400 w 42997"/>
              <a:gd name="connsiteY1" fmla="*/ 6766 h 57060"/>
              <a:gd name="connsiteX2" fmla="*/ 13782 w 42997"/>
              <a:gd name="connsiteY2" fmla="*/ 5061 h 57060"/>
              <a:gd name="connsiteX3" fmla="*/ 22233 w 42997"/>
              <a:gd name="connsiteY3" fmla="*/ 3291 h 57060"/>
              <a:gd name="connsiteX4" fmla="*/ 25526 w 42997"/>
              <a:gd name="connsiteY4" fmla="*/ 59 h 57060"/>
              <a:gd name="connsiteX5" fmla="*/ 29610 w 42997"/>
              <a:gd name="connsiteY5" fmla="*/ 2340 h 57060"/>
              <a:gd name="connsiteX6" fmla="*/ 35240 w 42997"/>
              <a:gd name="connsiteY6" fmla="*/ 549 h 57060"/>
              <a:gd name="connsiteX7" fmla="*/ 38095 w 42997"/>
              <a:gd name="connsiteY7" fmla="*/ 5435 h 57060"/>
              <a:gd name="connsiteX8" fmla="*/ 41759 w 42997"/>
              <a:gd name="connsiteY8" fmla="*/ 10177 h 57060"/>
              <a:gd name="connsiteX9" fmla="*/ 41595 w 42997"/>
              <a:gd name="connsiteY9" fmla="*/ 15319 h 57060"/>
              <a:gd name="connsiteX10" fmla="*/ 42793 w 42997"/>
              <a:gd name="connsiteY10" fmla="*/ 23181 h 57060"/>
              <a:gd name="connsiteX11" fmla="*/ 37181 w 42997"/>
              <a:gd name="connsiteY11" fmla="*/ 30063 h 57060"/>
              <a:gd name="connsiteX12" fmla="*/ 35172 w 42997"/>
              <a:gd name="connsiteY12" fmla="*/ 35960 h 57060"/>
              <a:gd name="connsiteX13" fmla="*/ 28332 w 42997"/>
              <a:gd name="connsiteY13" fmla="*/ 36674 h 57060"/>
              <a:gd name="connsiteX14" fmla="*/ 23444 w 42997"/>
              <a:gd name="connsiteY14" fmla="*/ 42965 h 57060"/>
              <a:gd name="connsiteX15" fmla="*/ 16257 w 42997"/>
              <a:gd name="connsiteY15" fmla="*/ 39125 h 57060"/>
              <a:gd name="connsiteX16" fmla="*/ 5581 w 42997"/>
              <a:gd name="connsiteY16" fmla="*/ 35331 h 57060"/>
              <a:gd name="connsiteX17" fmla="*/ 750 w 42997"/>
              <a:gd name="connsiteY17" fmla="*/ 33898 h 57060"/>
              <a:gd name="connsiteX18" fmla="*/ 348 w 42997"/>
              <a:gd name="connsiteY18" fmla="*/ 20443 h 57060"/>
              <a:gd name="connsiteX19" fmla="*/ 2669 w 42997"/>
              <a:gd name="connsiteY19" fmla="*/ 14751 h 57060"/>
              <a:gd name="connsiteX20" fmla="*/ 2341 w 42997"/>
              <a:gd name="connsiteY20" fmla="*/ 11211 h 57060"/>
              <a:gd name="connsiteX0" fmla="*/ 106000 w 2450525"/>
              <a:gd name="connsiteY0" fmla="*/ 966720 h 987487"/>
              <a:gd name="connsiteX1" fmla="*/ 85233 w 2450525"/>
              <a:gd name="connsiteY1" fmla="*/ 987487 h 987487"/>
              <a:gd name="connsiteX2" fmla="*/ 64466 w 2450525"/>
              <a:gd name="connsiteY2" fmla="*/ 966720 h 987487"/>
              <a:gd name="connsiteX3" fmla="*/ 85233 w 2450525"/>
              <a:gd name="connsiteY3" fmla="*/ 945953 h 987487"/>
              <a:gd name="connsiteX4" fmla="*/ 106000 w 2450525"/>
              <a:gd name="connsiteY4" fmla="*/ 966720 h 987487"/>
              <a:gd name="connsiteX0" fmla="*/ 286885 w 2450525"/>
              <a:gd name="connsiteY0" fmla="*/ 882591 h 987487"/>
              <a:gd name="connsiteX1" fmla="*/ 245351 w 2450525"/>
              <a:gd name="connsiteY1" fmla="*/ 924125 h 987487"/>
              <a:gd name="connsiteX2" fmla="*/ 203817 w 2450525"/>
              <a:gd name="connsiteY2" fmla="*/ 882591 h 987487"/>
              <a:gd name="connsiteX3" fmla="*/ 245351 w 2450525"/>
              <a:gd name="connsiteY3" fmla="*/ 841057 h 987487"/>
              <a:gd name="connsiteX4" fmla="*/ 286885 w 2450525"/>
              <a:gd name="connsiteY4" fmla="*/ 882591 h 987487"/>
              <a:gd name="connsiteX0" fmla="*/ 504538 w 2450525"/>
              <a:gd name="connsiteY0" fmla="*/ 779145 h 987487"/>
              <a:gd name="connsiteX1" fmla="*/ 442236 w 2450525"/>
              <a:gd name="connsiteY1" fmla="*/ 841447 h 987487"/>
              <a:gd name="connsiteX2" fmla="*/ 379934 w 2450525"/>
              <a:gd name="connsiteY2" fmla="*/ 779145 h 987487"/>
              <a:gd name="connsiteX3" fmla="*/ 442236 w 2450525"/>
              <a:gd name="connsiteY3" fmla="*/ 716843 h 987487"/>
              <a:gd name="connsiteX4" fmla="*/ 504538 w 2450525"/>
              <a:gd name="connsiteY4" fmla="*/ 779145 h 987487"/>
              <a:gd name="connsiteX0" fmla="*/ 6705 w 42997"/>
              <a:gd name="connsiteY0" fmla="*/ 34758 h 57060"/>
              <a:gd name="connsiteX1" fmla="*/ 5597 w 42997"/>
              <a:gd name="connsiteY1" fmla="*/ 35139 h 57060"/>
              <a:gd name="connsiteX2" fmla="*/ 16255 w 42997"/>
              <a:gd name="connsiteY2" fmla="*/ 38949 h 57060"/>
              <a:gd name="connsiteX3" fmla="*/ 15587 w 42997"/>
              <a:gd name="connsiteY3" fmla="*/ 37209 h 57060"/>
              <a:gd name="connsiteX4" fmla="*/ 28604 w 42997"/>
              <a:gd name="connsiteY4" fmla="*/ 34610 h 57060"/>
              <a:gd name="connsiteX5" fmla="*/ 28337 w 42997"/>
              <a:gd name="connsiteY5" fmla="*/ 36519 h 57060"/>
              <a:gd name="connsiteX6" fmla="*/ 38101 w 42997"/>
              <a:gd name="connsiteY6" fmla="*/ 5285 h 57060"/>
              <a:gd name="connsiteX7" fmla="*/ 38177 w 42997"/>
              <a:gd name="connsiteY7" fmla="*/ 6549 h 57060"/>
              <a:gd name="connsiteX8" fmla="*/ 28855 w 42997"/>
              <a:gd name="connsiteY8" fmla="*/ 3811 h 57060"/>
              <a:gd name="connsiteX9" fmla="*/ 29597 w 42997"/>
              <a:gd name="connsiteY9" fmla="*/ 2199 h 57060"/>
              <a:gd name="connsiteX10" fmla="*/ 21918 w 42997"/>
              <a:gd name="connsiteY10" fmla="*/ 4579 h 57060"/>
              <a:gd name="connsiteX11" fmla="*/ 22277 w 42997"/>
              <a:gd name="connsiteY11" fmla="*/ 3189 h 57060"/>
              <a:gd name="connsiteX12" fmla="*/ 13777 w 42997"/>
              <a:gd name="connsiteY12" fmla="*/ 5051 h 57060"/>
              <a:gd name="connsiteX13" fmla="*/ 15077 w 42997"/>
              <a:gd name="connsiteY13" fmla="*/ 6399 h 57060"/>
              <a:gd name="connsiteX0" fmla="*/ 2341 w 42997"/>
              <a:gd name="connsiteY0" fmla="*/ 11211 h 57060"/>
              <a:gd name="connsiteX1" fmla="*/ 5230 w 42997"/>
              <a:gd name="connsiteY1" fmla="*/ 5005 h 57060"/>
              <a:gd name="connsiteX2" fmla="*/ 13782 w 42997"/>
              <a:gd name="connsiteY2" fmla="*/ 5061 h 57060"/>
              <a:gd name="connsiteX3" fmla="*/ 22233 w 42997"/>
              <a:gd name="connsiteY3" fmla="*/ 3291 h 57060"/>
              <a:gd name="connsiteX4" fmla="*/ 25526 w 42997"/>
              <a:gd name="connsiteY4" fmla="*/ 59 h 57060"/>
              <a:gd name="connsiteX5" fmla="*/ 29610 w 42997"/>
              <a:gd name="connsiteY5" fmla="*/ 2340 h 57060"/>
              <a:gd name="connsiteX6" fmla="*/ 35240 w 42997"/>
              <a:gd name="connsiteY6" fmla="*/ 549 h 57060"/>
              <a:gd name="connsiteX7" fmla="*/ 38095 w 42997"/>
              <a:gd name="connsiteY7" fmla="*/ 5435 h 57060"/>
              <a:gd name="connsiteX8" fmla="*/ 41759 w 42997"/>
              <a:gd name="connsiteY8" fmla="*/ 10177 h 57060"/>
              <a:gd name="connsiteX9" fmla="*/ 41595 w 42997"/>
              <a:gd name="connsiteY9" fmla="*/ 15319 h 57060"/>
              <a:gd name="connsiteX10" fmla="*/ 42793 w 42997"/>
              <a:gd name="connsiteY10" fmla="*/ 23181 h 57060"/>
              <a:gd name="connsiteX11" fmla="*/ 37181 w 42997"/>
              <a:gd name="connsiteY11" fmla="*/ 30063 h 57060"/>
              <a:gd name="connsiteX12" fmla="*/ 35172 w 42997"/>
              <a:gd name="connsiteY12" fmla="*/ 35960 h 57060"/>
              <a:gd name="connsiteX13" fmla="*/ 28332 w 42997"/>
              <a:gd name="connsiteY13" fmla="*/ 36674 h 57060"/>
              <a:gd name="connsiteX14" fmla="*/ 23444 w 42997"/>
              <a:gd name="connsiteY14" fmla="*/ 42965 h 57060"/>
              <a:gd name="connsiteX15" fmla="*/ 16257 w 42997"/>
              <a:gd name="connsiteY15" fmla="*/ 39125 h 57060"/>
              <a:gd name="connsiteX16" fmla="*/ 5581 w 42997"/>
              <a:gd name="connsiteY16" fmla="*/ 35331 h 57060"/>
              <a:gd name="connsiteX17" fmla="*/ 750 w 42997"/>
              <a:gd name="connsiteY17" fmla="*/ 33898 h 57060"/>
              <a:gd name="connsiteX18" fmla="*/ 348 w 42997"/>
              <a:gd name="connsiteY18" fmla="*/ 20443 h 57060"/>
              <a:gd name="connsiteX19" fmla="*/ 2669 w 42997"/>
              <a:gd name="connsiteY19" fmla="*/ 14751 h 57060"/>
              <a:gd name="connsiteX20" fmla="*/ 2341 w 42997"/>
              <a:gd name="connsiteY20" fmla="*/ 11211 h 57060"/>
              <a:gd name="connsiteX0" fmla="*/ 106000 w 2450525"/>
              <a:gd name="connsiteY0" fmla="*/ 966720 h 987487"/>
              <a:gd name="connsiteX1" fmla="*/ 85233 w 2450525"/>
              <a:gd name="connsiteY1" fmla="*/ 987487 h 987487"/>
              <a:gd name="connsiteX2" fmla="*/ 64466 w 2450525"/>
              <a:gd name="connsiteY2" fmla="*/ 966720 h 987487"/>
              <a:gd name="connsiteX3" fmla="*/ 85233 w 2450525"/>
              <a:gd name="connsiteY3" fmla="*/ 945953 h 987487"/>
              <a:gd name="connsiteX4" fmla="*/ 106000 w 2450525"/>
              <a:gd name="connsiteY4" fmla="*/ 966720 h 987487"/>
              <a:gd name="connsiteX0" fmla="*/ 286885 w 2450525"/>
              <a:gd name="connsiteY0" fmla="*/ 882591 h 987487"/>
              <a:gd name="connsiteX1" fmla="*/ 245351 w 2450525"/>
              <a:gd name="connsiteY1" fmla="*/ 924125 h 987487"/>
              <a:gd name="connsiteX2" fmla="*/ 203817 w 2450525"/>
              <a:gd name="connsiteY2" fmla="*/ 882591 h 987487"/>
              <a:gd name="connsiteX3" fmla="*/ 245351 w 2450525"/>
              <a:gd name="connsiteY3" fmla="*/ 841057 h 987487"/>
              <a:gd name="connsiteX4" fmla="*/ 286885 w 2450525"/>
              <a:gd name="connsiteY4" fmla="*/ 882591 h 987487"/>
              <a:gd name="connsiteX0" fmla="*/ 504538 w 2450525"/>
              <a:gd name="connsiteY0" fmla="*/ 779145 h 987487"/>
              <a:gd name="connsiteX1" fmla="*/ 442236 w 2450525"/>
              <a:gd name="connsiteY1" fmla="*/ 841447 h 987487"/>
              <a:gd name="connsiteX2" fmla="*/ 379934 w 2450525"/>
              <a:gd name="connsiteY2" fmla="*/ 779145 h 987487"/>
              <a:gd name="connsiteX3" fmla="*/ 442236 w 2450525"/>
              <a:gd name="connsiteY3" fmla="*/ 716843 h 987487"/>
              <a:gd name="connsiteX4" fmla="*/ 504538 w 2450525"/>
              <a:gd name="connsiteY4" fmla="*/ 779145 h 987487"/>
              <a:gd name="connsiteX0" fmla="*/ 6705 w 42997"/>
              <a:gd name="connsiteY0" fmla="*/ 34758 h 57060"/>
              <a:gd name="connsiteX1" fmla="*/ 5597 w 42997"/>
              <a:gd name="connsiteY1" fmla="*/ 35139 h 57060"/>
              <a:gd name="connsiteX2" fmla="*/ 16255 w 42997"/>
              <a:gd name="connsiteY2" fmla="*/ 38949 h 57060"/>
              <a:gd name="connsiteX3" fmla="*/ 15587 w 42997"/>
              <a:gd name="connsiteY3" fmla="*/ 37209 h 57060"/>
              <a:gd name="connsiteX4" fmla="*/ 28604 w 42997"/>
              <a:gd name="connsiteY4" fmla="*/ 34610 h 57060"/>
              <a:gd name="connsiteX5" fmla="*/ 28337 w 42997"/>
              <a:gd name="connsiteY5" fmla="*/ 36519 h 57060"/>
              <a:gd name="connsiteX6" fmla="*/ 38101 w 42997"/>
              <a:gd name="connsiteY6" fmla="*/ 5285 h 57060"/>
              <a:gd name="connsiteX7" fmla="*/ 38177 w 42997"/>
              <a:gd name="connsiteY7" fmla="*/ 6549 h 57060"/>
              <a:gd name="connsiteX8" fmla="*/ 28855 w 42997"/>
              <a:gd name="connsiteY8" fmla="*/ 3811 h 57060"/>
              <a:gd name="connsiteX9" fmla="*/ 29597 w 42997"/>
              <a:gd name="connsiteY9" fmla="*/ 2199 h 57060"/>
              <a:gd name="connsiteX10" fmla="*/ 21918 w 42997"/>
              <a:gd name="connsiteY10" fmla="*/ 4579 h 57060"/>
              <a:gd name="connsiteX11" fmla="*/ 22277 w 42997"/>
              <a:gd name="connsiteY11" fmla="*/ 3189 h 57060"/>
              <a:gd name="connsiteX12" fmla="*/ 13777 w 42997"/>
              <a:gd name="connsiteY12" fmla="*/ 5051 h 57060"/>
              <a:gd name="connsiteX13" fmla="*/ 15077 w 42997"/>
              <a:gd name="connsiteY13" fmla="*/ 6399 h 57060"/>
              <a:gd name="connsiteX0" fmla="*/ 2341 w 42997"/>
              <a:gd name="connsiteY0" fmla="*/ 11211 h 57060"/>
              <a:gd name="connsiteX1" fmla="*/ 5230 w 42997"/>
              <a:gd name="connsiteY1" fmla="*/ 5005 h 57060"/>
              <a:gd name="connsiteX2" fmla="*/ 13782 w 42997"/>
              <a:gd name="connsiteY2" fmla="*/ 5061 h 57060"/>
              <a:gd name="connsiteX3" fmla="*/ 22233 w 42997"/>
              <a:gd name="connsiteY3" fmla="*/ 3291 h 57060"/>
              <a:gd name="connsiteX4" fmla="*/ 25526 w 42997"/>
              <a:gd name="connsiteY4" fmla="*/ 59 h 57060"/>
              <a:gd name="connsiteX5" fmla="*/ 29610 w 42997"/>
              <a:gd name="connsiteY5" fmla="*/ 2340 h 57060"/>
              <a:gd name="connsiteX6" fmla="*/ 35240 w 42997"/>
              <a:gd name="connsiteY6" fmla="*/ 549 h 57060"/>
              <a:gd name="connsiteX7" fmla="*/ 38095 w 42997"/>
              <a:gd name="connsiteY7" fmla="*/ 5435 h 57060"/>
              <a:gd name="connsiteX8" fmla="*/ 41759 w 42997"/>
              <a:gd name="connsiteY8" fmla="*/ 10177 h 57060"/>
              <a:gd name="connsiteX9" fmla="*/ 41595 w 42997"/>
              <a:gd name="connsiteY9" fmla="*/ 15319 h 57060"/>
              <a:gd name="connsiteX10" fmla="*/ 42793 w 42997"/>
              <a:gd name="connsiteY10" fmla="*/ 23181 h 57060"/>
              <a:gd name="connsiteX11" fmla="*/ 37181 w 42997"/>
              <a:gd name="connsiteY11" fmla="*/ 30063 h 57060"/>
              <a:gd name="connsiteX12" fmla="*/ 35172 w 42997"/>
              <a:gd name="connsiteY12" fmla="*/ 35960 h 57060"/>
              <a:gd name="connsiteX13" fmla="*/ 28332 w 42997"/>
              <a:gd name="connsiteY13" fmla="*/ 36674 h 57060"/>
              <a:gd name="connsiteX14" fmla="*/ 23444 w 42997"/>
              <a:gd name="connsiteY14" fmla="*/ 42965 h 57060"/>
              <a:gd name="connsiteX15" fmla="*/ 16257 w 42997"/>
              <a:gd name="connsiteY15" fmla="*/ 39125 h 57060"/>
              <a:gd name="connsiteX16" fmla="*/ 5581 w 42997"/>
              <a:gd name="connsiteY16" fmla="*/ 35331 h 57060"/>
              <a:gd name="connsiteX17" fmla="*/ 750 w 42997"/>
              <a:gd name="connsiteY17" fmla="*/ 33898 h 57060"/>
              <a:gd name="connsiteX18" fmla="*/ 348 w 42997"/>
              <a:gd name="connsiteY18" fmla="*/ 20443 h 57060"/>
              <a:gd name="connsiteX19" fmla="*/ 1981 w 42997"/>
              <a:gd name="connsiteY19" fmla="*/ 13700 h 57060"/>
              <a:gd name="connsiteX20" fmla="*/ 2341 w 42997"/>
              <a:gd name="connsiteY20" fmla="*/ 11211 h 57060"/>
              <a:gd name="connsiteX0" fmla="*/ 106000 w 2450525"/>
              <a:gd name="connsiteY0" fmla="*/ 966720 h 987487"/>
              <a:gd name="connsiteX1" fmla="*/ 85233 w 2450525"/>
              <a:gd name="connsiteY1" fmla="*/ 987487 h 987487"/>
              <a:gd name="connsiteX2" fmla="*/ 64466 w 2450525"/>
              <a:gd name="connsiteY2" fmla="*/ 966720 h 987487"/>
              <a:gd name="connsiteX3" fmla="*/ 85233 w 2450525"/>
              <a:gd name="connsiteY3" fmla="*/ 945953 h 987487"/>
              <a:gd name="connsiteX4" fmla="*/ 106000 w 2450525"/>
              <a:gd name="connsiteY4" fmla="*/ 966720 h 987487"/>
              <a:gd name="connsiteX0" fmla="*/ 286885 w 2450525"/>
              <a:gd name="connsiteY0" fmla="*/ 882591 h 987487"/>
              <a:gd name="connsiteX1" fmla="*/ 245351 w 2450525"/>
              <a:gd name="connsiteY1" fmla="*/ 924125 h 987487"/>
              <a:gd name="connsiteX2" fmla="*/ 203817 w 2450525"/>
              <a:gd name="connsiteY2" fmla="*/ 882591 h 987487"/>
              <a:gd name="connsiteX3" fmla="*/ 245351 w 2450525"/>
              <a:gd name="connsiteY3" fmla="*/ 841057 h 987487"/>
              <a:gd name="connsiteX4" fmla="*/ 286885 w 2450525"/>
              <a:gd name="connsiteY4" fmla="*/ 882591 h 987487"/>
              <a:gd name="connsiteX0" fmla="*/ 504538 w 2450525"/>
              <a:gd name="connsiteY0" fmla="*/ 779145 h 987487"/>
              <a:gd name="connsiteX1" fmla="*/ 442236 w 2450525"/>
              <a:gd name="connsiteY1" fmla="*/ 841447 h 987487"/>
              <a:gd name="connsiteX2" fmla="*/ 379934 w 2450525"/>
              <a:gd name="connsiteY2" fmla="*/ 779145 h 987487"/>
              <a:gd name="connsiteX3" fmla="*/ 442236 w 2450525"/>
              <a:gd name="connsiteY3" fmla="*/ 716843 h 987487"/>
              <a:gd name="connsiteX4" fmla="*/ 504538 w 2450525"/>
              <a:gd name="connsiteY4" fmla="*/ 779145 h 987487"/>
              <a:gd name="connsiteX0" fmla="*/ 6705 w 42997"/>
              <a:gd name="connsiteY0" fmla="*/ 34758 h 57060"/>
              <a:gd name="connsiteX1" fmla="*/ 5597 w 42997"/>
              <a:gd name="connsiteY1" fmla="*/ 35139 h 57060"/>
              <a:gd name="connsiteX2" fmla="*/ 16255 w 42997"/>
              <a:gd name="connsiteY2" fmla="*/ 38949 h 57060"/>
              <a:gd name="connsiteX3" fmla="*/ 15587 w 42997"/>
              <a:gd name="connsiteY3" fmla="*/ 37209 h 57060"/>
              <a:gd name="connsiteX4" fmla="*/ 28604 w 42997"/>
              <a:gd name="connsiteY4" fmla="*/ 34610 h 57060"/>
              <a:gd name="connsiteX5" fmla="*/ 28337 w 42997"/>
              <a:gd name="connsiteY5" fmla="*/ 36519 h 57060"/>
              <a:gd name="connsiteX6" fmla="*/ 38101 w 42997"/>
              <a:gd name="connsiteY6" fmla="*/ 5285 h 57060"/>
              <a:gd name="connsiteX7" fmla="*/ 38177 w 42997"/>
              <a:gd name="connsiteY7" fmla="*/ 6549 h 57060"/>
              <a:gd name="connsiteX8" fmla="*/ 28855 w 42997"/>
              <a:gd name="connsiteY8" fmla="*/ 3811 h 57060"/>
              <a:gd name="connsiteX9" fmla="*/ 29597 w 42997"/>
              <a:gd name="connsiteY9" fmla="*/ 2199 h 57060"/>
              <a:gd name="connsiteX10" fmla="*/ 21918 w 42997"/>
              <a:gd name="connsiteY10" fmla="*/ 4579 h 57060"/>
              <a:gd name="connsiteX11" fmla="*/ 22277 w 42997"/>
              <a:gd name="connsiteY11" fmla="*/ 3189 h 57060"/>
              <a:gd name="connsiteX12" fmla="*/ 13777 w 42997"/>
              <a:gd name="connsiteY12" fmla="*/ 5051 h 57060"/>
              <a:gd name="connsiteX13" fmla="*/ 15077 w 42997"/>
              <a:gd name="connsiteY13" fmla="*/ 6399 h 57060"/>
              <a:gd name="connsiteX0" fmla="*/ 2386 w 43042"/>
              <a:gd name="connsiteY0" fmla="*/ 11211 h 57060"/>
              <a:gd name="connsiteX1" fmla="*/ 5275 w 43042"/>
              <a:gd name="connsiteY1" fmla="*/ 5005 h 57060"/>
              <a:gd name="connsiteX2" fmla="*/ 13827 w 43042"/>
              <a:gd name="connsiteY2" fmla="*/ 5061 h 57060"/>
              <a:gd name="connsiteX3" fmla="*/ 22278 w 43042"/>
              <a:gd name="connsiteY3" fmla="*/ 3291 h 57060"/>
              <a:gd name="connsiteX4" fmla="*/ 25571 w 43042"/>
              <a:gd name="connsiteY4" fmla="*/ 59 h 57060"/>
              <a:gd name="connsiteX5" fmla="*/ 29655 w 43042"/>
              <a:gd name="connsiteY5" fmla="*/ 2340 h 57060"/>
              <a:gd name="connsiteX6" fmla="*/ 35285 w 43042"/>
              <a:gd name="connsiteY6" fmla="*/ 549 h 57060"/>
              <a:gd name="connsiteX7" fmla="*/ 38140 w 43042"/>
              <a:gd name="connsiteY7" fmla="*/ 5435 h 57060"/>
              <a:gd name="connsiteX8" fmla="*/ 41804 w 43042"/>
              <a:gd name="connsiteY8" fmla="*/ 10177 h 57060"/>
              <a:gd name="connsiteX9" fmla="*/ 41640 w 43042"/>
              <a:gd name="connsiteY9" fmla="*/ 15319 h 57060"/>
              <a:gd name="connsiteX10" fmla="*/ 42838 w 43042"/>
              <a:gd name="connsiteY10" fmla="*/ 23181 h 57060"/>
              <a:gd name="connsiteX11" fmla="*/ 37226 w 43042"/>
              <a:gd name="connsiteY11" fmla="*/ 30063 h 57060"/>
              <a:gd name="connsiteX12" fmla="*/ 35217 w 43042"/>
              <a:gd name="connsiteY12" fmla="*/ 35960 h 57060"/>
              <a:gd name="connsiteX13" fmla="*/ 28377 w 43042"/>
              <a:gd name="connsiteY13" fmla="*/ 36674 h 57060"/>
              <a:gd name="connsiteX14" fmla="*/ 23489 w 43042"/>
              <a:gd name="connsiteY14" fmla="*/ 42965 h 57060"/>
              <a:gd name="connsiteX15" fmla="*/ 16302 w 43042"/>
              <a:gd name="connsiteY15" fmla="*/ 39125 h 57060"/>
              <a:gd name="connsiteX16" fmla="*/ 5626 w 43042"/>
              <a:gd name="connsiteY16" fmla="*/ 35331 h 57060"/>
              <a:gd name="connsiteX17" fmla="*/ 795 w 43042"/>
              <a:gd name="connsiteY17" fmla="*/ 33898 h 57060"/>
              <a:gd name="connsiteX18" fmla="*/ 327 w 43042"/>
              <a:gd name="connsiteY18" fmla="*/ 18200 h 57060"/>
              <a:gd name="connsiteX19" fmla="*/ 2026 w 43042"/>
              <a:gd name="connsiteY19" fmla="*/ 13700 h 57060"/>
              <a:gd name="connsiteX20" fmla="*/ 2386 w 43042"/>
              <a:gd name="connsiteY20" fmla="*/ 11211 h 57060"/>
              <a:gd name="connsiteX0" fmla="*/ 108565 w 2453090"/>
              <a:gd name="connsiteY0" fmla="*/ 966720 h 987487"/>
              <a:gd name="connsiteX1" fmla="*/ 87798 w 2453090"/>
              <a:gd name="connsiteY1" fmla="*/ 987487 h 987487"/>
              <a:gd name="connsiteX2" fmla="*/ 67031 w 2453090"/>
              <a:gd name="connsiteY2" fmla="*/ 966720 h 987487"/>
              <a:gd name="connsiteX3" fmla="*/ 87798 w 2453090"/>
              <a:gd name="connsiteY3" fmla="*/ 945953 h 987487"/>
              <a:gd name="connsiteX4" fmla="*/ 108565 w 2453090"/>
              <a:gd name="connsiteY4" fmla="*/ 966720 h 987487"/>
              <a:gd name="connsiteX0" fmla="*/ 289450 w 2453090"/>
              <a:gd name="connsiteY0" fmla="*/ 882591 h 987487"/>
              <a:gd name="connsiteX1" fmla="*/ 247916 w 2453090"/>
              <a:gd name="connsiteY1" fmla="*/ 924125 h 987487"/>
              <a:gd name="connsiteX2" fmla="*/ 206382 w 2453090"/>
              <a:gd name="connsiteY2" fmla="*/ 882591 h 987487"/>
              <a:gd name="connsiteX3" fmla="*/ 247916 w 2453090"/>
              <a:gd name="connsiteY3" fmla="*/ 841057 h 987487"/>
              <a:gd name="connsiteX4" fmla="*/ 289450 w 2453090"/>
              <a:gd name="connsiteY4" fmla="*/ 882591 h 987487"/>
              <a:gd name="connsiteX0" fmla="*/ 507103 w 2453090"/>
              <a:gd name="connsiteY0" fmla="*/ 779145 h 987487"/>
              <a:gd name="connsiteX1" fmla="*/ 444801 w 2453090"/>
              <a:gd name="connsiteY1" fmla="*/ 841447 h 987487"/>
              <a:gd name="connsiteX2" fmla="*/ 382499 w 2453090"/>
              <a:gd name="connsiteY2" fmla="*/ 779145 h 987487"/>
              <a:gd name="connsiteX3" fmla="*/ 444801 w 2453090"/>
              <a:gd name="connsiteY3" fmla="*/ 716843 h 987487"/>
              <a:gd name="connsiteX4" fmla="*/ 507103 w 2453090"/>
              <a:gd name="connsiteY4" fmla="*/ 779145 h 987487"/>
              <a:gd name="connsiteX0" fmla="*/ 6750 w 43042"/>
              <a:gd name="connsiteY0" fmla="*/ 34758 h 57060"/>
              <a:gd name="connsiteX1" fmla="*/ 5642 w 43042"/>
              <a:gd name="connsiteY1" fmla="*/ 35139 h 57060"/>
              <a:gd name="connsiteX2" fmla="*/ 16300 w 43042"/>
              <a:gd name="connsiteY2" fmla="*/ 38949 h 57060"/>
              <a:gd name="connsiteX3" fmla="*/ 15632 w 43042"/>
              <a:gd name="connsiteY3" fmla="*/ 37209 h 57060"/>
              <a:gd name="connsiteX4" fmla="*/ 28649 w 43042"/>
              <a:gd name="connsiteY4" fmla="*/ 34610 h 57060"/>
              <a:gd name="connsiteX5" fmla="*/ 28382 w 43042"/>
              <a:gd name="connsiteY5" fmla="*/ 36519 h 57060"/>
              <a:gd name="connsiteX6" fmla="*/ 38146 w 43042"/>
              <a:gd name="connsiteY6" fmla="*/ 5285 h 57060"/>
              <a:gd name="connsiteX7" fmla="*/ 38222 w 43042"/>
              <a:gd name="connsiteY7" fmla="*/ 6549 h 57060"/>
              <a:gd name="connsiteX8" fmla="*/ 28900 w 43042"/>
              <a:gd name="connsiteY8" fmla="*/ 3811 h 57060"/>
              <a:gd name="connsiteX9" fmla="*/ 29642 w 43042"/>
              <a:gd name="connsiteY9" fmla="*/ 2199 h 57060"/>
              <a:gd name="connsiteX10" fmla="*/ 21963 w 43042"/>
              <a:gd name="connsiteY10" fmla="*/ 4579 h 57060"/>
              <a:gd name="connsiteX11" fmla="*/ 22322 w 43042"/>
              <a:gd name="connsiteY11" fmla="*/ 3189 h 57060"/>
              <a:gd name="connsiteX12" fmla="*/ 13822 w 43042"/>
              <a:gd name="connsiteY12" fmla="*/ 5051 h 57060"/>
              <a:gd name="connsiteX13" fmla="*/ 15122 w 43042"/>
              <a:gd name="connsiteY13" fmla="*/ 6399 h 57060"/>
              <a:gd name="connsiteX0" fmla="*/ 2386 w 43042"/>
              <a:gd name="connsiteY0" fmla="*/ 11211 h 57060"/>
              <a:gd name="connsiteX1" fmla="*/ 5275 w 43042"/>
              <a:gd name="connsiteY1" fmla="*/ 5005 h 57060"/>
              <a:gd name="connsiteX2" fmla="*/ 13827 w 43042"/>
              <a:gd name="connsiteY2" fmla="*/ 5061 h 57060"/>
              <a:gd name="connsiteX3" fmla="*/ 22278 w 43042"/>
              <a:gd name="connsiteY3" fmla="*/ 3291 h 57060"/>
              <a:gd name="connsiteX4" fmla="*/ 25571 w 43042"/>
              <a:gd name="connsiteY4" fmla="*/ 59 h 57060"/>
              <a:gd name="connsiteX5" fmla="*/ 29655 w 43042"/>
              <a:gd name="connsiteY5" fmla="*/ 2340 h 57060"/>
              <a:gd name="connsiteX6" fmla="*/ 35285 w 43042"/>
              <a:gd name="connsiteY6" fmla="*/ 549 h 57060"/>
              <a:gd name="connsiteX7" fmla="*/ 38140 w 43042"/>
              <a:gd name="connsiteY7" fmla="*/ 5435 h 57060"/>
              <a:gd name="connsiteX8" fmla="*/ 41804 w 43042"/>
              <a:gd name="connsiteY8" fmla="*/ 10177 h 57060"/>
              <a:gd name="connsiteX9" fmla="*/ 41640 w 43042"/>
              <a:gd name="connsiteY9" fmla="*/ 15319 h 57060"/>
              <a:gd name="connsiteX10" fmla="*/ 42838 w 43042"/>
              <a:gd name="connsiteY10" fmla="*/ 23181 h 57060"/>
              <a:gd name="connsiteX11" fmla="*/ 37226 w 43042"/>
              <a:gd name="connsiteY11" fmla="*/ 30063 h 57060"/>
              <a:gd name="connsiteX12" fmla="*/ 35217 w 43042"/>
              <a:gd name="connsiteY12" fmla="*/ 35960 h 57060"/>
              <a:gd name="connsiteX13" fmla="*/ 28377 w 43042"/>
              <a:gd name="connsiteY13" fmla="*/ 36674 h 57060"/>
              <a:gd name="connsiteX14" fmla="*/ 23489 w 43042"/>
              <a:gd name="connsiteY14" fmla="*/ 42965 h 57060"/>
              <a:gd name="connsiteX15" fmla="*/ 16302 w 43042"/>
              <a:gd name="connsiteY15" fmla="*/ 39125 h 57060"/>
              <a:gd name="connsiteX16" fmla="*/ 5626 w 43042"/>
              <a:gd name="connsiteY16" fmla="*/ 35331 h 57060"/>
              <a:gd name="connsiteX17" fmla="*/ 795 w 43042"/>
              <a:gd name="connsiteY17" fmla="*/ 33898 h 57060"/>
              <a:gd name="connsiteX18" fmla="*/ 327 w 43042"/>
              <a:gd name="connsiteY18" fmla="*/ 18200 h 57060"/>
              <a:gd name="connsiteX19" fmla="*/ 2317 w 43042"/>
              <a:gd name="connsiteY19" fmla="*/ 14410 h 57060"/>
              <a:gd name="connsiteX20" fmla="*/ 2386 w 43042"/>
              <a:gd name="connsiteY20" fmla="*/ 11211 h 57060"/>
              <a:gd name="connsiteX0" fmla="*/ 108565 w 2453090"/>
              <a:gd name="connsiteY0" fmla="*/ 966720 h 987487"/>
              <a:gd name="connsiteX1" fmla="*/ 87798 w 2453090"/>
              <a:gd name="connsiteY1" fmla="*/ 987487 h 987487"/>
              <a:gd name="connsiteX2" fmla="*/ 67031 w 2453090"/>
              <a:gd name="connsiteY2" fmla="*/ 966720 h 987487"/>
              <a:gd name="connsiteX3" fmla="*/ 87798 w 2453090"/>
              <a:gd name="connsiteY3" fmla="*/ 945953 h 987487"/>
              <a:gd name="connsiteX4" fmla="*/ 108565 w 2453090"/>
              <a:gd name="connsiteY4" fmla="*/ 966720 h 987487"/>
              <a:gd name="connsiteX0" fmla="*/ 289450 w 2453090"/>
              <a:gd name="connsiteY0" fmla="*/ 882591 h 987487"/>
              <a:gd name="connsiteX1" fmla="*/ 247916 w 2453090"/>
              <a:gd name="connsiteY1" fmla="*/ 924125 h 987487"/>
              <a:gd name="connsiteX2" fmla="*/ 206382 w 2453090"/>
              <a:gd name="connsiteY2" fmla="*/ 882591 h 987487"/>
              <a:gd name="connsiteX3" fmla="*/ 247916 w 2453090"/>
              <a:gd name="connsiteY3" fmla="*/ 841057 h 987487"/>
              <a:gd name="connsiteX4" fmla="*/ 289450 w 2453090"/>
              <a:gd name="connsiteY4" fmla="*/ 882591 h 987487"/>
              <a:gd name="connsiteX0" fmla="*/ 507103 w 2453090"/>
              <a:gd name="connsiteY0" fmla="*/ 779145 h 987487"/>
              <a:gd name="connsiteX1" fmla="*/ 444801 w 2453090"/>
              <a:gd name="connsiteY1" fmla="*/ 841447 h 987487"/>
              <a:gd name="connsiteX2" fmla="*/ 382499 w 2453090"/>
              <a:gd name="connsiteY2" fmla="*/ 779145 h 987487"/>
              <a:gd name="connsiteX3" fmla="*/ 444801 w 2453090"/>
              <a:gd name="connsiteY3" fmla="*/ 716843 h 987487"/>
              <a:gd name="connsiteX4" fmla="*/ 507103 w 2453090"/>
              <a:gd name="connsiteY4" fmla="*/ 779145 h 987487"/>
              <a:gd name="connsiteX0" fmla="*/ 6750 w 43042"/>
              <a:gd name="connsiteY0" fmla="*/ 34758 h 57060"/>
              <a:gd name="connsiteX1" fmla="*/ 5642 w 43042"/>
              <a:gd name="connsiteY1" fmla="*/ 35139 h 57060"/>
              <a:gd name="connsiteX2" fmla="*/ 16300 w 43042"/>
              <a:gd name="connsiteY2" fmla="*/ 38949 h 57060"/>
              <a:gd name="connsiteX3" fmla="*/ 15632 w 43042"/>
              <a:gd name="connsiteY3" fmla="*/ 37209 h 57060"/>
              <a:gd name="connsiteX4" fmla="*/ 28649 w 43042"/>
              <a:gd name="connsiteY4" fmla="*/ 34610 h 57060"/>
              <a:gd name="connsiteX5" fmla="*/ 28382 w 43042"/>
              <a:gd name="connsiteY5" fmla="*/ 36519 h 57060"/>
              <a:gd name="connsiteX6" fmla="*/ 38146 w 43042"/>
              <a:gd name="connsiteY6" fmla="*/ 5285 h 57060"/>
              <a:gd name="connsiteX7" fmla="*/ 38222 w 43042"/>
              <a:gd name="connsiteY7" fmla="*/ 6549 h 57060"/>
              <a:gd name="connsiteX8" fmla="*/ 28900 w 43042"/>
              <a:gd name="connsiteY8" fmla="*/ 3811 h 57060"/>
              <a:gd name="connsiteX9" fmla="*/ 29642 w 43042"/>
              <a:gd name="connsiteY9" fmla="*/ 2199 h 57060"/>
              <a:gd name="connsiteX10" fmla="*/ 21963 w 43042"/>
              <a:gd name="connsiteY10" fmla="*/ 4579 h 57060"/>
              <a:gd name="connsiteX11" fmla="*/ 22322 w 43042"/>
              <a:gd name="connsiteY11" fmla="*/ 3189 h 57060"/>
              <a:gd name="connsiteX12" fmla="*/ 13822 w 43042"/>
              <a:gd name="connsiteY12" fmla="*/ 5051 h 57060"/>
              <a:gd name="connsiteX13" fmla="*/ 15122 w 43042"/>
              <a:gd name="connsiteY13" fmla="*/ 6399 h 57060"/>
              <a:gd name="connsiteX0" fmla="*/ 2386 w 43042"/>
              <a:gd name="connsiteY0" fmla="*/ 11211 h 57060"/>
              <a:gd name="connsiteX1" fmla="*/ 5275 w 43042"/>
              <a:gd name="connsiteY1" fmla="*/ 5005 h 57060"/>
              <a:gd name="connsiteX2" fmla="*/ 13827 w 43042"/>
              <a:gd name="connsiteY2" fmla="*/ 5061 h 57060"/>
              <a:gd name="connsiteX3" fmla="*/ 22278 w 43042"/>
              <a:gd name="connsiteY3" fmla="*/ 3291 h 57060"/>
              <a:gd name="connsiteX4" fmla="*/ 25571 w 43042"/>
              <a:gd name="connsiteY4" fmla="*/ 59 h 57060"/>
              <a:gd name="connsiteX5" fmla="*/ 29655 w 43042"/>
              <a:gd name="connsiteY5" fmla="*/ 2340 h 57060"/>
              <a:gd name="connsiteX6" fmla="*/ 35285 w 43042"/>
              <a:gd name="connsiteY6" fmla="*/ 549 h 57060"/>
              <a:gd name="connsiteX7" fmla="*/ 38140 w 43042"/>
              <a:gd name="connsiteY7" fmla="*/ 5435 h 57060"/>
              <a:gd name="connsiteX8" fmla="*/ 41804 w 43042"/>
              <a:gd name="connsiteY8" fmla="*/ 10177 h 57060"/>
              <a:gd name="connsiteX9" fmla="*/ 41640 w 43042"/>
              <a:gd name="connsiteY9" fmla="*/ 15319 h 57060"/>
              <a:gd name="connsiteX10" fmla="*/ 42838 w 43042"/>
              <a:gd name="connsiteY10" fmla="*/ 23181 h 57060"/>
              <a:gd name="connsiteX11" fmla="*/ 37226 w 43042"/>
              <a:gd name="connsiteY11" fmla="*/ 30063 h 57060"/>
              <a:gd name="connsiteX12" fmla="*/ 35217 w 43042"/>
              <a:gd name="connsiteY12" fmla="*/ 35960 h 57060"/>
              <a:gd name="connsiteX13" fmla="*/ 28377 w 43042"/>
              <a:gd name="connsiteY13" fmla="*/ 36674 h 57060"/>
              <a:gd name="connsiteX14" fmla="*/ 23489 w 43042"/>
              <a:gd name="connsiteY14" fmla="*/ 42965 h 57060"/>
              <a:gd name="connsiteX15" fmla="*/ 16302 w 43042"/>
              <a:gd name="connsiteY15" fmla="*/ 39125 h 57060"/>
              <a:gd name="connsiteX16" fmla="*/ 5626 w 43042"/>
              <a:gd name="connsiteY16" fmla="*/ 35331 h 57060"/>
              <a:gd name="connsiteX17" fmla="*/ 795 w 43042"/>
              <a:gd name="connsiteY17" fmla="*/ 33898 h 57060"/>
              <a:gd name="connsiteX18" fmla="*/ 327 w 43042"/>
              <a:gd name="connsiteY18" fmla="*/ 18200 h 57060"/>
              <a:gd name="connsiteX19" fmla="*/ 2565 w 43042"/>
              <a:gd name="connsiteY19" fmla="*/ 14228 h 57060"/>
              <a:gd name="connsiteX20" fmla="*/ 2386 w 43042"/>
              <a:gd name="connsiteY20" fmla="*/ 11211 h 57060"/>
              <a:gd name="connsiteX0" fmla="*/ 108565 w 2453090"/>
              <a:gd name="connsiteY0" fmla="*/ 966720 h 987487"/>
              <a:gd name="connsiteX1" fmla="*/ 87798 w 2453090"/>
              <a:gd name="connsiteY1" fmla="*/ 987487 h 987487"/>
              <a:gd name="connsiteX2" fmla="*/ 67031 w 2453090"/>
              <a:gd name="connsiteY2" fmla="*/ 966720 h 987487"/>
              <a:gd name="connsiteX3" fmla="*/ 87798 w 2453090"/>
              <a:gd name="connsiteY3" fmla="*/ 945953 h 987487"/>
              <a:gd name="connsiteX4" fmla="*/ 108565 w 2453090"/>
              <a:gd name="connsiteY4" fmla="*/ 966720 h 987487"/>
              <a:gd name="connsiteX0" fmla="*/ 289450 w 2453090"/>
              <a:gd name="connsiteY0" fmla="*/ 882591 h 987487"/>
              <a:gd name="connsiteX1" fmla="*/ 247916 w 2453090"/>
              <a:gd name="connsiteY1" fmla="*/ 924125 h 987487"/>
              <a:gd name="connsiteX2" fmla="*/ 206382 w 2453090"/>
              <a:gd name="connsiteY2" fmla="*/ 882591 h 987487"/>
              <a:gd name="connsiteX3" fmla="*/ 247916 w 2453090"/>
              <a:gd name="connsiteY3" fmla="*/ 841057 h 987487"/>
              <a:gd name="connsiteX4" fmla="*/ 289450 w 2453090"/>
              <a:gd name="connsiteY4" fmla="*/ 882591 h 987487"/>
              <a:gd name="connsiteX0" fmla="*/ 507103 w 2453090"/>
              <a:gd name="connsiteY0" fmla="*/ 779145 h 987487"/>
              <a:gd name="connsiteX1" fmla="*/ 444801 w 2453090"/>
              <a:gd name="connsiteY1" fmla="*/ 841447 h 987487"/>
              <a:gd name="connsiteX2" fmla="*/ 382499 w 2453090"/>
              <a:gd name="connsiteY2" fmla="*/ 779145 h 987487"/>
              <a:gd name="connsiteX3" fmla="*/ 444801 w 2453090"/>
              <a:gd name="connsiteY3" fmla="*/ 716843 h 987487"/>
              <a:gd name="connsiteX4" fmla="*/ 507103 w 2453090"/>
              <a:gd name="connsiteY4" fmla="*/ 779145 h 987487"/>
              <a:gd name="connsiteX0" fmla="*/ 6750 w 43042"/>
              <a:gd name="connsiteY0" fmla="*/ 34758 h 57060"/>
              <a:gd name="connsiteX1" fmla="*/ 5642 w 43042"/>
              <a:gd name="connsiteY1" fmla="*/ 35139 h 57060"/>
              <a:gd name="connsiteX2" fmla="*/ 16300 w 43042"/>
              <a:gd name="connsiteY2" fmla="*/ 38949 h 57060"/>
              <a:gd name="connsiteX3" fmla="*/ 15632 w 43042"/>
              <a:gd name="connsiteY3" fmla="*/ 37209 h 57060"/>
              <a:gd name="connsiteX4" fmla="*/ 28649 w 43042"/>
              <a:gd name="connsiteY4" fmla="*/ 34610 h 57060"/>
              <a:gd name="connsiteX5" fmla="*/ 28382 w 43042"/>
              <a:gd name="connsiteY5" fmla="*/ 36519 h 57060"/>
              <a:gd name="connsiteX6" fmla="*/ 38146 w 43042"/>
              <a:gd name="connsiteY6" fmla="*/ 5285 h 57060"/>
              <a:gd name="connsiteX7" fmla="*/ 38222 w 43042"/>
              <a:gd name="connsiteY7" fmla="*/ 6549 h 57060"/>
              <a:gd name="connsiteX8" fmla="*/ 28900 w 43042"/>
              <a:gd name="connsiteY8" fmla="*/ 3811 h 57060"/>
              <a:gd name="connsiteX9" fmla="*/ 29642 w 43042"/>
              <a:gd name="connsiteY9" fmla="*/ 2199 h 57060"/>
              <a:gd name="connsiteX10" fmla="*/ 21963 w 43042"/>
              <a:gd name="connsiteY10" fmla="*/ 4579 h 57060"/>
              <a:gd name="connsiteX11" fmla="*/ 22322 w 43042"/>
              <a:gd name="connsiteY11" fmla="*/ 3189 h 57060"/>
              <a:gd name="connsiteX12" fmla="*/ 13822 w 43042"/>
              <a:gd name="connsiteY12" fmla="*/ 5051 h 57060"/>
              <a:gd name="connsiteX13" fmla="*/ 15122 w 43042"/>
              <a:gd name="connsiteY13" fmla="*/ 6399 h 57060"/>
              <a:gd name="connsiteX0" fmla="*/ 2386 w 43042"/>
              <a:gd name="connsiteY0" fmla="*/ 11211 h 57060"/>
              <a:gd name="connsiteX1" fmla="*/ 5216 w 43042"/>
              <a:gd name="connsiteY1" fmla="*/ 4796 h 57060"/>
              <a:gd name="connsiteX2" fmla="*/ 13827 w 43042"/>
              <a:gd name="connsiteY2" fmla="*/ 5061 h 57060"/>
              <a:gd name="connsiteX3" fmla="*/ 22278 w 43042"/>
              <a:gd name="connsiteY3" fmla="*/ 3291 h 57060"/>
              <a:gd name="connsiteX4" fmla="*/ 25571 w 43042"/>
              <a:gd name="connsiteY4" fmla="*/ 59 h 57060"/>
              <a:gd name="connsiteX5" fmla="*/ 29655 w 43042"/>
              <a:gd name="connsiteY5" fmla="*/ 2340 h 57060"/>
              <a:gd name="connsiteX6" fmla="*/ 35285 w 43042"/>
              <a:gd name="connsiteY6" fmla="*/ 549 h 57060"/>
              <a:gd name="connsiteX7" fmla="*/ 38140 w 43042"/>
              <a:gd name="connsiteY7" fmla="*/ 5435 h 57060"/>
              <a:gd name="connsiteX8" fmla="*/ 41804 w 43042"/>
              <a:gd name="connsiteY8" fmla="*/ 10177 h 57060"/>
              <a:gd name="connsiteX9" fmla="*/ 41640 w 43042"/>
              <a:gd name="connsiteY9" fmla="*/ 15319 h 57060"/>
              <a:gd name="connsiteX10" fmla="*/ 42838 w 43042"/>
              <a:gd name="connsiteY10" fmla="*/ 23181 h 57060"/>
              <a:gd name="connsiteX11" fmla="*/ 37226 w 43042"/>
              <a:gd name="connsiteY11" fmla="*/ 30063 h 57060"/>
              <a:gd name="connsiteX12" fmla="*/ 35217 w 43042"/>
              <a:gd name="connsiteY12" fmla="*/ 35960 h 57060"/>
              <a:gd name="connsiteX13" fmla="*/ 28377 w 43042"/>
              <a:gd name="connsiteY13" fmla="*/ 36674 h 57060"/>
              <a:gd name="connsiteX14" fmla="*/ 23489 w 43042"/>
              <a:gd name="connsiteY14" fmla="*/ 42965 h 57060"/>
              <a:gd name="connsiteX15" fmla="*/ 16302 w 43042"/>
              <a:gd name="connsiteY15" fmla="*/ 39125 h 57060"/>
              <a:gd name="connsiteX16" fmla="*/ 5626 w 43042"/>
              <a:gd name="connsiteY16" fmla="*/ 35331 h 57060"/>
              <a:gd name="connsiteX17" fmla="*/ 795 w 43042"/>
              <a:gd name="connsiteY17" fmla="*/ 33898 h 57060"/>
              <a:gd name="connsiteX18" fmla="*/ 327 w 43042"/>
              <a:gd name="connsiteY18" fmla="*/ 18200 h 57060"/>
              <a:gd name="connsiteX19" fmla="*/ 2565 w 43042"/>
              <a:gd name="connsiteY19" fmla="*/ 14228 h 57060"/>
              <a:gd name="connsiteX20" fmla="*/ 2386 w 43042"/>
              <a:gd name="connsiteY20" fmla="*/ 11211 h 57060"/>
              <a:gd name="connsiteX0" fmla="*/ 108565 w 2453090"/>
              <a:gd name="connsiteY0" fmla="*/ 966720 h 987487"/>
              <a:gd name="connsiteX1" fmla="*/ 87798 w 2453090"/>
              <a:gd name="connsiteY1" fmla="*/ 987487 h 987487"/>
              <a:gd name="connsiteX2" fmla="*/ 67031 w 2453090"/>
              <a:gd name="connsiteY2" fmla="*/ 966720 h 987487"/>
              <a:gd name="connsiteX3" fmla="*/ 87798 w 2453090"/>
              <a:gd name="connsiteY3" fmla="*/ 945953 h 987487"/>
              <a:gd name="connsiteX4" fmla="*/ 108565 w 2453090"/>
              <a:gd name="connsiteY4" fmla="*/ 966720 h 987487"/>
              <a:gd name="connsiteX0" fmla="*/ 289450 w 2453090"/>
              <a:gd name="connsiteY0" fmla="*/ 882591 h 987487"/>
              <a:gd name="connsiteX1" fmla="*/ 247916 w 2453090"/>
              <a:gd name="connsiteY1" fmla="*/ 924125 h 987487"/>
              <a:gd name="connsiteX2" fmla="*/ 206382 w 2453090"/>
              <a:gd name="connsiteY2" fmla="*/ 882591 h 987487"/>
              <a:gd name="connsiteX3" fmla="*/ 247916 w 2453090"/>
              <a:gd name="connsiteY3" fmla="*/ 841057 h 987487"/>
              <a:gd name="connsiteX4" fmla="*/ 289450 w 2453090"/>
              <a:gd name="connsiteY4" fmla="*/ 882591 h 987487"/>
              <a:gd name="connsiteX0" fmla="*/ 507103 w 2453090"/>
              <a:gd name="connsiteY0" fmla="*/ 779145 h 987487"/>
              <a:gd name="connsiteX1" fmla="*/ 444801 w 2453090"/>
              <a:gd name="connsiteY1" fmla="*/ 841447 h 987487"/>
              <a:gd name="connsiteX2" fmla="*/ 382499 w 2453090"/>
              <a:gd name="connsiteY2" fmla="*/ 779145 h 987487"/>
              <a:gd name="connsiteX3" fmla="*/ 444801 w 2453090"/>
              <a:gd name="connsiteY3" fmla="*/ 716843 h 987487"/>
              <a:gd name="connsiteX4" fmla="*/ 507103 w 2453090"/>
              <a:gd name="connsiteY4" fmla="*/ 779145 h 987487"/>
              <a:gd name="connsiteX0" fmla="*/ 6750 w 43042"/>
              <a:gd name="connsiteY0" fmla="*/ 34758 h 57060"/>
              <a:gd name="connsiteX1" fmla="*/ 5642 w 43042"/>
              <a:gd name="connsiteY1" fmla="*/ 35139 h 57060"/>
              <a:gd name="connsiteX2" fmla="*/ 16300 w 43042"/>
              <a:gd name="connsiteY2" fmla="*/ 38949 h 57060"/>
              <a:gd name="connsiteX3" fmla="*/ 15632 w 43042"/>
              <a:gd name="connsiteY3" fmla="*/ 37209 h 57060"/>
              <a:gd name="connsiteX4" fmla="*/ 28649 w 43042"/>
              <a:gd name="connsiteY4" fmla="*/ 34610 h 57060"/>
              <a:gd name="connsiteX5" fmla="*/ 28382 w 43042"/>
              <a:gd name="connsiteY5" fmla="*/ 36519 h 57060"/>
              <a:gd name="connsiteX6" fmla="*/ 38146 w 43042"/>
              <a:gd name="connsiteY6" fmla="*/ 5285 h 57060"/>
              <a:gd name="connsiteX7" fmla="*/ 38222 w 43042"/>
              <a:gd name="connsiteY7" fmla="*/ 6549 h 57060"/>
              <a:gd name="connsiteX8" fmla="*/ 28900 w 43042"/>
              <a:gd name="connsiteY8" fmla="*/ 3811 h 57060"/>
              <a:gd name="connsiteX9" fmla="*/ 29642 w 43042"/>
              <a:gd name="connsiteY9" fmla="*/ 2199 h 57060"/>
              <a:gd name="connsiteX10" fmla="*/ 21963 w 43042"/>
              <a:gd name="connsiteY10" fmla="*/ 4579 h 57060"/>
              <a:gd name="connsiteX11" fmla="*/ 22322 w 43042"/>
              <a:gd name="connsiteY11" fmla="*/ 3189 h 57060"/>
              <a:gd name="connsiteX12" fmla="*/ 13822 w 43042"/>
              <a:gd name="connsiteY12" fmla="*/ 5051 h 57060"/>
              <a:gd name="connsiteX13" fmla="*/ 15122 w 43042"/>
              <a:gd name="connsiteY13" fmla="*/ 6399 h 57060"/>
              <a:gd name="connsiteX0" fmla="*/ 2319 w 43042"/>
              <a:gd name="connsiteY0" fmla="*/ 10551 h 57060"/>
              <a:gd name="connsiteX1" fmla="*/ 5216 w 43042"/>
              <a:gd name="connsiteY1" fmla="*/ 4796 h 57060"/>
              <a:gd name="connsiteX2" fmla="*/ 13827 w 43042"/>
              <a:gd name="connsiteY2" fmla="*/ 5061 h 57060"/>
              <a:gd name="connsiteX3" fmla="*/ 22278 w 43042"/>
              <a:gd name="connsiteY3" fmla="*/ 3291 h 57060"/>
              <a:gd name="connsiteX4" fmla="*/ 25571 w 43042"/>
              <a:gd name="connsiteY4" fmla="*/ 59 h 57060"/>
              <a:gd name="connsiteX5" fmla="*/ 29655 w 43042"/>
              <a:gd name="connsiteY5" fmla="*/ 2340 h 57060"/>
              <a:gd name="connsiteX6" fmla="*/ 35285 w 43042"/>
              <a:gd name="connsiteY6" fmla="*/ 549 h 57060"/>
              <a:gd name="connsiteX7" fmla="*/ 38140 w 43042"/>
              <a:gd name="connsiteY7" fmla="*/ 5435 h 57060"/>
              <a:gd name="connsiteX8" fmla="*/ 41804 w 43042"/>
              <a:gd name="connsiteY8" fmla="*/ 10177 h 57060"/>
              <a:gd name="connsiteX9" fmla="*/ 41640 w 43042"/>
              <a:gd name="connsiteY9" fmla="*/ 15319 h 57060"/>
              <a:gd name="connsiteX10" fmla="*/ 42838 w 43042"/>
              <a:gd name="connsiteY10" fmla="*/ 23181 h 57060"/>
              <a:gd name="connsiteX11" fmla="*/ 37226 w 43042"/>
              <a:gd name="connsiteY11" fmla="*/ 30063 h 57060"/>
              <a:gd name="connsiteX12" fmla="*/ 35217 w 43042"/>
              <a:gd name="connsiteY12" fmla="*/ 35960 h 57060"/>
              <a:gd name="connsiteX13" fmla="*/ 28377 w 43042"/>
              <a:gd name="connsiteY13" fmla="*/ 36674 h 57060"/>
              <a:gd name="connsiteX14" fmla="*/ 23489 w 43042"/>
              <a:gd name="connsiteY14" fmla="*/ 42965 h 57060"/>
              <a:gd name="connsiteX15" fmla="*/ 16302 w 43042"/>
              <a:gd name="connsiteY15" fmla="*/ 39125 h 57060"/>
              <a:gd name="connsiteX16" fmla="*/ 5626 w 43042"/>
              <a:gd name="connsiteY16" fmla="*/ 35331 h 57060"/>
              <a:gd name="connsiteX17" fmla="*/ 795 w 43042"/>
              <a:gd name="connsiteY17" fmla="*/ 33898 h 57060"/>
              <a:gd name="connsiteX18" fmla="*/ 327 w 43042"/>
              <a:gd name="connsiteY18" fmla="*/ 18200 h 57060"/>
              <a:gd name="connsiteX19" fmla="*/ 2565 w 43042"/>
              <a:gd name="connsiteY19" fmla="*/ 14228 h 57060"/>
              <a:gd name="connsiteX20" fmla="*/ 2319 w 43042"/>
              <a:gd name="connsiteY20" fmla="*/ 10551 h 57060"/>
              <a:gd name="connsiteX0" fmla="*/ 108565 w 2453090"/>
              <a:gd name="connsiteY0" fmla="*/ 966720 h 987487"/>
              <a:gd name="connsiteX1" fmla="*/ 87798 w 2453090"/>
              <a:gd name="connsiteY1" fmla="*/ 987487 h 987487"/>
              <a:gd name="connsiteX2" fmla="*/ 67031 w 2453090"/>
              <a:gd name="connsiteY2" fmla="*/ 966720 h 987487"/>
              <a:gd name="connsiteX3" fmla="*/ 87798 w 2453090"/>
              <a:gd name="connsiteY3" fmla="*/ 945953 h 987487"/>
              <a:gd name="connsiteX4" fmla="*/ 108565 w 2453090"/>
              <a:gd name="connsiteY4" fmla="*/ 966720 h 987487"/>
              <a:gd name="connsiteX0" fmla="*/ 289450 w 2453090"/>
              <a:gd name="connsiteY0" fmla="*/ 882591 h 987487"/>
              <a:gd name="connsiteX1" fmla="*/ 247916 w 2453090"/>
              <a:gd name="connsiteY1" fmla="*/ 924125 h 987487"/>
              <a:gd name="connsiteX2" fmla="*/ 206382 w 2453090"/>
              <a:gd name="connsiteY2" fmla="*/ 882591 h 987487"/>
              <a:gd name="connsiteX3" fmla="*/ 247916 w 2453090"/>
              <a:gd name="connsiteY3" fmla="*/ 841057 h 987487"/>
              <a:gd name="connsiteX4" fmla="*/ 289450 w 2453090"/>
              <a:gd name="connsiteY4" fmla="*/ 882591 h 987487"/>
              <a:gd name="connsiteX0" fmla="*/ 507103 w 2453090"/>
              <a:gd name="connsiteY0" fmla="*/ 779145 h 987487"/>
              <a:gd name="connsiteX1" fmla="*/ 444801 w 2453090"/>
              <a:gd name="connsiteY1" fmla="*/ 841447 h 987487"/>
              <a:gd name="connsiteX2" fmla="*/ 382499 w 2453090"/>
              <a:gd name="connsiteY2" fmla="*/ 779145 h 987487"/>
              <a:gd name="connsiteX3" fmla="*/ 444801 w 2453090"/>
              <a:gd name="connsiteY3" fmla="*/ 716843 h 987487"/>
              <a:gd name="connsiteX4" fmla="*/ 507103 w 2453090"/>
              <a:gd name="connsiteY4" fmla="*/ 779145 h 987487"/>
              <a:gd name="connsiteX0" fmla="*/ 6750 w 43042"/>
              <a:gd name="connsiteY0" fmla="*/ 34758 h 57060"/>
              <a:gd name="connsiteX1" fmla="*/ 5642 w 43042"/>
              <a:gd name="connsiteY1" fmla="*/ 35139 h 57060"/>
              <a:gd name="connsiteX2" fmla="*/ 16300 w 43042"/>
              <a:gd name="connsiteY2" fmla="*/ 38949 h 57060"/>
              <a:gd name="connsiteX3" fmla="*/ 15632 w 43042"/>
              <a:gd name="connsiteY3" fmla="*/ 37209 h 57060"/>
              <a:gd name="connsiteX4" fmla="*/ 28649 w 43042"/>
              <a:gd name="connsiteY4" fmla="*/ 34610 h 57060"/>
              <a:gd name="connsiteX5" fmla="*/ 28382 w 43042"/>
              <a:gd name="connsiteY5" fmla="*/ 36519 h 57060"/>
              <a:gd name="connsiteX6" fmla="*/ 38146 w 43042"/>
              <a:gd name="connsiteY6" fmla="*/ 5285 h 57060"/>
              <a:gd name="connsiteX7" fmla="*/ 38222 w 43042"/>
              <a:gd name="connsiteY7" fmla="*/ 6549 h 57060"/>
              <a:gd name="connsiteX8" fmla="*/ 28900 w 43042"/>
              <a:gd name="connsiteY8" fmla="*/ 3811 h 57060"/>
              <a:gd name="connsiteX9" fmla="*/ 29642 w 43042"/>
              <a:gd name="connsiteY9" fmla="*/ 2199 h 57060"/>
              <a:gd name="connsiteX10" fmla="*/ 21963 w 43042"/>
              <a:gd name="connsiteY10" fmla="*/ 4579 h 57060"/>
              <a:gd name="connsiteX11" fmla="*/ 22322 w 43042"/>
              <a:gd name="connsiteY11" fmla="*/ 3189 h 57060"/>
              <a:gd name="connsiteX12" fmla="*/ 13822 w 43042"/>
              <a:gd name="connsiteY12" fmla="*/ 5051 h 57060"/>
              <a:gd name="connsiteX13" fmla="*/ 15122 w 43042"/>
              <a:gd name="connsiteY13" fmla="*/ 6399 h 57060"/>
              <a:gd name="connsiteX0" fmla="*/ 2319 w 43042"/>
              <a:gd name="connsiteY0" fmla="*/ 10551 h 57060"/>
              <a:gd name="connsiteX1" fmla="*/ 5506 w 43042"/>
              <a:gd name="connsiteY1" fmla="*/ 3810 h 57060"/>
              <a:gd name="connsiteX2" fmla="*/ 13827 w 43042"/>
              <a:gd name="connsiteY2" fmla="*/ 5061 h 57060"/>
              <a:gd name="connsiteX3" fmla="*/ 22278 w 43042"/>
              <a:gd name="connsiteY3" fmla="*/ 3291 h 57060"/>
              <a:gd name="connsiteX4" fmla="*/ 25571 w 43042"/>
              <a:gd name="connsiteY4" fmla="*/ 59 h 57060"/>
              <a:gd name="connsiteX5" fmla="*/ 29655 w 43042"/>
              <a:gd name="connsiteY5" fmla="*/ 2340 h 57060"/>
              <a:gd name="connsiteX6" fmla="*/ 35285 w 43042"/>
              <a:gd name="connsiteY6" fmla="*/ 549 h 57060"/>
              <a:gd name="connsiteX7" fmla="*/ 38140 w 43042"/>
              <a:gd name="connsiteY7" fmla="*/ 5435 h 57060"/>
              <a:gd name="connsiteX8" fmla="*/ 41804 w 43042"/>
              <a:gd name="connsiteY8" fmla="*/ 10177 h 57060"/>
              <a:gd name="connsiteX9" fmla="*/ 41640 w 43042"/>
              <a:gd name="connsiteY9" fmla="*/ 15319 h 57060"/>
              <a:gd name="connsiteX10" fmla="*/ 42838 w 43042"/>
              <a:gd name="connsiteY10" fmla="*/ 23181 h 57060"/>
              <a:gd name="connsiteX11" fmla="*/ 37226 w 43042"/>
              <a:gd name="connsiteY11" fmla="*/ 30063 h 57060"/>
              <a:gd name="connsiteX12" fmla="*/ 35217 w 43042"/>
              <a:gd name="connsiteY12" fmla="*/ 35960 h 57060"/>
              <a:gd name="connsiteX13" fmla="*/ 28377 w 43042"/>
              <a:gd name="connsiteY13" fmla="*/ 36674 h 57060"/>
              <a:gd name="connsiteX14" fmla="*/ 23489 w 43042"/>
              <a:gd name="connsiteY14" fmla="*/ 42965 h 57060"/>
              <a:gd name="connsiteX15" fmla="*/ 16302 w 43042"/>
              <a:gd name="connsiteY15" fmla="*/ 39125 h 57060"/>
              <a:gd name="connsiteX16" fmla="*/ 5626 w 43042"/>
              <a:gd name="connsiteY16" fmla="*/ 35331 h 57060"/>
              <a:gd name="connsiteX17" fmla="*/ 795 w 43042"/>
              <a:gd name="connsiteY17" fmla="*/ 33898 h 57060"/>
              <a:gd name="connsiteX18" fmla="*/ 327 w 43042"/>
              <a:gd name="connsiteY18" fmla="*/ 18200 h 57060"/>
              <a:gd name="connsiteX19" fmla="*/ 2565 w 43042"/>
              <a:gd name="connsiteY19" fmla="*/ 14228 h 57060"/>
              <a:gd name="connsiteX20" fmla="*/ 2319 w 43042"/>
              <a:gd name="connsiteY20" fmla="*/ 10551 h 57060"/>
              <a:gd name="connsiteX0" fmla="*/ 108565 w 2453090"/>
              <a:gd name="connsiteY0" fmla="*/ 966720 h 987487"/>
              <a:gd name="connsiteX1" fmla="*/ 87798 w 2453090"/>
              <a:gd name="connsiteY1" fmla="*/ 987487 h 987487"/>
              <a:gd name="connsiteX2" fmla="*/ 67031 w 2453090"/>
              <a:gd name="connsiteY2" fmla="*/ 966720 h 987487"/>
              <a:gd name="connsiteX3" fmla="*/ 87798 w 2453090"/>
              <a:gd name="connsiteY3" fmla="*/ 945953 h 987487"/>
              <a:gd name="connsiteX4" fmla="*/ 108565 w 2453090"/>
              <a:gd name="connsiteY4" fmla="*/ 966720 h 987487"/>
              <a:gd name="connsiteX0" fmla="*/ 289450 w 2453090"/>
              <a:gd name="connsiteY0" fmla="*/ 882591 h 987487"/>
              <a:gd name="connsiteX1" fmla="*/ 247916 w 2453090"/>
              <a:gd name="connsiteY1" fmla="*/ 924125 h 987487"/>
              <a:gd name="connsiteX2" fmla="*/ 206382 w 2453090"/>
              <a:gd name="connsiteY2" fmla="*/ 882591 h 987487"/>
              <a:gd name="connsiteX3" fmla="*/ 247916 w 2453090"/>
              <a:gd name="connsiteY3" fmla="*/ 841057 h 987487"/>
              <a:gd name="connsiteX4" fmla="*/ 289450 w 2453090"/>
              <a:gd name="connsiteY4" fmla="*/ 882591 h 987487"/>
              <a:gd name="connsiteX0" fmla="*/ 507103 w 2453090"/>
              <a:gd name="connsiteY0" fmla="*/ 779145 h 987487"/>
              <a:gd name="connsiteX1" fmla="*/ 444801 w 2453090"/>
              <a:gd name="connsiteY1" fmla="*/ 841447 h 987487"/>
              <a:gd name="connsiteX2" fmla="*/ 382499 w 2453090"/>
              <a:gd name="connsiteY2" fmla="*/ 779145 h 987487"/>
              <a:gd name="connsiteX3" fmla="*/ 444801 w 2453090"/>
              <a:gd name="connsiteY3" fmla="*/ 716843 h 987487"/>
              <a:gd name="connsiteX4" fmla="*/ 507103 w 2453090"/>
              <a:gd name="connsiteY4" fmla="*/ 779145 h 987487"/>
              <a:gd name="connsiteX0" fmla="*/ 6750 w 43042"/>
              <a:gd name="connsiteY0" fmla="*/ 34758 h 57060"/>
              <a:gd name="connsiteX1" fmla="*/ 5642 w 43042"/>
              <a:gd name="connsiteY1" fmla="*/ 35139 h 57060"/>
              <a:gd name="connsiteX2" fmla="*/ 16300 w 43042"/>
              <a:gd name="connsiteY2" fmla="*/ 38949 h 57060"/>
              <a:gd name="connsiteX3" fmla="*/ 15632 w 43042"/>
              <a:gd name="connsiteY3" fmla="*/ 37209 h 57060"/>
              <a:gd name="connsiteX4" fmla="*/ 28649 w 43042"/>
              <a:gd name="connsiteY4" fmla="*/ 34610 h 57060"/>
              <a:gd name="connsiteX5" fmla="*/ 28382 w 43042"/>
              <a:gd name="connsiteY5" fmla="*/ 36519 h 57060"/>
              <a:gd name="connsiteX6" fmla="*/ 38146 w 43042"/>
              <a:gd name="connsiteY6" fmla="*/ 5285 h 57060"/>
              <a:gd name="connsiteX7" fmla="*/ 38222 w 43042"/>
              <a:gd name="connsiteY7" fmla="*/ 6549 h 57060"/>
              <a:gd name="connsiteX8" fmla="*/ 28900 w 43042"/>
              <a:gd name="connsiteY8" fmla="*/ 3811 h 57060"/>
              <a:gd name="connsiteX9" fmla="*/ 29642 w 43042"/>
              <a:gd name="connsiteY9" fmla="*/ 2199 h 57060"/>
              <a:gd name="connsiteX10" fmla="*/ 21963 w 43042"/>
              <a:gd name="connsiteY10" fmla="*/ 4579 h 57060"/>
              <a:gd name="connsiteX11" fmla="*/ 22322 w 43042"/>
              <a:gd name="connsiteY11" fmla="*/ 3189 h 57060"/>
              <a:gd name="connsiteX12" fmla="*/ 13822 w 43042"/>
              <a:gd name="connsiteY12" fmla="*/ 5051 h 57060"/>
              <a:gd name="connsiteX13" fmla="*/ 15122 w 43042"/>
              <a:gd name="connsiteY13" fmla="*/ 6399 h 57060"/>
              <a:gd name="connsiteX0" fmla="*/ 2319 w 43042"/>
              <a:gd name="connsiteY0" fmla="*/ 10551 h 57060"/>
              <a:gd name="connsiteX1" fmla="*/ 5880 w 43042"/>
              <a:gd name="connsiteY1" fmla="*/ 2801 h 57060"/>
              <a:gd name="connsiteX2" fmla="*/ 13827 w 43042"/>
              <a:gd name="connsiteY2" fmla="*/ 5061 h 57060"/>
              <a:gd name="connsiteX3" fmla="*/ 22278 w 43042"/>
              <a:gd name="connsiteY3" fmla="*/ 3291 h 57060"/>
              <a:gd name="connsiteX4" fmla="*/ 25571 w 43042"/>
              <a:gd name="connsiteY4" fmla="*/ 59 h 57060"/>
              <a:gd name="connsiteX5" fmla="*/ 29655 w 43042"/>
              <a:gd name="connsiteY5" fmla="*/ 2340 h 57060"/>
              <a:gd name="connsiteX6" fmla="*/ 35285 w 43042"/>
              <a:gd name="connsiteY6" fmla="*/ 549 h 57060"/>
              <a:gd name="connsiteX7" fmla="*/ 38140 w 43042"/>
              <a:gd name="connsiteY7" fmla="*/ 5435 h 57060"/>
              <a:gd name="connsiteX8" fmla="*/ 41804 w 43042"/>
              <a:gd name="connsiteY8" fmla="*/ 10177 h 57060"/>
              <a:gd name="connsiteX9" fmla="*/ 41640 w 43042"/>
              <a:gd name="connsiteY9" fmla="*/ 15319 h 57060"/>
              <a:gd name="connsiteX10" fmla="*/ 42838 w 43042"/>
              <a:gd name="connsiteY10" fmla="*/ 23181 h 57060"/>
              <a:gd name="connsiteX11" fmla="*/ 37226 w 43042"/>
              <a:gd name="connsiteY11" fmla="*/ 30063 h 57060"/>
              <a:gd name="connsiteX12" fmla="*/ 35217 w 43042"/>
              <a:gd name="connsiteY12" fmla="*/ 35960 h 57060"/>
              <a:gd name="connsiteX13" fmla="*/ 28377 w 43042"/>
              <a:gd name="connsiteY13" fmla="*/ 36674 h 57060"/>
              <a:gd name="connsiteX14" fmla="*/ 23489 w 43042"/>
              <a:gd name="connsiteY14" fmla="*/ 42965 h 57060"/>
              <a:gd name="connsiteX15" fmla="*/ 16302 w 43042"/>
              <a:gd name="connsiteY15" fmla="*/ 39125 h 57060"/>
              <a:gd name="connsiteX16" fmla="*/ 5626 w 43042"/>
              <a:gd name="connsiteY16" fmla="*/ 35331 h 57060"/>
              <a:gd name="connsiteX17" fmla="*/ 795 w 43042"/>
              <a:gd name="connsiteY17" fmla="*/ 33898 h 57060"/>
              <a:gd name="connsiteX18" fmla="*/ 327 w 43042"/>
              <a:gd name="connsiteY18" fmla="*/ 18200 h 57060"/>
              <a:gd name="connsiteX19" fmla="*/ 2565 w 43042"/>
              <a:gd name="connsiteY19" fmla="*/ 14228 h 57060"/>
              <a:gd name="connsiteX20" fmla="*/ 2319 w 43042"/>
              <a:gd name="connsiteY20" fmla="*/ 10551 h 57060"/>
              <a:gd name="connsiteX0" fmla="*/ 108565 w 2453090"/>
              <a:gd name="connsiteY0" fmla="*/ 966720 h 987487"/>
              <a:gd name="connsiteX1" fmla="*/ 87798 w 2453090"/>
              <a:gd name="connsiteY1" fmla="*/ 987487 h 987487"/>
              <a:gd name="connsiteX2" fmla="*/ 67031 w 2453090"/>
              <a:gd name="connsiteY2" fmla="*/ 966720 h 987487"/>
              <a:gd name="connsiteX3" fmla="*/ 87798 w 2453090"/>
              <a:gd name="connsiteY3" fmla="*/ 945953 h 987487"/>
              <a:gd name="connsiteX4" fmla="*/ 108565 w 2453090"/>
              <a:gd name="connsiteY4" fmla="*/ 966720 h 987487"/>
              <a:gd name="connsiteX0" fmla="*/ 289450 w 2453090"/>
              <a:gd name="connsiteY0" fmla="*/ 882591 h 987487"/>
              <a:gd name="connsiteX1" fmla="*/ 247916 w 2453090"/>
              <a:gd name="connsiteY1" fmla="*/ 924125 h 987487"/>
              <a:gd name="connsiteX2" fmla="*/ 206382 w 2453090"/>
              <a:gd name="connsiteY2" fmla="*/ 882591 h 987487"/>
              <a:gd name="connsiteX3" fmla="*/ 247916 w 2453090"/>
              <a:gd name="connsiteY3" fmla="*/ 841057 h 987487"/>
              <a:gd name="connsiteX4" fmla="*/ 289450 w 2453090"/>
              <a:gd name="connsiteY4" fmla="*/ 882591 h 987487"/>
              <a:gd name="connsiteX0" fmla="*/ 507103 w 2453090"/>
              <a:gd name="connsiteY0" fmla="*/ 779145 h 987487"/>
              <a:gd name="connsiteX1" fmla="*/ 444801 w 2453090"/>
              <a:gd name="connsiteY1" fmla="*/ 841447 h 987487"/>
              <a:gd name="connsiteX2" fmla="*/ 382499 w 2453090"/>
              <a:gd name="connsiteY2" fmla="*/ 779145 h 987487"/>
              <a:gd name="connsiteX3" fmla="*/ 444801 w 2453090"/>
              <a:gd name="connsiteY3" fmla="*/ 716843 h 987487"/>
              <a:gd name="connsiteX4" fmla="*/ 507103 w 2453090"/>
              <a:gd name="connsiteY4" fmla="*/ 779145 h 987487"/>
              <a:gd name="connsiteX0" fmla="*/ 6750 w 43042"/>
              <a:gd name="connsiteY0" fmla="*/ 34758 h 57060"/>
              <a:gd name="connsiteX1" fmla="*/ 5642 w 43042"/>
              <a:gd name="connsiteY1" fmla="*/ 35139 h 57060"/>
              <a:gd name="connsiteX2" fmla="*/ 16300 w 43042"/>
              <a:gd name="connsiteY2" fmla="*/ 38949 h 57060"/>
              <a:gd name="connsiteX3" fmla="*/ 15632 w 43042"/>
              <a:gd name="connsiteY3" fmla="*/ 37209 h 57060"/>
              <a:gd name="connsiteX4" fmla="*/ 28649 w 43042"/>
              <a:gd name="connsiteY4" fmla="*/ 34610 h 57060"/>
              <a:gd name="connsiteX5" fmla="*/ 28382 w 43042"/>
              <a:gd name="connsiteY5" fmla="*/ 36519 h 57060"/>
              <a:gd name="connsiteX6" fmla="*/ 38146 w 43042"/>
              <a:gd name="connsiteY6" fmla="*/ 5285 h 57060"/>
              <a:gd name="connsiteX7" fmla="*/ 38222 w 43042"/>
              <a:gd name="connsiteY7" fmla="*/ 6549 h 57060"/>
              <a:gd name="connsiteX8" fmla="*/ 28900 w 43042"/>
              <a:gd name="connsiteY8" fmla="*/ 3811 h 57060"/>
              <a:gd name="connsiteX9" fmla="*/ 29642 w 43042"/>
              <a:gd name="connsiteY9" fmla="*/ 2199 h 57060"/>
              <a:gd name="connsiteX10" fmla="*/ 21963 w 43042"/>
              <a:gd name="connsiteY10" fmla="*/ 4579 h 57060"/>
              <a:gd name="connsiteX11" fmla="*/ 22322 w 43042"/>
              <a:gd name="connsiteY11" fmla="*/ 3189 h 57060"/>
              <a:gd name="connsiteX12" fmla="*/ 13822 w 43042"/>
              <a:gd name="connsiteY12" fmla="*/ 5051 h 57060"/>
              <a:gd name="connsiteX13" fmla="*/ 15122 w 43042"/>
              <a:gd name="connsiteY13" fmla="*/ 6399 h 57060"/>
              <a:gd name="connsiteX0" fmla="*/ 2249 w 42972"/>
              <a:gd name="connsiteY0" fmla="*/ 10551 h 57060"/>
              <a:gd name="connsiteX1" fmla="*/ 5810 w 42972"/>
              <a:gd name="connsiteY1" fmla="*/ 2801 h 57060"/>
              <a:gd name="connsiteX2" fmla="*/ 13757 w 42972"/>
              <a:gd name="connsiteY2" fmla="*/ 5061 h 57060"/>
              <a:gd name="connsiteX3" fmla="*/ 22208 w 42972"/>
              <a:gd name="connsiteY3" fmla="*/ 3291 h 57060"/>
              <a:gd name="connsiteX4" fmla="*/ 25501 w 42972"/>
              <a:gd name="connsiteY4" fmla="*/ 59 h 57060"/>
              <a:gd name="connsiteX5" fmla="*/ 29585 w 42972"/>
              <a:gd name="connsiteY5" fmla="*/ 2340 h 57060"/>
              <a:gd name="connsiteX6" fmla="*/ 35215 w 42972"/>
              <a:gd name="connsiteY6" fmla="*/ 549 h 57060"/>
              <a:gd name="connsiteX7" fmla="*/ 38070 w 42972"/>
              <a:gd name="connsiteY7" fmla="*/ 5435 h 57060"/>
              <a:gd name="connsiteX8" fmla="*/ 41734 w 42972"/>
              <a:gd name="connsiteY8" fmla="*/ 10177 h 57060"/>
              <a:gd name="connsiteX9" fmla="*/ 41570 w 42972"/>
              <a:gd name="connsiteY9" fmla="*/ 15319 h 57060"/>
              <a:gd name="connsiteX10" fmla="*/ 42768 w 42972"/>
              <a:gd name="connsiteY10" fmla="*/ 23181 h 57060"/>
              <a:gd name="connsiteX11" fmla="*/ 37156 w 42972"/>
              <a:gd name="connsiteY11" fmla="*/ 30063 h 57060"/>
              <a:gd name="connsiteX12" fmla="*/ 35147 w 42972"/>
              <a:gd name="connsiteY12" fmla="*/ 35960 h 57060"/>
              <a:gd name="connsiteX13" fmla="*/ 28307 w 42972"/>
              <a:gd name="connsiteY13" fmla="*/ 36674 h 57060"/>
              <a:gd name="connsiteX14" fmla="*/ 23419 w 42972"/>
              <a:gd name="connsiteY14" fmla="*/ 42965 h 57060"/>
              <a:gd name="connsiteX15" fmla="*/ 16232 w 42972"/>
              <a:gd name="connsiteY15" fmla="*/ 39125 h 57060"/>
              <a:gd name="connsiteX16" fmla="*/ 5556 w 42972"/>
              <a:gd name="connsiteY16" fmla="*/ 35331 h 57060"/>
              <a:gd name="connsiteX17" fmla="*/ 725 w 42972"/>
              <a:gd name="connsiteY17" fmla="*/ 33898 h 57060"/>
              <a:gd name="connsiteX18" fmla="*/ 361 w 42972"/>
              <a:gd name="connsiteY18" fmla="*/ 19414 h 57060"/>
              <a:gd name="connsiteX19" fmla="*/ 2495 w 42972"/>
              <a:gd name="connsiteY19" fmla="*/ 14228 h 57060"/>
              <a:gd name="connsiteX20" fmla="*/ 2249 w 42972"/>
              <a:gd name="connsiteY20" fmla="*/ 10551 h 57060"/>
              <a:gd name="connsiteX0" fmla="*/ 104575 w 2449100"/>
              <a:gd name="connsiteY0" fmla="*/ 966720 h 987487"/>
              <a:gd name="connsiteX1" fmla="*/ 83808 w 2449100"/>
              <a:gd name="connsiteY1" fmla="*/ 987487 h 987487"/>
              <a:gd name="connsiteX2" fmla="*/ 63041 w 2449100"/>
              <a:gd name="connsiteY2" fmla="*/ 966720 h 987487"/>
              <a:gd name="connsiteX3" fmla="*/ 83808 w 2449100"/>
              <a:gd name="connsiteY3" fmla="*/ 945953 h 987487"/>
              <a:gd name="connsiteX4" fmla="*/ 104575 w 2449100"/>
              <a:gd name="connsiteY4" fmla="*/ 966720 h 987487"/>
              <a:gd name="connsiteX0" fmla="*/ 285460 w 2449100"/>
              <a:gd name="connsiteY0" fmla="*/ 882591 h 987487"/>
              <a:gd name="connsiteX1" fmla="*/ 243926 w 2449100"/>
              <a:gd name="connsiteY1" fmla="*/ 924125 h 987487"/>
              <a:gd name="connsiteX2" fmla="*/ 202392 w 2449100"/>
              <a:gd name="connsiteY2" fmla="*/ 882591 h 987487"/>
              <a:gd name="connsiteX3" fmla="*/ 243926 w 2449100"/>
              <a:gd name="connsiteY3" fmla="*/ 841057 h 987487"/>
              <a:gd name="connsiteX4" fmla="*/ 285460 w 2449100"/>
              <a:gd name="connsiteY4" fmla="*/ 882591 h 987487"/>
              <a:gd name="connsiteX0" fmla="*/ 503113 w 2449100"/>
              <a:gd name="connsiteY0" fmla="*/ 779145 h 987487"/>
              <a:gd name="connsiteX1" fmla="*/ 440811 w 2449100"/>
              <a:gd name="connsiteY1" fmla="*/ 841447 h 987487"/>
              <a:gd name="connsiteX2" fmla="*/ 378509 w 2449100"/>
              <a:gd name="connsiteY2" fmla="*/ 779145 h 987487"/>
              <a:gd name="connsiteX3" fmla="*/ 440811 w 2449100"/>
              <a:gd name="connsiteY3" fmla="*/ 716843 h 987487"/>
              <a:gd name="connsiteX4" fmla="*/ 503113 w 2449100"/>
              <a:gd name="connsiteY4" fmla="*/ 779145 h 987487"/>
              <a:gd name="connsiteX0" fmla="*/ 6680 w 42972"/>
              <a:gd name="connsiteY0" fmla="*/ 34758 h 57060"/>
              <a:gd name="connsiteX1" fmla="*/ 5572 w 42972"/>
              <a:gd name="connsiteY1" fmla="*/ 35139 h 57060"/>
              <a:gd name="connsiteX2" fmla="*/ 16230 w 42972"/>
              <a:gd name="connsiteY2" fmla="*/ 38949 h 57060"/>
              <a:gd name="connsiteX3" fmla="*/ 15562 w 42972"/>
              <a:gd name="connsiteY3" fmla="*/ 37209 h 57060"/>
              <a:gd name="connsiteX4" fmla="*/ 28579 w 42972"/>
              <a:gd name="connsiteY4" fmla="*/ 34610 h 57060"/>
              <a:gd name="connsiteX5" fmla="*/ 28312 w 42972"/>
              <a:gd name="connsiteY5" fmla="*/ 36519 h 57060"/>
              <a:gd name="connsiteX6" fmla="*/ 38076 w 42972"/>
              <a:gd name="connsiteY6" fmla="*/ 5285 h 57060"/>
              <a:gd name="connsiteX7" fmla="*/ 38152 w 42972"/>
              <a:gd name="connsiteY7" fmla="*/ 6549 h 57060"/>
              <a:gd name="connsiteX8" fmla="*/ 28830 w 42972"/>
              <a:gd name="connsiteY8" fmla="*/ 3811 h 57060"/>
              <a:gd name="connsiteX9" fmla="*/ 29572 w 42972"/>
              <a:gd name="connsiteY9" fmla="*/ 2199 h 57060"/>
              <a:gd name="connsiteX10" fmla="*/ 21893 w 42972"/>
              <a:gd name="connsiteY10" fmla="*/ 4579 h 57060"/>
              <a:gd name="connsiteX11" fmla="*/ 22252 w 42972"/>
              <a:gd name="connsiteY11" fmla="*/ 3189 h 57060"/>
              <a:gd name="connsiteX12" fmla="*/ 13752 w 42972"/>
              <a:gd name="connsiteY12" fmla="*/ 5051 h 57060"/>
              <a:gd name="connsiteX13" fmla="*/ 15052 w 42972"/>
              <a:gd name="connsiteY13" fmla="*/ 6399 h 57060"/>
              <a:gd name="connsiteX0" fmla="*/ 2161 w 42884"/>
              <a:gd name="connsiteY0" fmla="*/ 10551 h 57060"/>
              <a:gd name="connsiteX1" fmla="*/ 5722 w 42884"/>
              <a:gd name="connsiteY1" fmla="*/ 2801 h 57060"/>
              <a:gd name="connsiteX2" fmla="*/ 13669 w 42884"/>
              <a:gd name="connsiteY2" fmla="*/ 5061 h 57060"/>
              <a:gd name="connsiteX3" fmla="*/ 22120 w 42884"/>
              <a:gd name="connsiteY3" fmla="*/ 3291 h 57060"/>
              <a:gd name="connsiteX4" fmla="*/ 25413 w 42884"/>
              <a:gd name="connsiteY4" fmla="*/ 59 h 57060"/>
              <a:gd name="connsiteX5" fmla="*/ 29497 w 42884"/>
              <a:gd name="connsiteY5" fmla="*/ 2340 h 57060"/>
              <a:gd name="connsiteX6" fmla="*/ 35127 w 42884"/>
              <a:gd name="connsiteY6" fmla="*/ 549 h 57060"/>
              <a:gd name="connsiteX7" fmla="*/ 37982 w 42884"/>
              <a:gd name="connsiteY7" fmla="*/ 5435 h 57060"/>
              <a:gd name="connsiteX8" fmla="*/ 41646 w 42884"/>
              <a:gd name="connsiteY8" fmla="*/ 10177 h 57060"/>
              <a:gd name="connsiteX9" fmla="*/ 41482 w 42884"/>
              <a:gd name="connsiteY9" fmla="*/ 15319 h 57060"/>
              <a:gd name="connsiteX10" fmla="*/ 42680 w 42884"/>
              <a:gd name="connsiteY10" fmla="*/ 23181 h 57060"/>
              <a:gd name="connsiteX11" fmla="*/ 37068 w 42884"/>
              <a:gd name="connsiteY11" fmla="*/ 30063 h 57060"/>
              <a:gd name="connsiteX12" fmla="*/ 35059 w 42884"/>
              <a:gd name="connsiteY12" fmla="*/ 35960 h 57060"/>
              <a:gd name="connsiteX13" fmla="*/ 28219 w 42884"/>
              <a:gd name="connsiteY13" fmla="*/ 36674 h 57060"/>
              <a:gd name="connsiteX14" fmla="*/ 23331 w 42884"/>
              <a:gd name="connsiteY14" fmla="*/ 42965 h 57060"/>
              <a:gd name="connsiteX15" fmla="*/ 16144 w 42884"/>
              <a:gd name="connsiteY15" fmla="*/ 39125 h 57060"/>
              <a:gd name="connsiteX16" fmla="*/ 5468 w 42884"/>
              <a:gd name="connsiteY16" fmla="*/ 35331 h 57060"/>
              <a:gd name="connsiteX17" fmla="*/ 906 w 42884"/>
              <a:gd name="connsiteY17" fmla="*/ 34953 h 57060"/>
              <a:gd name="connsiteX18" fmla="*/ 273 w 42884"/>
              <a:gd name="connsiteY18" fmla="*/ 19414 h 57060"/>
              <a:gd name="connsiteX19" fmla="*/ 2407 w 42884"/>
              <a:gd name="connsiteY19" fmla="*/ 14228 h 57060"/>
              <a:gd name="connsiteX20" fmla="*/ 2161 w 42884"/>
              <a:gd name="connsiteY20" fmla="*/ 10551 h 57060"/>
              <a:gd name="connsiteX0" fmla="*/ 99560 w 2444085"/>
              <a:gd name="connsiteY0" fmla="*/ 966720 h 987487"/>
              <a:gd name="connsiteX1" fmla="*/ 78793 w 2444085"/>
              <a:gd name="connsiteY1" fmla="*/ 987487 h 987487"/>
              <a:gd name="connsiteX2" fmla="*/ 58026 w 2444085"/>
              <a:gd name="connsiteY2" fmla="*/ 966720 h 987487"/>
              <a:gd name="connsiteX3" fmla="*/ 78793 w 2444085"/>
              <a:gd name="connsiteY3" fmla="*/ 945953 h 987487"/>
              <a:gd name="connsiteX4" fmla="*/ 99560 w 2444085"/>
              <a:gd name="connsiteY4" fmla="*/ 966720 h 987487"/>
              <a:gd name="connsiteX0" fmla="*/ 280445 w 2444085"/>
              <a:gd name="connsiteY0" fmla="*/ 882591 h 987487"/>
              <a:gd name="connsiteX1" fmla="*/ 238911 w 2444085"/>
              <a:gd name="connsiteY1" fmla="*/ 924125 h 987487"/>
              <a:gd name="connsiteX2" fmla="*/ 197377 w 2444085"/>
              <a:gd name="connsiteY2" fmla="*/ 882591 h 987487"/>
              <a:gd name="connsiteX3" fmla="*/ 238911 w 2444085"/>
              <a:gd name="connsiteY3" fmla="*/ 841057 h 987487"/>
              <a:gd name="connsiteX4" fmla="*/ 280445 w 2444085"/>
              <a:gd name="connsiteY4" fmla="*/ 882591 h 987487"/>
              <a:gd name="connsiteX0" fmla="*/ 498098 w 2444085"/>
              <a:gd name="connsiteY0" fmla="*/ 779145 h 987487"/>
              <a:gd name="connsiteX1" fmla="*/ 435796 w 2444085"/>
              <a:gd name="connsiteY1" fmla="*/ 841447 h 987487"/>
              <a:gd name="connsiteX2" fmla="*/ 373494 w 2444085"/>
              <a:gd name="connsiteY2" fmla="*/ 779145 h 987487"/>
              <a:gd name="connsiteX3" fmla="*/ 435796 w 2444085"/>
              <a:gd name="connsiteY3" fmla="*/ 716843 h 987487"/>
              <a:gd name="connsiteX4" fmla="*/ 498098 w 2444085"/>
              <a:gd name="connsiteY4" fmla="*/ 779145 h 987487"/>
              <a:gd name="connsiteX0" fmla="*/ 6592 w 42884"/>
              <a:gd name="connsiteY0" fmla="*/ 34758 h 57060"/>
              <a:gd name="connsiteX1" fmla="*/ 5484 w 42884"/>
              <a:gd name="connsiteY1" fmla="*/ 35139 h 57060"/>
              <a:gd name="connsiteX2" fmla="*/ 16142 w 42884"/>
              <a:gd name="connsiteY2" fmla="*/ 38949 h 57060"/>
              <a:gd name="connsiteX3" fmla="*/ 15474 w 42884"/>
              <a:gd name="connsiteY3" fmla="*/ 37209 h 57060"/>
              <a:gd name="connsiteX4" fmla="*/ 28491 w 42884"/>
              <a:gd name="connsiteY4" fmla="*/ 34610 h 57060"/>
              <a:gd name="connsiteX5" fmla="*/ 28224 w 42884"/>
              <a:gd name="connsiteY5" fmla="*/ 36519 h 57060"/>
              <a:gd name="connsiteX6" fmla="*/ 37988 w 42884"/>
              <a:gd name="connsiteY6" fmla="*/ 5285 h 57060"/>
              <a:gd name="connsiteX7" fmla="*/ 38064 w 42884"/>
              <a:gd name="connsiteY7" fmla="*/ 6549 h 57060"/>
              <a:gd name="connsiteX8" fmla="*/ 28742 w 42884"/>
              <a:gd name="connsiteY8" fmla="*/ 3811 h 57060"/>
              <a:gd name="connsiteX9" fmla="*/ 29484 w 42884"/>
              <a:gd name="connsiteY9" fmla="*/ 2199 h 57060"/>
              <a:gd name="connsiteX10" fmla="*/ 21805 w 42884"/>
              <a:gd name="connsiteY10" fmla="*/ 4579 h 57060"/>
              <a:gd name="connsiteX11" fmla="*/ 22164 w 42884"/>
              <a:gd name="connsiteY11" fmla="*/ 3189 h 57060"/>
              <a:gd name="connsiteX12" fmla="*/ 13664 w 42884"/>
              <a:gd name="connsiteY12" fmla="*/ 5051 h 57060"/>
              <a:gd name="connsiteX13" fmla="*/ 14964 w 42884"/>
              <a:gd name="connsiteY13" fmla="*/ 6399 h 57060"/>
              <a:gd name="connsiteX0" fmla="*/ 2166 w 42889"/>
              <a:gd name="connsiteY0" fmla="*/ 10551 h 57060"/>
              <a:gd name="connsiteX1" fmla="*/ 5727 w 42889"/>
              <a:gd name="connsiteY1" fmla="*/ 2801 h 57060"/>
              <a:gd name="connsiteX2" fmla="*/ 13674 w 42889"/>
              <a:gd name="connsiteY2" fmla="*/ 5061 h 57060"/>
              <a:gd name="connsiteX3" fmla="*/ 22125 w 42889"/>
              <a:gd name="connsiteY3" fmla="*/ 3291 h 57060"/>
              <a:gd name="connsiteX4" fmla="*/ 25418 w 42889"/>
              <a:gd name="connsiteY4" fmla="*/ 59 h 57060"/>
              <a:gd name="connsiteX5" fmla="*/ 29502 w 42889"/>
              <a:gd name="connsiteY5" fmla="*/ 2340 h 57060"/>
              <a:gd name="connsiteX6" fmla="*/ 35132 w 42889"/>
              <a:gd name="connsiteY6" fmla="*/ 549 h 57060"/>
              <a:gd name="connsiteX7" fmla="*/ 37987 w 42889"/>
              <a:gd name="connsiteY7" fmla="*/ 5435 h 57060"/>
              <a:gd name="connsiteX8" fmla="*/ 41651 w 42889"/>
              <a:gd name="connsiteY8" fmla="*/ 10177 h 57060"/>
              <a:gd name="connsiteX9" fmla="*/ 41487 w 42889"/>
              <a:gd name="connsiteY9" fmla="*/ 15319 h 57060"/>
              <a:gd name="connsiteX10" fmla="*/ 42685 w 42889"/>
              <a:gd name="connsiteY10" fmla="*/ 23181 h 57060"/>
              <a:gd name="connsiteX11" fmla="*/ 37073 w 42889"/>
              <a:gd name="connsiteY11" fmla="*/ 30063 h 57060"/>
              <a:gd name="connsiteX12" fmla="*/ 35064 w 42889"/>
              <a:gd name="connsiteY12" fmla="*/ 35960 h 57060"/>
              <a:gd name="connsiteX13" fmla="*/ 28224 w 42889"/>
              <a:gd name="connsiteY13" fmla="*/ 36674 h 57060"/>
              <a:gd name="connsiteX14" fmla="*/ 23336 w 42889"/>
              <a:gd name="connsiteY14" fmla="*/ 42965 h 57060"/>
              <a:gd name="connsiteX15" fmla="*/ 16149 w 42889"/>
              <a:gd name="connsiteY15" fmla="*/ 39125 h 57060"/>
              <a:gd name="connsiteX16" fmla="*/ 5473 w 42889"/>
              <a:gd name="connsiteY16" fmla="*/ 35331 h 57060"/>
              <a:gd name="connsiteX17" fmla="*/ 911 w 42889"/>
              <a:gd name="connsiteY17" fmla="*/ 34953 h 57060"/>
              <a:gd name="connsiteX18" fmla="*/ 270 w 42889"/>
              <a:gd name="connsiteY18" fmla="*/ 18964 h 57060"/>
              <a:gd name="connsiteX19" fmla="*/ 2412 w 42889"/>
              <a:gd name="connsiteY19" fmla="*/ 14228 h 57060"/>
              <a:gd name="connsiteX20" fmla="*/ 2166 w 42889"/>
              <a:gd name="connsiteY20" fmla="*/ 10551 h 57060"/>
              <a:gd name="connsiteX0" fmla="*/ 99845 w 2444370"/>
              <a:gd name="connsiteY0" fmla="*/ 966720 h 987487"/>
              <a:gd name="connsiteX1" fmla="*/ 79078 w 2444370"/>
              <a:gd name="connsiteY1" fmla="*/ 987487 h 987487"/>
              <a:gd name="connsiteX2" fmla="*/ 58311 w 2444370"/>
              <a:gd name="connsiteY2" fmla="*/ 966720 h 987487"/>
              <a:gd name="connsiteX3" fmla="*/ 79078 w 2444370"/>
              <a:gd name="connsiteY3" fmla="*/ 945953 h 987487"/>
              <a:gd name="connsiteX4" fmla="*/ 99845 w 2444370"/>
              <a:gd name="connsiteY4" fmla="*/ 966720 h 987487"/>
              <a:gd name="connsiteX0" fmla="*/ 280730 w 2444370"/>
              <a:gd name="connsiteY0" fmla="*/ 882591 h 987487"/>
              <a:gd name="connsiteX1" fmla="*/ 239196 w 2444370"/>
              <a:gd name="connsiteY1" fmla="*/ 924125 h 987487"/>
              <a:gd name="connsiteX2" fmla="*/ 197662 w 2444370"/>
              <a:gd name="connsiteY2" fmla="*/ 882591 h 987487"/>
              <a:gd name="connsiteX3" fmla="*/ 239196 w 2444370"/>
              <a:gd name="connsiteY3" fmla="*/ 841057 h 987487"/>
              <a:gd name="connsiteX4" fmla="*/ 280730 w 2444370"/>
              <a:gd name="connsiteY4" fmla="*/ 882591 h 987487"/>
              <a:gd name="connsiteX0" fmla="*/ 498383 w 2444370"/>
              <a:gd name="connsiteY0" fmla="*/ 779145 h 987487"/>
              <a:gd name="connsiteX1" fmla="*/ 436081 w 2444370"/>
              <a:gd name="connsiteY1" fmla="*/ 841447 h 987487"/>
              <a:gd name="connsiteX2" fmla="*/ 373779 w 2444370"/>
              <a:gd name="connsiteY2" fmla="*/ 779145 h 987487"/>
              <a:gd name="connsiteX3" fmla="*/ 436081 w 2444370"/>
              <a:gd name="connsiteY3" fmla="*/ 716843 h 987487"/>
              <a:gd name="connsiteX4" fmla="*/ 498383 w 2444370"/>
              <a:gd name="connsiteY4" fmla="*/ 779145 h 987487"/>
              <a:gd name="connsiteX0" fmla="*/ 6597 w 42889"/>
              <a:gd name="connsiteY0" fmla="*/ 34758 h 57060"/>
              <a:gd name="connsiteX1" fmla="*/ 5489 w 42889"/>
              <a:gd name="connsiteY1" fmla="*/ 35139 h 57060"/>
              <a:gd name="connsiteX2" fmla="*/ 16147 w 42889"/>
              <a:gd name="connsiteY2" fmla="*/ 38949 h 57060"/>
              <a:gd name="connsiteX3" fmla="*/ 15479 w 42889"/>
              <a:gd name="connsiteY3" fmla="*/ 37209 h 57060"/>
              <a:gd name="connsiteX4" fmla="*/ 28496 w 42889"/>
              <a:gd name="connsiteY4" fmla="*/ 34610 h 57060"/>
              <a:gd name="connsiteX5" fmla="*/ 28229 w 42889"/>
              <a:gd name="connsiteY5" fmla="*/ 36519 h 57060"/>
              <a:gd name="connsiteX6" fmla="*/ 37993 w 42889"/>
              <a:gd name="connsiteY6" fmla="*/ 5285 h 57060"/>
              <a:gd name="connsiteX7" fmla="*/ 38069 w 42889"/>
              <a:gd name="connsiteY7" fmla="*/ 6549 h 57060"/>
              <a:gd name="connsiteX8" fmla="*/ 28747 w 42889"/>
              <a:gd name="connsiteY8" fmla="*/ 3811 h 57060"/>
              <a:gd name="connsiteX9" fmla="*/ 29489 w 42889"/>
              <a:gd name="connsiteY9" fmla="*/ 2199 h 57060"/>
              <a:gd name="connsiteX10" fmla="*/ 21810 w 42889"/>
              <a:gd name="connsiteY10" fmla="*/ 4579 h 57060"/>
              <a:gd name="connsiteX11" fmla="*/ 22169 w 42889"/>
              <a:gd name="connsiteY11" fmla="*/ 3189 h 57060"/>
              <a:gd name="connsiteX12" fmla="*/ 13669 w 42889"/>
              <a:gd name="connsiteY12" fmla="*/ 5051 h 57060"/>
              <a:gd name="connsiteX13" fmla="*/ 14969 w 42889"/>
              <a:gd name="connsiteY13" fmla="*/ 6399 h 57060"/>
              <a:gd name="connsiteX0" fmla="*/ 2166 w 42889"/>
              <a:gd name="connsiteY0" fmla="*/ 10551 h 57060"/>
              <a:gd name="connsiteX1" fmla="*/ 5727 w 42889"/>
              <a:gd name="connsiteY1" fmla="*/ 2801 h 57060"/>
              <a:gd name="connsiteX2" fmla="*/ 13674 w 42889"/>
              <a:gd name="connsiteY2" fmla="*/ 5061 h 57060"/>
              <a:gd name="connsiteX3" fmla="*/ 22125 w 42889"/>
              <a:gd name="connsiteY3" fmla="*/ 3291 h 57060"/>
              <a:gd name="connsiteX4" fmla="*/ 25418 w 42889"/>
              <a:gd name="connsiteY4" fmla="*/ 59 h 57060"/>
              <a:gd name="connsiteX5" fmla="*/ 29502 w 42889"/>
              <a:gd name="connsiteY5" fmla="*/ 2340 h 57060"/>
              <a:gd name="connsiteX6" fmla="*/ 35132 w 42889"/>
              <a:gd name="connsiteY6" fmla="*/ 549 h 57060"/>
              <a:gd name="connsiteX7" fmla="*/ 37987 w 42889"/>
              <a:gd name="connsiteY7" fmla="*/ 5435 h 57060"/>
              <a:gd name="connsiteX8" fmla="*/ 41651 w 42889"/>
              <a:gd name="connsiteY8" fmla="*/ 10177 h 57060"/>
              <a:gd name="connsiteX9" fmla="*/ 41487 w 42889"/>
              <a:gd name="connsiteY9" fmla="*/ 15319 h 57060"/>
              <a:gd name="connsiteX10" fmla="*/ 42685 w 42889"/>
              <a:gd name="connsiteY10" fmla="*/ 23181 h 57060"/>
              <a:gd name="connsiteX11" fmla="*/ 37073 w 42889"/>
              <a:gd name="connsiteY11" fmla="*/ 30063 h 57060"/>
              <a:gd name="connsiteX12" fmla="*/ 35064 w 42889"/>
              <a:gd name="connsiteY12" fmla="*/ 35960 h 57060"/>
              <a:gd name="connsiteX13" fmla="*/ 28224 w 42889"/>
              <a:gd name="connsiteY13" fmla="*/ 36674 h 57060"/>
              <a:gd name="connsiteX14" fmla="*/ 23336 w 42889"/>
              <a:gd name="connsiteY14" fmla="*/ 42965 h 57060"/>
              <a:gd name="connsiteX15" fmla="*/ 16149 w 42889"/>
              <a:gd name="connsiteY15" fmla="*/ 39125 h 57060"/>
              <a:gd name="connsiteX16" fmla="*/ 5473 w 42889"/>
              <a:gd name="connsiteY16" fmla="*/ 35331 h 57060"/>
              <a:gd name="connsiteX17" fmla="*/ 911 w 42889"/>
              <a:gd name="connsiteY17" fmla="*/ 34953 h 57060"/>
              <a:gd name="connsiteX18" fmla="*/ 270 w 42889"/>
              <a:gd name="connsiteY18" fmla="*/ 18964 h 57060"/>
              <a:gd name="connsiteX19" fmla="*/ 2692 w 42889"/>
              <a:gd name="connsiteY19" fmla="*/ 14263 h 57060"/>
              <a:gd name="connsiteX20" fmla="*/ 2166 w 42889"/>
              <a:gd name="connsiteY20" fmla="*/ 10551 h 57060"/>
              <a:gd name="connsiteX0" fmla="*/ 99845 w 2444370"/>
              <a:gd name="connsiteY0" fmla="*/ 966720 h 987487"/>
              <a:gd name="connsiteX1" fmla="*/ 79078 w 2444370"/>
              <a:gd name="connsiteY1" fmla="*/ 987487 h 987487"/>
              <a:gd name="connsiteX2" fmla="*/ 58311 w 2444370"/>
              <a:gd name="connsiteY2" fmla="*/ 966720 h 987487"/>
              <a:gd name="connsiteX3" fmla="*/ 79078 w 2444370"/>
              <a:gd name="connsiteY3" fmla="*/ 945953 h 987487"/>
              <a:gd name="connsiteX4" fmla="*/ 99845 w 2444370"/>
              <a:gd name="connsiteY4" fmla="*/ 966720 h 987487"/>
              <a:gd name="connsiteX0" fmla="*/ 280730 w 2444370"/>
              <a:gd name="connsiteY0" fmla="*/ 882591 h 987487"/>
              <a:gd name="connsiteX1" fmla="*/ 239196 w 2444370"/>
              <a:gd name="connsiteY1" fmla="*/ 924125 h 987487"/>
              <a:gd name="connsiteX2" fmla="*/ 197662 w 2444370"/>
              <a:gd name="connsiteY2" fmla="*/ 882591 h 987487"/>
              <a:gd name="connsiteX3" fmla="*/ 239196 w 2444370"/>
              <a:gd name="connsiteY3" fmla="*/ 841057 h 987487"/>
              <a:gd name="connsiteX4" fmla="*/ 280730 w 2444370"/>
              <a:gd name="connsiteY4" fmla="*/ 882591 h 987487"/>
              <a:gd name="connsiteX0" fmla="*/ 498383 w 2444370"/>
              <a:gd name="connsiteY0" fmla="*/ 779145 h 987487"/>
              <a:gd name="connsiteX1" fmla="*/ 436081 w 2444370"/>
              <a:gd name="connsiteY1" fmla="*/ 841447 h 987487"/>
              <a:gd name="connsiteX2" fmla="*/ 373779 w 2444370"/>
              <a:gd name="connsiteY2" fmla="*/ 779145 h 987487"/>
              <a:gd name="connsiteX3" fmla="*/ 436081 w 2444370"/>
              <a:gd name="connsiteY3" fmla="*/ 716843 h 987487"/>
              <a:gd name="connsiteX4" fmla="*/ 498383 w 2444370"/>
              <a:gd name="connsiteY4" fmla="*/ 779145 h 987487"/>
              <a:gd name="connsiteX0" fmla="*/ 6597 w 42889"/>
              <a:gd name="connsiteY0" fmla="*/ 34758 h 57060"/>
              <a:gd name="connsiteX1" fmla="*/ 5489 w 42889"/>
              <a:gd name="connsiteY1" fmla="*/ 35139 h 57060"/>
              <a:gd name="connsiteX2" fmla="*/ 16147 w 42889"/>
              <a:gd name="connsiteY2" fmla="*/ 38949 h 57060"/>
              <a:gd name="connsiteX3" fmla="*/ 15479 w 42889"/>
              <a:gd name="connsiteY3" fmla="*/ 37209 h 57060"/>
              <a:gd name="connsiteX4" fmla="*/ 28496 w 42889"/>
              <a:gd name="connsiteY4" fmla="*/ 34610 h 57060"/>
              <a:gd name="connsiteX5" fmla="*/ 28229 w 42889"/>
              <a:gd name="connsiteY5" fmla="*/ 36519 h 57060"/>
              <a:gd name="connsiteX6" fmla="*/ 37993 w 42889"/>
              <a:gd name="connsiteY6" fmla="*/ 5285 h 57060"/>
              <a:gd name="connsiteX7" fmla="*/ 38069 w 42889"/>
              <a:gd name="connsiteY7" fmla="*/ 6549 h 57060"/>
              <a:gd name="connsiteX8" fmla="*/ 28747 w 42889"/>
              <a:gd name="connsiteY8" fmla="*/ 3811 h 57060"/>
              <a:gd name="connsiteX9" fmla="*/ 29489 w 42889"/>
              <a:gd name="connsiteY9" fmla="*/ 2199 h 57060"/>
              <a:gd name="connsiteX10" fmla="*/ 21810 w 42889"/>
              <a:gd name="connsiteY10" fmla="*/ 4579 h 57060"/>
              <a:gd name="connsiteX11" fmla="*/ 22169 w 42889"/>
              <a:gd name="connsiteY11" fmla="*/ 3189 h 57060"/>
              <a:gd name="connsiteX12" fmla="*/ 13669 w 42889"/>
              <a:gd name="connsiteY12" fmla="*/ 5051 h 57060"/>
              <a:gd name="connsiteX13" fmla="*/ 14969 w 42889"/>
              <a:gd name="connsiteY13" fmla="*/ 6399 h 57060"/>
              <a:gd name="connsiteX0" fmla="*/ 1872 w 42889"/>
              <a:gd name="connsiteY0" fmla="*/ 11311 h 57060"/>
              <a:gd name="connsiteX1" fmla="*/ 5727 w 42889"/>
              <a:gd name="connsiteY1" fmla="*/ 2801 h 57060"/>
              <a:gd name="connsiteX2" fmla="*/ 13674 w 42889"/>
              <a:gd name="connsiteY2" fmla="*/ 5061 h 57060"/>
              <a:gd name="connsiteX3" fmla="*/ 22125 w 42889"/>
              <a:gd name="connsiteY3" fmla="*/ 3291 h 57060"/>
              <a:gd name="connsiteX4" fmla="*/ 25418 w 42889"/>
              <a:gd name="connsiteY4" fmla="*/ 59 h 57060"/>
              <a:gd name="connsiteX5" fmla="*/ 29502 w 42889"/>
              <a:gd name="connsiteY5" fmla="*/ 2340 h 57060"/>
              <a:gd name="connsiteX6" fmla="*/ 35132 w 42889"/>
              <a:gd name="connsiteY6" fmla="*/ 549 h 57060"/>
              <a:gd name="connsiteX7" fmla="*/ 37987 w 42889"/>
              <a:gd name="connsiteY7" fmla="*/ 5435 h 57060"/>
              <a:gd name="connsiteX8" fmla="*/ 41651 w 42889"/>
              <a:gd name="connsiteY8" fmla="*/ 10177 h 57060"/>
              <a:gd name="connsiteX9" fmla="*/ 41487 w 42889"/>
              <a:gd name="connsiteY9" fmla="*/ 15319 h 57060"/>
              <a:gd name="connsiteX10" fmla="*/ 42685 w 42889"/>
              <a:gd name="connsiteY10" fmla="*/ 23181 h 57060"/>
              <a:gd name="connsiteX11" fmla="*/ 37073 w 42889"/>
              <a:gd name="connsiteY11" fmla="*/ 30063 h 57060"/>
              <a:gd name="connsiteX12" fmla="*/ 35064 w 42889"/>
              <a:gd name="connsiteY12" fmla="*/ 35960 h 57060"/>
              <a:gd name="connsiteX13" fmla="*/ 28224 w 42889"/>
              <a:gd name="connsiteY13" fmla="*/ 36674 h 57060"/>
              <a:gd name="connsiteX14" fmla="*/ 23336 w 42889"/>
              <a:gd name="connsiteY14" fmla="*/ 42965 h 57060"/>
              <a:gd name="connsiteX15" fmla="*/ 16149 w 42889"/>
              <a:gd name="connsiteY15" fmla="*/ 39125 h 57060"/>
              <a:gd name="connsiteX16" fmla="*/ 5473 w 42889"/>
              <a:gd name="connsiteY16" fmla="*/ 35331 h 57060"/>
              <a:gd name="connsiteX17" fmla="*/ 911 w 42889"/>
              <a:gd name="connsiteY17" fmla="*/ 34953 h 57060"/>
              <a:gd name="connsiteX18" fmla="*/ 270 w 42889"/>
              <a:gd name="connsiteY18" fmla="*/ 18964 h 57060"/>
              <a:gd name="connsiteX19" fmla="*/ 2692 w 42889"/>
              <a:gd name="connsiteY19" fmla="*/ 14263 h 57060"/>
              <a:gd name="connsiteX20" fmla="*/ 1872 w 42889"/>
              <a:gd name="connsiteY20" fmla="*/ 11311 h 57060"/>
              <a:gd name="connsiteX0" fmla="*/ 99845 w 2444370"/>
              <a:gd name="connsiteY0" fmla="*/ 966720 h 987487"/>
              <a:gd name="connsiteX1" fmla="*/ 79078 w 2444370"/>
              <a:gd name="connsiteY1" fmla="*/ 987487 h 987487"/>
              <a:gd name="connsiteX2" fmla="*/ 58311 w 2444370"/>
              <a:gd name="connsiteY2" fmla="*/ 966720 h 987487"/>
              <a:gd name="connsiteX3" fmla="*/ 79078 w 2444370"/>
              <a:gd name="connsiteY3" fmla="*/ 945953 h 987487"/>
              <a:gd name="connsiteX4" fmla="*/ 99845 w 2444370"/>
              <a:gd name="connsiteY4" fmla="*/ 966720 h 987487"/>
              <a:gd name="connsiteX0" fmla="*/ 280730 w 2444370"/>
              <a:gd name="connsiteY0" fmla="*/ 882591 h 987487"/>
              <a:gd name="connsiteX1" fmla="*/ 239196 w 2444370"/>
              <a:gd name="connsiteY1" fmla="*/ 924125 h 987487"/>
              <a:gd name="connsiteX2" fmla="*/ 197662 w 2444370"/>
              <a:gd name="connsiteY2" fmla="*/ 882591 h 987487"/>
              <a:gd name="connsiteX3" fmla="*/ 239196 w 2444370"/>
              <a:gd name="connsiteY3" fmla="*/ 841057 h 987487"/>
              <a:gd name="connsiteX4" fmla="*/ 280730 w 2444370"/>
              <a:gd name="connsiteY4" fmla="*/ 882591 h 987487"/>
              <a:gd name="connsiteX0" fmla="*/ 498383 w 2444370"/>
              <a:gd name="connsiteY0" fmla="*/ 779145 h 987487"/>
              <a:gd name="connsiteX1" fmla="*/ 436081 w 2444370"/>
              <a:gd name="connsiteY1" fmla="*/ 841447 h 987487"/>
              <a:gd name="connsiteX2" fmla="*/ 373779 w 2444370"/>
              <a:gd name="connsiteY2" fmla="*/ 779145 h 987487"/>
              <a:gd name="connsiteX3" fmla="*/ 436081 w 2444370"/>
              <a:gd name="connsiteY3" fmla="*/ 716843 h 987487"/>
              <a:gd name="connsiteX4" fmla="*/ 498383 w 2444370"/>
              <a:gd name="connsiteY4" fmla="*/ 779145 h 987487"/>
              <a:gd name="connsiteX0" fmla="*/ 6597 w 42889"/>
              <a:gd name="connsiteY0" fmla="*/ 34758 h 57060"/>
              <a:gd name="connsiteX1" fmla="*/ 5489 w 42889"/>
              <a:gd name="connsiteY1" fmla="*/ 35139 h 57060"/>
              <a:gd name="connsiteX2" fmla="*/ 16147 w 42889"/>
              <a:gd name="connsiteY2" fmla="*/ 38949 h 57060"/>
              <a:gd name="connsiteX3" fmla="*/ 15479 w 42889"/>
              <a:gd name="connsiteY3" fmla="*/ 37209 h 57060"/>
              <a:gd name="connsiteX4" fmla="*/ 28496 w 42889"/>
              <a:gd name="connsiteY4" fmla="*/ 34610 h 57060"/>
              <a:gd name="connsiteX5" fmla="*/ 28229 w 42889"/>
              <a:gd name="connsiteY5" fmla="*/ 36519 h 57060"/>
              <a:gd name="connsiteX6" fmla="*/ 37993 w 42889"/>
              <a:gd name="connsiteY6" fmla="*/ 5285 h 57060"/>
              <a:gd name="connsiteX7" fmla="*/ 38069 w 42889"/>
              <a:gd name="connsiteY7" fmla="*/ 6549 h 57060"/>
              <a:gd name="connsiteX8" fmla="*/ 28747 w 42889"/>
              <a:gd name="connsiteY8" fmla="*/ 3811 h 57060"/>
              <a:gd name="connsiteX9" fmla="*/ 29489 w 42889"/>
              <a:gd name="connsiteY9" fmla="*/ 2199 h 57060"/>
              <a:gd name="connsiteX10" fmla="*/ 21810 w 42889"/>
              <a:gd name="connsiteY10" fmla="*/ 4579 h 57060"/>
              <a:gd name="connsiteX11" fmla="*/ 22169 w 42889"/>
              <a:gd name="connsiteY11" fmla="*/ 3189 h 57060"/>
              <a:gd name="connsiteX12" fmla="*/ 13669 w 42889"/>
              <a:gd name="connsiteY12" fmla="*/ 5051 h 57060"/>
              <a:gd name="connsiteX13" fmla="*/ 14969 w 42889"/>
              <a:gd name="connsiteY13" fmla="*/ 6399 h 57060"/>
              <a:gd name="connsiteX0" fmla="*/ 1541 w 42889"/>
              <a:gd name="connsiteY0" fmla="*/ 14795 h 57060"/>
              <a:gd name="connsiteX1" fmla="*/ 5727 w 42889"/>
              <a:gd name="connsiteY1" fmla="*/ 2801 h 57060"/>
              <a:gd name="connsiteX2" fmla="*/ 13674 w 42889"/>
              <a:gd name="connsiteY2" fmla="*/ 5061 h 57060"/>
              <a:gd name="connsiteX3" fmla="*/ 22125 w 42889"/>
              <a:gd name="connsiteY3" fmla="*/ 3291 h 57060"/>
              <a:gd name="connsiteX4" fmla="*/ 25418 w 42889"/>
              <a:gd name="connsiteY4" fmla="*/ 59 h 57060"/>
              <a:gd name="connsiteX5" fmla="*/ 29502 w 42889"/>
              <a:gd name="connsiteY5" fmla="*/ 2340 h 57060"/>
              <a:gd name="connsiteX6" fmla="*/ 35132 w 42889"/>
              <a:gd name="connsiteY6" fmla="*/ 549 h 57060"/>
              <a:gd name="connsiteX7" fmla="*/ 37987 w 42889"/>
              <a:gd name="connsiteY7" fmla="*/ 5435 h 57060"/>
              <a:gd name="connsiteX8" fmla="*/ 41651 w 42889"/>
              <a:gd name="connsiteY8" fmla="*/ 10177 h 57060"/>
              <a:gd name="connsiteX9" fmla="*/ 41487 w 42889"/>
              <a:gd name="connsiteY9" fmla="*/ 15319 h 57060"/>
              <a:gd name="connsiteX10" fmla="*/ 42685 w 42889"/>
              <a:gd name="connsiteY10" fmla="*/ 23181 h 57060"/>
              <a:gd name="connsiteX11" fmla="*/ 37073 w 42889"/>
              <a:gd name="connsiteY11" fmla="*/ 30063 h 57060"/>
              <a:gd name="connsiteX12" fmla="*/ 35064 w 42889"/>
              <a:gd name="connsiteY12" fmla="*/ 35960 h 57060"/>
              <a:gd name="connsiteX13" fmla="*/ 28224 w 42889"/>
              <a:gd name="connsiteY13" fmla="*/ 36674 h 57060"/>
              <a:gd name="connsiteX14" fmla="*/ 23336 w 42889"/>
              <a:gd name="connsiteY14" fmla="*/ 42965 h 57060"/>
              <a:gd name="connsiteX15" fmla="*/ 16149 w 42889"/>
              <a:gd name="connsiteY15" fmla="*/ 39125 h 57060"/>
              <a:gd name="connsiteX16" fmla="*/ 5473 w 42889"/>
              <a:gd name="connsiteY16" fmla="*/ 35331 h 57060"/>
              <a:gd name="connsiteX17" fmla="*/ 911 w 42889"/>
              <a:gd name="connsiteY17" fmla="*/ 34953 h 57060"/>
              <a:gd name="connsiteX18" fmla="*/ 270 w 42889"/>
              <a:gd name="connsiteY18" fmla="*/ 18964 h 57060"/>
              <a:gd name="connsiteX19" fmla="*/ 2692 w 42889"/>
              <a:gd name="connsiteY19" fmla="*/ 14263 h 57060"/>
              <a:gd name="connsiteX20" fmla="*/ 1541 w 42889"/>
              <a:gd name="connsiteY20" fmla="*/ 14795 h 57060"/>
              <a:gd name="connsiteX0" fmla="*/ 99845 w 2444370"/>
              <a:gd name="connsiteY0" fmla="*/ 966720 h 987487"/>
              <a:gd name="connsiteX1" fmla="*/ 79078 w 2444370"/>
              <a:gd name="connsiteY1" fmla="*/ 987487 h 987487"/>
              <a:gd name="connsiteX2" fmla="*/ 58311 w 2444370"/>
              <a:gd name="connsiteY2" fmla="*/ 966720 h 987487"/>
              <a:gd name="connsiteX3" fmla="*/ 79078 w 2444370"/>
              <a:gd name="connsiteY3" fmla="*/ 945953 h 987487"/>
              <a:gd name="connsiteX4" fmla="*/ 99845 w 2444370"/>
              <a:gd name="connsiteY4" fmla="*/ 966720 h 987487"/>
              <a:gd name="connsiteX0" fmla="*/ 280730 w 2444370"/>
              <a:gd name="connsiteY0" fmla="*/ 882591 h 987487"/>
              <a:gd name="connsiteX1" fmla="*/ 239196 w 2444370"/>
              <a:gd name="connsiteY1" fmla="*/ 924125 h 987487"/>
              <a:gd name="connsiteX2" fmla="*/ 197662 w 2444370"/>
              <a:gd name="connsiteY2" fmla="*/ 882591 h 987487"/>
              <a:gd name="connsiteX3" fmla="*/ 239196 w 2444370"/>
              <a:gd name="connsiteY3" fmla="*/ 841057 h 987487"/>
              <a:gd name="connsiteX4" fmla="*/ 280730 w 2444370"/>
              <a:gd name="connsiteY4" fmla="*/ 882591 h 987487"/>
              <a:gd name="connsiteX0" fmla="*/ 498383 w 2444370"/>
              <a:gd name="connsiteY0" fmla="*/ 779145 h 987487"/>
              <a:gd name="connsiteX1" fmla="*/ 436081 w 2444370"/>
              <a:gd name="connsiteY1" fmla="*/ 841447 h 987487"/>
              <a:gd name="connsiteX2" fmla="*/ 373779 w 2444370"/>
              <a:gd name="connsiteY2" fmla="*/ 779145 h 987487"/>
              <a:gd name="connsiteX3" fmla="*/ 436081 w 2444370"/>
              <a:gd name="connsiteY3" fmla="*/ 716843 h 987487"/>
              <a:gd name="connsiteX4" fmla="*/ 498383 w 2444370"/>
              <a:gd name="connsiteY4" fmla="*/ 779145 h 987487"/>
              <a:gd name="connsiteX0" fmla="*/ 6597 w 42889"/>
              <a:gd name="connsiteY0" fmla="*/ 34758 h 57060"/>
              <a:gd name="connsiteX1" fmla="*/ 5489 w 42889"/>
              <a:gd name="connsiteY1" fmla="*/ 35139 h 57060"/>
              <a:gd name="connsiteX2" fmla="*/ 16147 w 42889"/>
              <a:gd name="connsiteY2" fmla="*/ 38949 h 57060"/>
              <a:gd name="connsiteX3" fmla="*/ 15479 w 42889"/>
              <a:gd name="connsiteY3" fmla="*/ 37209 h 57060"/>
              <a:gd name="connsiteX4" fmla="*/ 28496 w 42889"/>
              <a:gd name="connsiteY4" fmla="*/ 34610 h 57060"/>
              <a:gd name="connsiteX5" fmla="*/ 28229 w 42889"/>
              <a:gd name="connsiteY5" fmla="*/ 36519 h 57060"/>
              <a:gd name="connsiteX6" fmla="*/ 37993 w 42889"/>
              <a:gd name="connsiteY6" fmla="*/ 5285 h 57060"/>
              <a:gd name="connsiteX7" fmla="*/ 38069 w 42889"/>
              <a:gd name="connsiteY7" fmla="*/ 6549 h 57060"/>
              <a:gd name="connsiteX8" fmla="*/ 28747 w 42889"/>
              <a:gd name="connsiteY8" fmla="*/ 3811 h 57060"/>
              <a:gd name="connsiteX9" fmla="*/ 29489 w 42889"/>
              <a:gd name="connsiteY9" fmla="*/ 2199 h 57060"/>
              <a:gd name="connsiteX10" fmla="*/ 21810 w 42889"/>
              <a:gd name="connsiteY10" fmla="*/ 4579 h 57060"/>
              <a:gd name="connsiteX11" fmla="*/ 22169 w 42889"/>
              <a:gd name="connsiteY11" fmla="*/ 3189 h 57060"/>
              <a:gd name="connsiteX12" fmla="*/ 13669 w 42889"/>
              <a:gd name="connsiteY12" fmla="*/ 5051 h 57060"/>
              <a:gd name="connsiteX13" fmla="*/ 14969 w 42889"/>
              <a:gd name="connsiteY13" fmla="*/ 6399 h 5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889" h="57060">
                <a:moveTo>
                  <a:pt x="1541" y="14795"/>
                </a:moveTo>
                <a:cubicBezTo>
                  <a:pt x="1270" y="12082"/>
                  <a:pt x="3705" y="4423"/>
                  <a:pt x="5727" y="2801"/>
                </a:cubicBezTo>
                <a:cubicBezTo>
                  <a:pt x="7749" y="1179"/>
                  <a:pt x="10933" y="2876"/>
                  <a:pt x="13674" y="5061"/>
                </a:cubicBezTo>
                <a:cubicBezTo>
                  <a:pt x="15347" y="768"/>
                  <a:pt x="19583" y="-119"/>
                  <a:pt x="22125" y="3291"/>
                </a:cubicBezTo>
                <a:cubicBezTo>
                  <a:pt x="22766" y="1542"/>
                  <a:pt x="23997" y="333"/>
                  <a:pt x="25418" y="59"/>
                </a:cubicBezTo>
                <a:cubicBezTo>
                  <a:pt x="26982" y="-243"/>
                  <a:pt x="28544" y="629"/>
                  <a:pt x="29502" y="2340"/>
                </a:cubicBezTo>
                <a:cubicBezTo>
                  <a:pt x="30884" y="126"/>
                  <a:pt x="33170" y="-601"/>
                  <a:pt x="35132" y="549"/>
                </a:cubicBezTo>
                <a:cubicBezTo>
                  <a:pt x="36627" y="1425"/>
                  <a:pt x="37699" y="3259"/>
                  <a:pt x="37987" y="5435"/>
                </a:cubicBezTo>
                <a:cubicBezTo>
                  <a:pt x="39715" y="6077"/>
                  <a:pt x="41091" y="7857"/>
                  <a:pt x="41651" y="10177"/>
                </a:cubicBezTo>
                <a:cubicBezTo>
                  <a:pt x="42058" y="11861"/>
                  <a:pt x="42000" y="13690"/>
                  <a:pt x="41487" y="15319"/>
                </a:cubicBezTo>
                <a:cubicBezTo>
                  <a:pt x="42748" y="17553"/>
                  <a:pt x="43189" y="20449"/>
                  <a:pt x="42685" y="23181"/>
                </a:cubicBezTo>
                <a:cubicBezTo>
                  <a:pt x="42015" y="26813"/>
                  <a:pt x="39797" y="29533"/>
                  <a:pt x="37073" y="30063"/>
                </a:cubicBezTo>
                <a:cubicBezTo>
                  <a:pt x="37060" y="32330"/>
                  <a:pt x="36327" y="34480"/>
                  <a:pt x="35064" y="35960"/>
                </a:cubicBezTo>
                <a:cubicBezTo>
                  <a:pt x="33145" y="38209"/>
                  <a:pt x="30373" y="38498"/>
                  <a:pt x="28224" y="36674"/>
                </a:cubicBezTo>
                <a:cubicBezTo>
                  <a:pt x="27529" y="39807"/>
                  <a:pt x="25668" y="42202"/>
                  <a:pt x="23336" y="42965"/>
                </a:cubicBezTo>
                <a:cubicBezTo>
                  <a:pt x="20588" y="43864"/>
                  <a:pt x="17720" y="42332"/>
                  <a:pt x="16149" y="39125"/>
                </a:cubicBezTo>
                <a:cubicBezTo>
                  <a:pt x="12441" y="42169"/>
                  <a:pt x="7625" y="40458"/>
                  <a:pt x="5473" y="35331"/>
                </a:cubicBezTo>
                <a:cubicBezTo>
                  <a:pt x="3359" y="35668"/>
                  <a:pt x="1778" y="37681"/>
                  <a:pt x="911" y="34953"/>
                </a:cubicBezTo>
                <a:cubicBezTo>
                  <a:pt x="44" y="32225"/>
                  <a:pt x="-280" y="22066"/>
                  <a:pt x="270" y="18964"/>
                </a:cubicBezTo>
                <a:cubicBezTo>
                  <a:pt x="514" y="16209"/>
                  <a:pt x="674" y="14547"/>
                  <a:pt x="2692" y="14263"/>
                </a:cubicBezTo>
                <a:cubicBezTo>
                  <a:pt x="2704" y="14217"/>
                  <a:pt x="1529" y="14841"/>
                  <a:pt x="1541" y="14795"/>
                </a:cubicBezTo>
                <a:close/>
              </a:path>
              <a:path w="2444370" h="987487">
                <a:moveTo>
                  <a:pt x="99845" y="966720"/>
                </a:moveTo>
                <a:cubicBezTo>
                  <a:pt x="99845" y="978189"/>
                  <a:pt x="90547" y="987487"/>
                  <a:pt x="79078" y="987487"/>
                </a:cubicBezTo>
                <a:cubicBezTo>
                  <a:pt x="67609" y="987487"/>
                  <a:pt x="58311" y="978189"/>
                  <a:pt x="58311" y="966720"/>
                </a:cubicBezTo>
                <a:cubicBezTo>
                  <a:pt x="58311" y="955251"/>
                  <a:pt x="67609" y="945953"/>
                  <a:pt x="79078" y="945953"/>
                </a:cubicBezTo>
                <a:cubicBezTo>
                  <a:pt x="90547" y="945953"/>
                  <a:pt x="99845" y="955251"/>
                  <a:pt x="99845" y="966720"/>
                </a:cubicBezTo>
                <a:close/>
              </a:path>
              <a:path w="2444370" h="987487">
                <a:moveTo>
                  <a:pt x="280730" y="882591"/>
                </a:moveTo>
                <a:cubicBezTo>
                  <a:pt x="280730" y="905530"/>
                  <a:pt x="262135" y="924125"/>
                  <a:pt x="239196" y="924125"/>
                </a:cubicBezTo>
                <a:cubicBezTo>
                  <a:pt x="216257" y="924125"/>
                  <a:pt x="197662" y="905530"/>
                  <a:pt x="197662" y="882591"/>
                </a:cubicBezTo>
                <a:cubicBezTo>
                  <a:pt x="197662" y="859652"/>
                  <a:pt x="216257" y="841057"/>
                  <a:pt x="239196" y="841057"/>
                </a:cubicBezTo>
                <a:cubicBezTo>
                  <a:pt x="262135" y="841057"/>
                  <a:pt x="280730" y="859652"/>
                  <a:pt x="280730" y="882591"/>
                </a:cubicBezTo>
                <a:close/>
              </a:path>
              <a:path w="2444370" h="987487">
                <a:moveTo>
                  <a:pt x="498383" y="779145"/>
                </a:moveTo>
                <a:cubicBezTo>
                  <a:pt x="498383" y="813553"/>
                  <a:pt x="470489" y="841447"/>
                  <a:pt x="436081" y="841447"/>
                </a:cubicBezTo>
                <a:cubicBezTo>
                  <a:pt x="401673" y="841447"/>
                  <a:pt x="373779" y="813553"/>
                  <a:pt x="373779" y="779145"/>
                </a:cubicBezTo>
                <a:cubicBezTo>
                  <a:pt x="373779" y="744737"/>
                  <a:pt x="401673" y="716843"/>
                  <a:pt x="436081" y="716843"/>
                </a:cubicBezTo>
                <a:cubicBezTo>
                  <a:pt x="470489" y="716843"/>
                  <a:pt x="498383" y="744737"/>
                  <a:pt x="498383" y="779145"/>
                </a:cubicBezTo>
                <a:close/>
              </a:path>
              <a:path w="42889" h="57060" fill="none" extrusionOk="0">
                <a:moveTo>
                  <a:pt x="6597" y="34758"/>
                </a:moveTo>
                <a:cubicBezTo>
                  <a:pt x="6242" y="34951"/>
                  <a:pt x="5869" y="35079"/>
                  <a:pt x="5489" y="35139"/>
                </a:cubicBezTo>
                <a:moveTo>
                  <a:pt x="16147" y="38949"/>
                </a:moveTo>
                <a:cubicBezTo>
                  <a:pt x="15880" y="38403"/>
                  <a:pt x="15656" y="37820"/>
                  <a:pt x="15479" y="37209"/>
                </a:cubicBezTo>
                <a:moveTo>
                  <a:pt x="28496" y="34610"/>
                </a:moveTo>
                <a:cubicBezTo>
                  <a:pt x="28457" y="35257"/>
                  <a:pt x="28367" y="35897"/>
                  <a:pt x="28229" y="36519"/>
                </a:cubicBezTo>
                <a:moveTo>
                  <a:pt x="37993" y="5285"/>
                </a:moveTo>
                <a:cubicBezTo>
                  <a:pt x="38048" y="5702"/>
                  <a:pt x="38074" y="6125"/>
                  <a:pt x="38069" y="6549"/>
                </a:cubicBezTo>
                <a:moveTo>
                  <a:pt x="28747" y="3811"/>
                </a:moveTo>
                <a:cubicBezTo>
                  <a:pt x="28936" y="3228"/>
                  <a:pt x="29185" y="2685"/>
                  <a:pt x="29489" y="2199"/>
                </a:cubicBezTo>
                <a:moveTo>
                  <a:pt x="21810" y="4579"/>
                </a:moveTo>
                <a:cubicBezTo>
                  <a:pt x="21887" y="4097"/>
                  <a:pt x="22008" y="3630"/>
                  <a:pt x="22169" y="3189"/>
                </a:cubicBezTo>
                <a:moveTo>
                  <a:pt x="13669" y="5051"/>
                </a:moveTo>
                <a:cubicBezTo>
                  <a:pt x="14141" y="5427"/>
                  <a:pt x="14577" y="5880"/>
                  <a:pt x="14969" y="6399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E55DD559-0725-BF4B-240A-790BA8872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How do you think the dentist or the barber</a:t>
            </a:r>
            <a:br>
              <a:rPr lang="en-US" i="1" dirty="0"/>
            </a:br>
            <a:r>
              <a:rPr lang="en-US" i="1" dirty="0"/>
              <a:t>would handle that dilemma?</a:t>
            </a:r>
          </a:p>
          <a:p>
            <a:r>
              <a:rPr lang="en-US" dirty="0"/>
              <a:t>Use at least 3 cells to show:</a:t>
            </a:r>
          </a:p>
          <a:p>
            <a:pPr lvl="1"/>
            <a:r>
              <a:rPr lang="en-US" b="1" dirty="0"/>
              <a:t>Intro:</a:t>
            </a:r>
            <a:r>
              <a:rPr lang="en-US" dirty="0"/>
              <a:t> the characters sees the dilemma</a:t>
            </a:r>
          </a:p>
          <a:p>
            <a:pPr lvl="1"/>
            <a:r>
              <a:rPr lang="en-US" b="1" dirty="0"/>
              <a:t>Choice:</a:t>
            </a:r>
            <a:r>
              <a:rPr lang="en-US" dirty="0"/>
              <a:t> the character decides how to handle the dilemma</a:t>
            </a:r>
          </a:p>
          <a:p>
            <a:pPr lvl="1"/>
            <a:r>
              <a:rPr lang="en-US" b="1" dirty="0"/>
              <a:t>Conclusion:</a:t>
            </a:r>
            <a:r>
              <a:rPr lang="en-US" dirty="0"/>
              <a:t> the outcome of their choice</a:t>
            </a:r>
          </a:p>
          <a:p>
            <a:r>
              <a:rPr lang="en-US" dirty="0"/>
              <a:t>Use speech and/or thought bubbles.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DFC203CA-98C7-23ED-1F88-578F1BDC8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Comic</a:t>
            </a:r>
          </a:p>
        </p:txBody>
      </p:sp>
      <p:pic>
        <p:nvPicPr>
          <p:cNvPr id="4" name="Picture 3" descr="A group of colorful rectangular shapes&#10;&#10;Description automatically generated with medium confidence">
            <a:extLst>
              <a:ext uri="{FF2B5EF4-FFF2-40B4-BE49-F238E27FC236}">
                <a16:creationId xmlns:a16="http://schemas.microsoft.com/office/drawing/2014/main" id="{6526FF3D-725F-F006-FD8B-077B2D21D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505" y="400050"/>
            <a:ext cx="2201295" cy="21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2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0B335-F994-667E-ACDC-62388E80E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60E6BE9-EAA7-56DD-E3E3-B79F78892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5897880" cy="3434098"/>
          </a:xfrm>
        </p:spPr>
        <p:txBody>
          <a:bodyPr>
            <a:normAutofit/>
          </a:bodyPr>
          <a:lstStyle/>
          <a:p>
            <a:r>
              <a:rPr lang="en-US" dirty="0"/>
              <a:t>Write a brief paragraph (at least 4 sentences) that explains how you determined how your character would handle the dilemma.</a:t>
            </a:r>
          </a:p>
          <a:p>
            <a:r>
              <a:rPr lang="en-US" dirty="0"/>
              <a:t>Mention at least two details from the stories that you used to make your decision.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EB8A02D0-7C7F-136A-979D-4BC014272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Comic: Explanation</a:t>
            </a:r>
          </a:p>
        </p:txBody>
      </p:sp>
      <p:pic>
        <p:nvPicPr>
          <p:cNvPr id="4" name="Picture 3" descr="A group of colorful rectangular shapes&#10;&#10;Description automatically generated with medium confidence">
            <a:extLst>
              <a:ext uri="{FF2B5EF4-FFF2-40B4-BE49-F238E27FC236}">
                <a16:creationId xmlns:a16="http://schemas.microsoft.com/office/drawing/2014/main" id="{CF893C04-AF8B-35B6-E11F-79A1DE62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505" y="400050"/>
            <a:ext cx="2201295" cy="21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8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AFB23-40F0-E22D-B9BA-20209A1DD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6F9B2467-074A-A474-6BE8-790B4CD69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Scenario 1:</a:t>
            </a:r>
            <a:r>
              <a:rPr lang="en-US" dirty="0"/>
              <a:t> Should I sit with my best friend or my crush at lunch?</a:t>
            </a:r>
          </a:p>
          <a:p>
            <a:r>
              <a:rPr lang="en-US" b="1" dirty="0">
                <a:solidFill>
                  <a:schemeClr val="accent2"/>
                </a:solidFill>
              </a:rPr>
              <a:t>Scenario 2:</a:t>
            </a:r>
            <a:r>
              <a:rPr lang="en-US" dirty="0"/>
              <a:t> Do I finish my homework or watch a couple of episodes of my favorite show?</a:t>
            </a:r>
          </a:p>
          <a:p>
            <a:r>
              <a:rPr lang="en-US" b="1" dirty="0">
                <a:solidFill>
                  <a:schemeClr val="accent2"/>
                </a:solidFill>
              </a:rPr>
              <a:t>Scenario 3:</a:t>
            </a:r>
            <a:r>
              <a:rPr lang="en-US" dirty="0"/>
              <a:t> Do I risk wearing expensive, new shoes to school, knowing someone might step on them?</a:t>
            </a:r>
          </a:p>
          <a:p>
            <a:r>
              <a:rPr lang="en-US" b="1" dirty="0">
                <a:solidFill>
                  <a:schemeClr val="accent2"/>
                </a:solidFill>
              </a:rPr>
              <a:t>Scenario 4:</a:t>
            </a:r>
            <a:r>
              <a:rPr lang="en-US" dirty="0"/>
              <a:t> Should I tell the cashier if she gave me an extra $5 in change?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C66F64F8-CF8E-1000-1102-38FFD668B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Dilemma of Choice</a:t>
            </a:r>
          </a:p>
        </p:txBody>
      </p:sp>
    </p:spTree>
    <p:extLst>
      <p:ext uri="{BB962C8B-B14F-4D97-AF65-F5344CB8AC3E}">
        <p14:creationId xmlns:p14="http://schemas.microsoft.com/office/powerpoint/2010/main" val="36116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8A25C-6C2C-F098-1A9B-F512A896C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1468B625-5B28-F2FF-9AF9-A874FEE19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you define </a:t>
            </a:r>
            <a:r>
              <a:rPr lang="en-US" b="1" i="1" dirty="0">
                <a:solidFill>
                  <a:schemeClr val="accent4"/>
                </a:solidFill>
              </a:rPr>
              <a:t>dilemma</a:t>
            </a:r>
            <a:r>
              <a:rPr lang="en-US" dirty="0"/>
              <a:t>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95874A11-C644-DF85-E633-964E40A9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Dilemma</a:t>
            </a:r>
          </a:p>
        </p:txBody>
      </p:sp>
    </p:spTree>
    <p:extLst>
      <p:ext uri="{BB962C8B-B14F-4D97-AF65-F5344CB8AC3E}">
        <p14:creationId xmlns:p14="http://schemas.microsoft.com/office/powerpoint/2010/main" val="9227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Move to the scenario that most </a:t>
            </a:r>
            <a:r>
              <a:rPr lang="en-US" b="1" dirty="0"/>
              <a:t>attracts</a:t>
            </a:r>
            <a:r>
              <a:rPr lang="en-US" dirty="0"/>
              <a:t> you (the</a:t>
            </a:r>
            <a:br>
              <a:rPr lang="en-US" dirty="0"/>
            </a:br>
            <a:r>
              <a:rPr lang="en-US" dirty="0"/>
              <a:t>scenario that would be the </a:t>
            </a:r>
            <a:r>
              <a:rPr lang="en-US" b="1" dirty="0"/>
              <a:t>easiest</a:t>
            </a:r>
            <a:r>
              <a:rPr lang="en-US" dirty="0"/>
              <a:t> to deal with).</a:t>
            </a:r>
          </a:p>
          <a:p>
            <a:r>
              <a:rPr lang="en-US" b="1" dirty="0">
                <a:solidFill>
                  <a:schemeClr val="accent2"/>
                </a:solidFill>
              </a:rPr>
              <a:t>Scenario 1:</a:t>
            </a:r>
            <a:r>
              <a:rPr lang="en-US" dirty="0"/>
              <a:t> …sit with best friend or crush at lunch?</a:t>
            </a:r>
          </a:p>
          <a:p>
            <a:r>
              <a:rPr lang="en-US" b="1" dirty="0">
                <a:solidFill>
                  <a:schemeClr val="accent2"/>
                </a:solidFill>
              </a:rPr>
              <a:t>Scenario 2:</a:t>
            </a:r>
            <a:r>
              <a:rPr lang="en-US" dirty="0"/>
              <a:t> …finish my homework or watch a show?</a:t>
            </a:r>
          </a:p>
          <a:p>
            <a:r>
              <a:rPr lang="en-US" b="1" dirty="0">
                <a:solidFill>
                  <a:schemeClr val="accent2"/>
                </a:solidFill>
              </a:rPr>
              <a:t>Scenario 3:</a:t>
            </a:r>
            <a:r>
              <a:rPr lang="en-US" dirty="0"/>
              <a:t> …wear expensive, new shoes to school?</a:t>
            </a:r>
          </a:p>
          <a:p>
            <a:r>
              <a:rPr lang="en-US" b="1" dirty="0">
                <a:solidFill>
                  <a:schemeClr val="accent2"/>
                </a:solidFill>
              </a:rPr>
              <a:t>Scenario 4:</a:t>
            </a:r>
            <a:r>
              <a:rPr lang="en-US" dirty="0"/>
              <a:t> …tell cashier about an extra $5?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Dilemma of Choice</a:t>
            </a:r>
          </a:p>
        </p:txBody>
      </p:sp>
      <p:pic>
        <p:nvPicPr>
          <p:cNvPr id="3" name="Picture 2" descr="A pink magnet with blue and white crosses&#10;&#10;Description automatically generated">
            <a:extLst>
              <a:ext uri="{FF2B5EF4-FFF2-40B4-BE49-F238E27FC236}">
                <a16:creationId xmlns:a16="http://schemas.microsoft.com/office/drawing/2014/main" id="{4C43DDE3-8B17-D187-1976-DCC3A4812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009" y="307247"/>
            <a:ext cx="1289791" cy="161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E305A-B3CB-9F58-957F-A2547DECD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1138B8E-ADA6-01F6-F2EF-CE9CB759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Think about the dilemma you chose.</a:t>
            </a:r>
            <a:br>
              <a:rPr lang="en-US" dirty="0"/>
            </a:br>
            <a:r>
              <a:rPr lang="en-US" dirty="0"/>
              <a:t>What does your choice reveal about you?</a:t>
            </a:r>
          </a:p>
          <a:p>
            <a:pPr fontAlgn="base">
              <a:spcAft>
                <a:spcPts val="0"/>
              </a:spcAft>
            </a:pPr>
            <a:r>
              <a:rPr lang="en-US" dirty="0"/>
              <a:t>Does this choice imply something about your personality?</a:t>
            </a:r>
          </a:p>
          <a:p>
            <a:pPr fontAlgn="base">
              <a:spcAft>
                <a:spcPts val="0"/>
              </a:spcAft>
            </a:pPr>
            <a:r>
              <a:rPr lang="en-US" dirty="0"/>
              <a:t>Does it say something about what you like or dislike?</a:t>
            </a:r>
          </a:p>
          <a:p>
            <a:pPr fontAlgn="base">
              <a:spcAft>
                <a:spcPts val="0"/>
              </a:spcAft>
            </a:pPr>
            <a:r>
              <a:rPr lang="en-US" dirty="0"/>
              <a:t>Does your choice communicate anything about you?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B9F3B4B8-2A50-11B2-B22E-D88D1C049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Dilemma of Choice: Reflection</a:t>
            </a:r>
          </a:p>
        </p:txBody>
      </p:sp>
      <p:pic>
        <p:nvPicPr>
          <p:cNvPr id="3" name="Picture 2" descr="A pink magnet with blue and white crosses&#10;&#10;Description automatically generated">
            <a:extLst>
              <a:ext uri="{FF2B5EF4-FFF2-40B4-BE49-F238E27FC236}">
                <a16:creationId xmlns:a16="http://schemas.microsoft.com/office/drawing/2014/main" id="{C43C16F2-F5A0-5FD2-BFE5-2F8A5A7DC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009" y="307247"/>
            <a:ext cx="1289791" cy="161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0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B9B7A-E029-D071-833C-9B9DE710E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5770D5C-8FCF-6402-9834-1D1A5137F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Move to the scenario that most </a:t>
            </a:r>
            <a:r>
              <a:rPr lang="en-US" b="1" dirty="0"/>
              <a:t>repels</a:t>
            </a:r>
            <a:r>
              <a:rPr lang="en-US" dirty="0"/>
              <a:t> you (the</a:t>
            </a:r>
            <a:br>
              <a:rPr lang="en-US" dirty="0"/>
            </a:br>
            <a:r>
              <a:rPr lang="en-US" dirty="0"/>
              <a:t>scenario that would be the </a:t>
            </a:r>
            <a:r>
              <a:rPr lang="en-US" b="1" dirty="0"/>
              <a:t>hardest</a:t>
            </a:r>
            <a:r>
              <a:rPr lang="en-US" dirty="0"/>
              <a:t> to deal with).</a:t>
            </a:r>
          </a:p>
          <a:p>
            <a:r>
              <a:rPr lang="en-US" b="1" dirty="0">
                <a:solidFill>
                  <a:schemeClr val="accent2"/>
                </a:solidFill>
              </a:rPr>
              <a:t>Scenario 1:</a:t>
            </a:r>
            <a:r>
              <a:rPr lang="en-US" dirty="0"/>
              <a:t> …sit with best friend or crush at lunch?</a:t>
            </a:r>
          </a:p>
          <a:p>
            <a:r>
              <a:rPr lang="en-US" b="1" dirty="0">
                <a:solidFill>
                  <a:schemeClr val="accent2"/>
                </a:solidFill>
              </a:rPr>
              <a:t>Scenario 2:</a:t>
            </a:r>
            <a:r>
              <a:rPr lang="en-US" dirty="0"/>
              <a:t> …finish my homework or watch a show?</a:t>
            </a:r>
          </a:p>
          <a:p>
            <a:r>
              <a:rPr lang="en-US" b="1" dirty="0">
                <a:solidFill>
                  <a:schemeClr val="accent2"/>
                </a:solidFill>
              </a:rPr>
              <a:t>Scenario 3:</a:t>
            </a:r>
            <a:r>
              <a:rPr lang="en-US" dirty="0"/>
              <a:t> …wear expensive, new shoes to school?</a:t>
            </a:r>
          </a:p>
          <a:p>
            <a:r>
              <a:rPr lang="en-US" b="1" dirty="0">
                <a:solidFill>
                  <a:schemeClr val="accent2"/>
                </a:solidFill>
              </a:rPr>
              <a:t>Scenario 4:</a:t>
            </a:r>
            <a:r>
              <a:rPr lang="en-US" dirty="0"/>
              <a:t> …tell cashier about an extra $5?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152711E9-29B8-771E-4D60-E672C4BF2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Dilemma of Choice</a:t>
            </a:r>
          </a:p>
        </p:txBody>
      </p:sp>
      <p:pic>
        <p:nvPicPr>
          <p:cNvPr id="3" name="Picture 2" descr="A pink magnet with blue and white crosses&#10;&#10;Description automatically generated">
            <a:extLst>
              <a:ext uri="{FF2B5EF4-FFF2-40B4-BE49-F238E27FC236}">
                <a16:creationId xmlns:a16="http://schemas.microsoft.com/office/drawing/2014/main" id="{1D3DFD7F-31D2-6614-18B2-832A222CA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009" y="307247"/>
            <a:ext cx="1289791" cy="161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4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9B4C3-A430-5F55-F7DD-D35766FFD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BE89D67D-3081-A1D4-BC46-8D4A06600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Think about the dilemma you chose.</a:t>
            </a:r>
            <a:br>
              <a:rPr lang="en-US" dirty="0"/>
            </a:br>
            <a:r>
              <a:rPr lang="en-US" dirty="0"/>
              <a:t>What does your choice reveal about you?</a:t>
            </a:r>
          </a:p>
          <a:p>
            <a:pPr fontAlgn="base">
              <a:spcAft>
                <a:spcPts val="0"/>
              </a:spcAft>
            </a:pPr>
            <a:r>
              <a:rPr lang="en-US" dirty="0"/>
              <a:t>Does this choice imply something about your personality?</a:t>
            </a:r>
          </a:p>
          <a:p>
            <a:pPr fontAlgn="base">
              <a:spcAft>
                <a:spcPts val="0"/>
              </a:spcAft>
            </a:pPr>
            <a:r>
              <a:rPr lang="en-US" dirty="0"/>
              <a:t>Does it say something about what you like or dislike?</a:t>
            </a:r>
          </a:p>
          <a:p>
            <a:pPr fontAlgn="base">
              <a:spcAft>
                <a:spcPts val="0"/>
              </a:spcAft>
            </a:pPr>
            <a:r>
              <a:rPr lang="en-US" dirty="0"/>
              <a:t>Does your choice communicate anything about you?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B648E88F-4766-BCFB-1261-01B7C58D8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Dilemma of Choice: Reflection</a:t>
            </a:r>
          </a:p>
        </p:txBody>
      </p:sp>
      <p:pic>
        <p:nvPicPr>
          <p:cNvPr id="3" name="Picture 2" descr="A pink magnet with blue and white crosses&#10;&#10;Description automatically generated">
            <a:extLst>
              <a:ext uri="{FF2B5EF4-FFF2-40B4-BE49-F238E27FC236}">
                <a16:creationId xmlns:a16="http://schemas.microsoft.com/office/drawing/2014/main" id="{6A401E92-3B2E-82E2-8C37-CCAA1F852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009" y="307247"/>
            <a:ext cx="1289791" cy="161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4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563" indent="0">
              <a:buNone/>
            </a:pPr>
            <a:r>
              <a:rPr lang="en-US" dirty="0"/>
              <a:t>How can conflict bring a character to life?</a:t>
            </a:r>
          </a:p>
        </p:txBody>
      </p:sp>
    </p:spTree>
    <p:extLst>
      <p:ext uri="{BB962C8B-B14F-4D97-AF65-F5344CB8AC3E}">
        <p14:creationId xmlns:p14="http://schemas.microsoft.com/office/powerpoint/2010/main" val="35263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Template" id="{418F4C7D-6FF6-4BC3-8FFB-630639050169}" vid="{6C158D59-EBB1-47A7-9CFF-6E4552F2CE4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Template</Template>
  <TotalTime>2698</TotalTime>
  <Words>1435</Words>
  <Application>Microsoft Office PowerPoint</Application>
  <PresentationFormat>On-screen Show (16:9)</PresentationFormat>
  <Paragraphs>132</Paragraphs>
  <Slides>27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 2</vt:lpstr>
      <vt:lpstr>LEARN theme</vt:lpstr>
      <vt:lpstr>PowerPoint Presentation</vt:lpstr>
      <vt:lpstr>Close Shaves in Colombia</vt:lpstr>
      <vt:lpstr>The Dilemma of Choice</vt:lpstr>
      <vt:lpstr>Defining Dilemma</vt:lpstr>
      <vt:lpstr>The Dilemma of Choice</vt:lpstr>
      <vt:lpstr>The Dilemma of Choice: Reflection</vt:lpstr>
      <vt:lpstr>The Dilemma of Choice</vt:lpstr>
      <vt:lpstr>The Dilemma of Choice: Reflection</vt:lpstr>
      <vt:lpstr>Essential Question</vt:lpstr>
      <vt:lpstr>Lesson Objectives</vt:lpstr>
      <vt:lpstr>Fictional Dilemmas</vt:lpstr>
      <vt:lpstr>Dentist Details</vt:lpstr>
      <vt:lpstr>Story Setting</vt:lpstr>
      <vt:lpstr>“One of These Days”</vt:lpstr>
      <vt:lpstr>Stand Up, Sit Down</vt:lpstr>
      <vt:lpstr>Dentist Details: Share Out</vt:lpstr>
      <vt:lpstr>Conflict</vt:lpstr>
      <vt:lpstr>Characterization</vt:lpstr>
      <vt:lpstr>Characterization</vt:lpstr>
      <vt:lpstr>Why-Lighting</vt:lpstr>
      <vt:lpstr>“Lather and Nothing Else”</vt:lpstr>
      <vt:lpstr>Comparing Characters</vt:lpstr>
      <vt:lpstr>Comparing Characters</vt:lpstr>
      <vt:lpstr>The Dilemma of Choice</vt:lpstr>
      <vt:lpstr>Cognitive Comic</vt:lpstr>
      <vt:lpstr>Cognitive Comic</vt:lpstr>
      <vt:lpstr>Cognitive Comic: Explanation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Eike, Michell L.</dc:creator>
  <cp:lastModifiedBy>McNaughton, Jason M.</cp:lastModifiedBy>
  <cp:revision>28</cp:revision>
  <dcterms:created xsi:type="dcterms:W3CDTF">2024-10-18T12:36:08Z</dcterms:created>
  <dcterms:modified xsi:type="dcterms:W3CDTF">2025-02-18T20:05:04Z</dcterms:modified>
</cp:coreProperties>
</file>