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743"/>
    <p:restoredTop sz="94729"/>
  </p:normalViewPr>
  <p:slideViewPr>
    <p:cSldViewPr snapToGrid="0">
      <p:cViewPr varScale="1">
        <p:scale>
          <a:sx n="142" d="100"/>
          <a:sy n="142" d="100"/>
        </p:scale>
        <p:origin x="321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3414d898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13414d898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(April 12, 2023). </a:t>
            </a:r>
            <a:r>
              <a:rPr lang="en-US" i="1" dirty="0"/>
              <a:t>K20 ICAP - Sports statistician - Real-time stats in sports</a:t>
            </a:r>
            <a:r>
              <a:rPr lang="en-US" i="0" dirty="0"/>
              <a:t> 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=rGI8PX4UbNI  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5b9ce8538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15b9ce8538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7a1368b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177a1368b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Collective brain dump.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https://learn.k20center.ou.edu/strategy/111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(2021, September 21). </a:t>
            </a:r>
            <a:r>
              <a:rPr lang="en-US" i="1" dirty="0"/>
              <a:t>K20 4 minute timer </a:t>
            </a:r>
            <a:r>
              <a:rPr lang="en-US" i="0" dirty="0"/>
              <a:t>[Video]</a:t>
            </a:r>
            <a:r>
              <a:rPr lang="en-US" dirty="0"/>
              <a:t>. YouTube.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watch?app</a:t>
            </a:r>
            <a:r>
              <a:rPr lang="en-US" dirty="0"/>
              <a:t>=</a:t>
            </a:r>
            <a:r>
              <a:rPr lang="en-US" dirty="0" err="1"/>
              <a:t>desktop&amp;v</a:t>
            </a:r>
            <a:r>
              <a:rPr lang="en-US" dirty="0"/>
              <a:t>=</a:t>
            </a:r>
            <a:r>
              <a:rPr lang="en-US" dirty="0" err="1"/>
              <a:t>kpCsfuvzQeY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15b9ce8538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15b9ce8538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NBA. (2019, July 29). </a:t>
            </a:r>
            <a:r>
              <a:rPr lang="en-US" i="1" dirty="0"/>
              <a:t>NBA’s best ball fakes </a:t>
            </a:r>
            <a:r>
              <a:rPr lang="en-US" i="0" dirty="0"/>
              <a:t>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=4FdIRPiL5vA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5b9ce8538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15b9ce8538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Johnston, K. (2017). </a:t>
            </a:r>
            <a:r>
              <a:rPr lang="en-US" i="1" dirty="0">
                <a:latin typeface="Calibri"/>
                <a:ea typeface="Calibri"/>
                <a:cs typeface="Calibri"/>
                <a:sym typeface="Calibri"/>
              </a:rPr>
              <a:t>Basketball net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[Photograph].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Pixabay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. https://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pixabay.com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/photos/basketball-net-score-rim-hoop-2099656/</a:t>
            </a:r>
            <a:endParaRPr sz="15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15b9ce8538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15b9ce8538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5b9ce8538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15b9ce8538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/>
              <a:t>Scores</a:t>
            </a:r>
            <a:r>
              <a:rPr lang="en-US" dirty="0"/>
              <a:t>. (n.d.). Basketball Reference. https://</a:t>
            </a:r>
            <a:r>
              <a:rPr lang="en-US" dirty="0" err="1"/>
              <a:t>www.basketball-reference.com</a:t>
            </a:r>
            <a:r>
              <a:rPr lang="en-US" dirty="0"/>
              <a:t>/</a:t>
            </a:r>
            <a:r>
              <a:rPr lang="en-US" dirty="0" err="1"/>
              <a:t>boxscores</a:t>
            </a:r>
            <a:r>
              <a:rPr lang="en-US" dirty="0"/>
              <a:t>/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rGI8PX4UbNI?feature=oembed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rGI8PX4UbN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pCsfuvzQeY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4FdIRPiL5vA?feature=oembed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4FdIRPiL5v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sketball-reference.com/boxscor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/>
        </p:nvSpPr>
        <p:spPr>
          <a:xfrm>
            <a:off x="2321525" y="4743300"/>
            <a:ext cx="467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https://www.youtube.com/watch?v=rGI8PX4UbNI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" name="Online Media 1" descr="K20 ICAP - Sports Statistician - Real-Time Stats in Sports">
            <a:hlinkClick r:id="" action="ppaction://media"/>
            <a:extLst>
              <a:ext uri="{FF2B5EF4-FFF2-40B4-BE49-F238E27FC236}">
                <a16:creationId xmlns:a16="http://schemas.microsoft.com/office/drawing/2014/main" id="{EF10A2F0-6095-1BAB-7E3B-9B1B678346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02523" y="257791"/>
            <a:ext cx="7938954" cy="4485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Your team’s coach has asked you to use your data to identify which shots the team should practice. 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would you recommend, based on your understanding of probability? 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Write a letter to the coach using at least </a:t>
            </a:r>
            <a:r>
              <a:rPr lang="en-US" b="1" dirty="0">
                <a:solidFill>
                  <a:schemeClr val="accent4"/>
                </a:solidFill>
              </a:rPr>
              <a:t>five complete sentences</a:t>
            </a:r>
            <a:r>
              <a:rPr lang="en-US" dirty="0"/>
              <a:t> to explain which specific shots the team should practice.</a:t>
            </a:r>
            <a:endParaRPr dirty="0"/>
          </a:p>
        </p:txBody>
      </p:sp>
      <p:sp>
        <p:nvSpPr>
          <p:cNvPr id="155" name="Google Shape;155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Are the Statistician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Probability in Sports	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Probability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can probability inform coaching staff decision-making for sporting events?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</a:t>
            </a:r>
            <a:endParaRPr dirty="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Calculate the probability of making a specific shot in basketball.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On scratch paper, write down everything you know about basketball. 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Prepare to share with the class.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Basketball Brain Dump</a:t>
            </a:r>
            <a:endParaRPr dirty="0"/>
          </a:p>
        </p:txBody>
      </p:sp>
      <p:pic>
        <p:nvPicPr>
          <p:cNvPr id="114" name="Google Shape;114;p26" title="Collective Brain Dump-0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8550" y="25038"/>
            <a:ext cx="1421674" cy="142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4 minute timer">
            <a:hlinkClick r:id="" action="ppaction://media"/>
            <a:extLst>
              <a:ext uri="{FF2B5EF4-FFF2-40B4-BE49-F238E27FC236}">
                <a16:creationId xmlns:a16="http://schemas.microsoft.com/office/drawing/2014/main" id="{B6D4A43E-DF59-CA56-F9BD-3363312B82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33851" y="2776552"/>
            <a:ext cx="3276297" cy="1851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NBA’s Best Ball Fakes 2018-2019</a:t>
            </a:r>
            <a:endParaRPr dirty="0"/>
          </a:p>
        </p:txBody>
      </p:sp>
      <p:sp>
        <p:nvSpPr>
          <p:cNvPr id="121" name="Google Shape;121;p27"/>
          <p:cNvSpPr txBox="1"/>
          <p:nvPr/>
        </p:nvSpPr>
        <p:spPr>
          <a:xfrm>
            <a:off x="2422500" y="4500175"/>
            <a:ext cx="429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https://www.youtube.com/watch?v=4FdIRPiL5vA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" name="Online Media 1" descr="NBA's Best Ball Fakes | 2018-19 NBA Season | #NBAHandlesWeek">
            <a:hlinkClick r:id="" action="ppaction://media"/>
            <a:extLst>
              <a:ext uri="{FF2B5EF4-FFF2-40B4-BE49-F238E27FC236}">
                <a16:creationId xmlns:a16="http://schemas.microsoft.com/office/drawing/2014/main" id="{C2FF576F-2921-1C0B-5200-75DAB2774A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12956" y="1280309"/>
            <a:ext cx="5698877" cy="3219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Shot Statistics: Collecting Your Data</a:t>
            </a:r>
            <a:endParaRPr dirty="0"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66090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It’s your turn on the court!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Decide which partner will shoot first and which one will record the data. 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first player shoots 10 times. The second player records how many shots were successful or missed on the Shot Statistics handout. 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Switch roles and shoot 10 more times.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Calculate your probability of making a successful shot. </a:t>
            </a:r>
          </a:p>
        </p:txBody>
      </p:sp>
      <p:pic>
        <p:nvPicPr>
          <p:cNvPr id="129" name="Google Shape;129;p28" descr="Basketball, Net, Score, Rim, Hoop, Ball, Goal, Ac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6206" y="1227242"/>
            <a:ext cx="1919669" cy="2689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did you calculate the probability?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Who has the highest chance of making a successful shot?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Which form of probability (decimal, fraction, or percentage) would be most helpful to a basketball coach? Why?</a:t>
            </a:r>
          </a:p>
        </p:txBody>
      </p:sp>
      <p:sp>
        <p:nvSpPr>
          <p:cNvPr id="135" name="Google Shape;135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Shot Statistics: Class Discussion</a:t>
            </a:r>
            <a:endParaRPr dirty="0"/>
          </a:p>
        </p:txBody>
      </p:sp>
      <p:sp>
        <p:nvSpPr>
          <p:cNvPr id="136" name="Google Shape;136;p29"/>
          <p:cNvSpPr txBox="1"/>
          <p:nvPr/>
        </p:nvSpPr>
        <p:spPr>
          <a:xfrm>
            <a:off x="335125" y="3734200"/>
            <a:ext cx="8229600" cy="970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21318" b="-3907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8239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Today is your first day as an NBA statistician.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Navigate to </a:t>
            </a:r>
            <a:r>
              <a:rPr lang="en-US" u="sng" dirty="0">
                <a:solidFill>
                  <a:schemeClr val="tx1"/>
                </a:solidFill>
                <a:hlinkClick r:id="rId3"/>
              </a:rPr>
              <a:t>http://www.basketball-reference.com/boxscores/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or scan the QR code.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Find your team.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On your </a:t>
            </a:r>
            <a:r>
              <a:rPr lang="en-US" b="1" dirty="0"/>
              <a:t>Statistician’s First Day </a:t>
            </a:r>
            <a:r>
              <a:rPr lang="en-US" dirty="0"/>
              <a:t>handout, record data from the last four games your team played. Use data for </a:t>
            </a:r>
            <a:r>
              <a:rPr lang="en-US" b="1" dirty="0"/>
              <a:t>2-point shots </a:t>
            </a:r>
            <a:r>
              <a:rPr lang="en-US" dirty="0"/>
              <a:t>and</a:t>
            </a:r>
            <a:r>
              <a:rPr lang="en-US" b="1" dirty="0"/>
              <a:t> 3-point shots</a:t>
            </a:r>
            <a:r>
              <a:rPr lang="en-US" dirty="0"/>
              <a:t>. </a:t>
            </a:r>
            <a:endParaRPr b="1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Find the probability of those shots. Write them as fractions and as percentages.</a:t>
            </a:r>
            <a:endParaRPr dirty="0"/>
          </a:p>
        </p:txBody>
      </p:sp>
      <p:sp>
        <p:nvSpPr>
          <p:cNvPr id="142" name="Google Shape;142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Are the Statistician</a:t>
            </a:r>
            <a:endParaRPr dirty="0"/>
          </a:p>
        </p:txBody>
      </p:sp>
      <p:pic>
        <p:nvPicPr>
          <p:cNvPr id="143" name="Google Shape;14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1800" y="1606520"/>
            <a:ext cx="2174300" cy="21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507</Words>
  <Application>Microsoft Office PowerPoint</Application>
  <PresentationFormat>On-screen Show (16:9)</PresentationFormat>
  <Paragraphs>39</Paragraphs>
  <Slides>11</Slides>
  <Notes>11</Notes>
  <HiddenSlides>1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Noto Sans Symbols</vt:lpstr>
      <vt:lpstr>LEARN theme</vt:lpstr>
      <vt:lpstr>LEARN theme</vt:lpstr>
      <vt:lpstr>PowerPoint Presentation</vt:lpstr>
      <vt:lpstr>Probability in Sports </vt:lpstr>
      <vt:lpstr>Essential Question</vt:lpstr>
      <vt:lpstr>Lesson Objective</vt:lpstr>
      <vt:lpstr>Basketball Brain Dump</vt:lpstr>
      <vt:lpstr>NBA’s Best Ball Fakes 2018-2019</vt:lpstr>
      <vt:lpstr>Shot Statistics: Collecting Your Data</vt:lpstr>
      <vt:lpstr>Shot Statistics: Class Discussion</vt:lpstr>
      <vt:lpstr>You Are the Statistician</vt:lpstr>
      <vt:lpstr>PowerPoint Presentation</vt:lpstr>
      <vt:lpstr>You Are the Statistician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McNaughton, Jason M.</cp:lastModifiedBy>
  <cp:revision>5</cp:revision>
  <dcterms:modified xsi:type="dcterms:W3CDTF">2025-01-14T15:36:44Z</dcterms:modified>
</cp:coreProperties>
</file>