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4"/>
  </p:notesMasterIdLst>
  <p:sldIdLst>
    <p:sldId id="269" r:id="rId2"/>
    <p:sldId id="256" r:id="rId3"/>
    <p:sldId id="271" r:id="rId4"/>
    <p:sldId id="273" r:id="rId5"/>
    <p:sldId id="274" r:id="rId6"/>
    <p:sldId id="275" r:id="rId7"/>
    <p:sldId id="281" r:id="rId8"/>
    <p:sldId id="276" r:id="rId9"/>
    <p:sldId id="277" r:id="rId10"/>
    <p:sldId id="278" r:id="rId11"/>
    <p:sldId id="279" r:id="rId12"/>
    <p:sldId id="28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/>
    <p:restoredTop sz="94542"/>
  </p:normalViewPr>
  <p:slideViewPr>
    <p:cSldViewPr snapToGrid="0" snapToObjects="1">
      <p:cViewPr varScale="1">
        <p:scale>
          <a:sx n="167" d="100"/>
          <a:sy n="167" d="100"/>
        </p:scale>
        <p:origin x="176" y="1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 link: https://</a:t>
            </a:r>
            <a:r>
              <a:rPr lang="en-US" dirty="0" err="1"/>
              <a:t>youtu.be</a:t>
            </a:r>
            <a:r>
              <a:rPr lang="en-US" dirty="0"/>
              <a:t>/LrGPkzy6mFo</a:t>
            </a:r>
          </a:p>
          <a:p>
            <a:r>
              <a:rPr lang="en-US" dirty="0"/>
              <a:t>Five-minute timer: https://</a:t>
            </a:r>
            <a:r>
              <a:rPr lang="en-US" dirty="0" err="1"/>
              <a:t>www.online-stopwatch.com</a:t>
            </a:r>
            <a:r>
              <a:rPr lang="en-US" dirty="0"/>
              <a:t>/candle-timer/</a:t>
            </a:r>
          </a:p>
        </p:txBody>
      </p:sp>
    </p:spTree>
    <p:extLst>
      <p:ext uri="{BB962C8B-B14F-4D97-AF65-F5344CB8AC3E}">
        <p14:creationId xmlns:p14="http://schemas.microsoft.com/office/powerpoint/2010/main" val="6422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 to the Sensory Details video is at: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=kWIGhi0lVmw&amp;feature=</a:t>
            </a:r>
            <a:r>
              <a:rPr lang="en-US" dirty="0" err="1"/>
              <a:t>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5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8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5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rite-pencil-paper-blank-draft-15487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217&amp;picture=escribir-silueta-mano&amp;jazyk=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rGPkzy6mFo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ickr.com/photos/chrisser/6854355436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online-stopwatch.com/candle-tim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IGhi0lVmw&amp;feature=youtu.be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illogicopedia.org/wiki/Swiss_Cheese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en.illogicopedia.org/wiki/Swiss_Chee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en.illogicopedia.org/wiki/Swiss_Chee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1CCD-6A4C-1D42-A568-D5A4377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 Writing with Sensory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9261-A2DC-4E42-A74D-3A1F86ECF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67" y="1598681"/>
            <a:ext cx="8229600" cy="329184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Choose two topics from the “My Life in a Photograph” free-write.</a:t>
            </a:r>
          </a:p>
          <a:p>
            <a:r>
              <a:rPr lang="en-US" dirty="0"/>
              <a:t>Use the sensory word list to develop sentences for your topics.</a:t>
            </a:r>
          </a:p>
          <a:p>
            <a:r>
              <a:rPr lang="en-US" dirty="0"/>
              <a:t>Create two descriptive paragraphs from the topics.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FAC52-FB07-41A1-B744-0AD276F20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9607" y="160991"/>
            <a:ext cx="2445516" cy="18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1788-4E43-8746-B3D2-1FAA77D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74" y="307315"/>
            <a:ext cx="8229600" cy="1003537"/>
          </a:xfrm>
        </p:spPr>
        <p:txBody>
          <a:bodyPr>
            <a:normAutofit fontScale="90000"/>
          </a:bodyPr>
          <a:lstStyle/>
          <a:p>
            <a:r>
              <a:rPr lang="en-US" dirty="0"/>
              <a:t>Peer Review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DE15CA-3224-1442-939D-35835D5C3E99}"/>
              </a:ext>
            </a:extLst>
          </p:cNvPr>
          <p:cNvSpPr/>
          <p:nvPr/>
        </p:nvSpPr>
        <p:spPr>
          <a:xfrm>
            <a:off x="457200" y="3456432"/>
            <a:ext cx="1115568" cy="301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ADC6-56DC-684D-9294-50D2E398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73" y="1742572"/>
            <a:ext cx="8229600" cy="32918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SIGHT		Does the author engage your sense of sight?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SMELL   	Does the  author engage your sense of smell? </a:t>
            </a:r>
          </a:p>
          <a:p>
            <a:pPr marL="0" indent="0">
              <a:buNone/>
            </a:pPr>
            <a:r>
              <a:rPr lang="en-US" dirty="0">
                <a:highlight>
                  <a:srgbClr val="FF00FF"/>
                </a:highlight>
              </a:rPr>
              <a:t>TOUCH  	Does the author engage your sense of touch?</a:t>
            </a:r>
          </a:p>
          <a:p>
            <a:pPr marL="0" indent="0">
              <a:buNone/>
            </a:pPr>
            <a:r>
              <a:rPr lang="en-US" dirty="0">
                <a:highlight>
                  <a:srgbClr val="00FFFF"/>
                </a:highlight>
              </a:rPr>
              <a:t>TASTE    	Does the author engage your sense of taste?</a:t>
            </a:r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SOUND 	Does the author engage your sense of sound?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9C7D1-387E-4CA9-8CEA-B4306D116408}"/>
              </a:ext>
            </a:extLst>
          </p:cNvPr>
          <p:cNvSpPr txBox="1"/>
          <p:nvPr/>
        </p:nvSpPr>
        <p:spPr>
          <a:xfrm>
            <a:off x="362882" y="892116"/>
            <a:ext cx="802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partner, give feedback on how the author uses sensory details in his paragraphs.  You should be able to identify at least two or three sensory details.</a:t>
            </a:r>
          </a:p>
        </p:txBody>
      </p:sp>
    </p:spTree>
    <p:extLst>
      <p:ext uri="{BB962C8B-B14F-4D97-AF65-F5344CB8AC3E}">
        <p14:creationId xmlns:p14="http://schemas.microsoft.com/office/powerpoint/2010/main" val="33482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8AE7-F5E8-7046-97BA-71CEFA2A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Ticket: Writers’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10DD6-1C12-A14E-AA04-6F28A5E4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6365631" cy="32918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3—List three things you learned from reading about your classmates.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2—List two phrases from any students’ writing that were the BEST use of sensory details.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1—Determine as a group which sense is the easiest to write about (sight, smell, hearing, taste, or touch).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C04D59E-F92F-4AAF-84B0-8B88D4C9D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147273">
            <a:off x="6712927" y="400050"/>
            <a:ext cx="1792831" cy="17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and Editing Descriptive Writing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or 8</a:t>
            </a:r>
            <a:r>
              <a:rPr lang="en-US" baseline="30000" dirty="0"/>
              <a:t>th</a:t>
            </a:r>
            <a:r>
              <a:rPr lang="en-US" dirty="0"/>
              <a:t> Grade ELA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0AED-FD87-D44D-B209-67819719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9D25-B20B-F244-9D46-299DFEC2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i="1" dirty="0"/>
              <a:t>How can sensory details add to a piece of writing? </a:t>
            </a:r>
          </a:p>
          <a:p>
            <a:r>
              <a:rPr lang="en-US" i="1" dirty="0"/>
              <a:t>What makes me who I 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05B8-FFA3-224C-A29F-28972799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38246"/>
            <a:ext cx="8229600" cy="1768680"/>
          </a:xfrm>
        </p:spPr>
        <p:txBody>
          <a:bodyPr>
            <a:normAutofit/>
          </a:bodyPr>
          <a:lstStyle/>
          <a:p>
            <a:r>
              <a:rPr lang="en-US" sz="3200" dirty="0"/>
              <a:t>Free-Write </a:t>
            </a:r>
            <a:br>
              <a:rPr lang="en-US" sz="3200" dirty="0"/>
            </a:br>
            <a:r>
              <a:rPr lang="en-US" sz="3200" dirty="0"/>
              <a:t>“</a:t>
            </a:r>
            <a:r>
              <a:rPr lang="en-US" sz="3100" dirty="0"/>
              <a:t>My Life in a Photograph”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7F773-996D-F145-AA2A-9572363ABFA5}"/>
              </a:ext>
            </a:extLst>
          </p:cNvPr>
          <p:cNvSpPr txBox="1"/>
          <p:nvPr/>
        </p:nvSpPr>
        <p:spPr>
          <a:xfrm>
            <a:off x="361454" y="4497477"/>
            <a:ext cx="197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Click for music playlist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632D-CEEE-4CF2-93D5-4F33FA7D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500"/>
            <a:ext cx="8229600" cy="35189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Write for </a:t>
            </a:r>
            <a:r>
              <a:rPr lang="en-US" dirty="0">
                <a:hlinkClick r:id="rId4"/>
              </a:rPr>
              <a:t>five minutes</a:t>
            </a:r>
            <a:r>
              <a:rPr lang="en-US" dirty="0"/>
              <a:t> on your handout.</a:t>
            </a:r>
          </a:p>
        </p:txBody>
      </p:sp>
      <p:pic>
        <p:nvPicPr>
          <p:cNvPr id="15" name="Picture 14" descr="A flat screen television&#10;&#10;Description automatically generated">
            <a:extLst>
              <a:ext uri="{FF2B5EF4-FFF2-40B4-BE49-F238E27FC236}">
                <a16:creationId xmlns:a16="http://schemas.microsoft.com/office/drawing/2014/main" id="{7F3AEAEC-F06C-4481-974F-82C53B60B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687508">
            <a:off x="5432838" y="303264"/>
            <a:ext cx="2034693" cy="23649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9EB201-958A-4733-969D-9C7D76052326}"/>
              </a:ext>
            </a:extLst>
          </p:cNvPr>
          <p:cNvSpPr txBox="1"/>
          <p:nvPr/>
        </p:nvSpPr>
        <p:spPr>
          <a:xfrm>
            <a:off x="5306340" y="2732493"/>
            <a:ext cx="191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 tooltip="https://www.flickr.com/photos/chrisser/6854355436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7" tooltip="https://creativecommons.org/licenses/by-nc-sa/3.0/"/>
              </a:rPr>
              <a:t>CC BY-SA-NC</a:t>
            </a:r>
            <a:endParaRPr lang="en-US" sz="800" dirty="0"/>
          </a:p>
        </p:txBody>
      </p:sp>
      <p:sp>
        <p:nvSpPr>
          <p:cNvPr id="17" name="Action Button: Help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D3F0BB-FF15-4C43-AA48-AFC872301AB9}"/>
              </a:ext>
            </a:extLst>
          </p:cNvPr>
          <p:cNvSpPr/>
          <p:nvPr/>
        </p:nvSpPr>
        <p:spPr>
          <a:xfrm rot="988287">
            <a:off x="5973808" y="716801"/>
            <a:ext cx="1039661" cy="126512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950C-C9FB-204D-9D59-60A5C9C1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Sensory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7D9D-DB1E-40AB-9D67-207F46A6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5067906" cy="329184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Watch the following </a:t>
            </a:r>
            <a:r>
              <a:rPr lang="en-US" dirty="0">
                <a:hlinkClick r:id="rId3"/>
              </a:rPr>
              <a:t>video</a:t>
            </a:r>
            <a:r>
              <a:rPr lang="en-US" dirty="0"/>
              <a:t> about sensory details.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cheese, food&#10;&#10;Description automatically generated">
            <a:extLst>
              <a:ext uri="{FF2B5EF4-FFF2-40B4-BE49-F238E27FC236}">
                <a16:creationId xmlns:a16="http://schemas.microsoft.com/office/drawing/2014/main" id="{7C1A1207-3C43-4642-8EB5-C7DFC89E3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83058" y="1243940"/>
            <a:ext cx="2445790" cy="2355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DB9551-FB46-45DE-B7E1-EB4F19F2C7E8}"/>
              </a:ext>
            </a:extLst>
          </p:cNvPr>
          <p:cNvSpPr txBox="1"/>
          <p:nvPr/>
        </p:nvSpPr>
        <p:spPr>
          <a:xfrm>
            <a:off x="5849011" y="3758185"/>
            <a:ext cx="283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en.illogicopedia.org/wiki/Swiss_Chees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64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A7A2-A323-C547-9AEE-E81F4E8B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of Cheddar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D1CB-DD03-674C-9E63-2F650C8F2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does it look like?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cheese, food&#10;&#10;Description automatically generated">
            <a:extLst>
              <a:ext uri="{FF2B5EF4-FFF2-40B4-BE49-F238E27FC236}">
                <a16:creationId xmlns:a16="http://schemas.microsoft.com/office/drawing/2014/main" id="{62B92579-6D6E-124F-8AB2-14BFE629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19386" y="1006258"/>
            <a:ext cx="2757652" cy="2655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52AAE-BF45-8D43-941F-BE1EF1EF92BB}"/>
              </a:ext>
            </a:extLst>
          </p:cNvPr>
          <p:cNvSpPr txBox="1"/>
          <p:nvPr/>
        </p:nvSpPr>
        <p:spPr>
          <a:xfrm>
            <a:off x="4873752" y="3758185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en.illogicopedia.org/wiki/Swiss_Chee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852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A7A2-A323-C547-9AEE-E81F4E8B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of Cheddar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D1CB-DD03-674C-9E63-2F650C8F2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cheese, food&#10;&#10;Description automatically generated">
            <a:extLst>
              <a:ext uri="{FF2B5EF4-FFF2-40B4-BE49-F238E27FC236}">
                <a16:creationId xmlns:a16="http://schemas.microsoft.com/office/drawing/2014/main" id="{62B92579-6D6E-124F-8AB2-14BFE629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5770" y="787818"/>
            <a:ext cx="2798049" cy="2694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52AAE-BF45-8D43-941F-BE1EF1EF92BB}"/>
              </a:ext>
            </a:extLst>
          </p:cNvPr>
          <p:cNvSpPr txBox="1"/>
          <p:nvPr/>
        </p:nvSpPr>
        <p:spPr>
          <a:xfrm>
            <a:off x="4873752" y="3758185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en.illogicopedia.org/wiki/Swiss_Chee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68179-9F3B-4747-B93F-D162411F3F3A}"/>
              </a:ext>
            </a:extLst>
          </p:cNvPr>
          <p:cNvSpPr txBox="1"/>
          <p:nvPr/>
        </p:nvSpPr>
        <p:spPr>
          <a:xfrm>
            <a:off x="631766" y="1837176"/>
            <a:ext cx="3703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How does a block of cheddar feel to the touch?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3A74-546B-F246-A0D8-38CFCC64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Square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E730-7C4E-404B-8665-EDAC7F43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4114800" cy="1309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a group of four, add three additional descriptive words to each sense.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7C31D-43BC-5343-A881-0473E2B8B953}"/>
              </a:ext>
            </a:extLst>
          </p:cNvPr>
          <p:cNvSpPr txBox="1"/>
          <p:nvPr/>
        </p:nvSpPr>
        <p:spPr>
          <a:xfrm>
            <a:off x="457200" y="2899377"/>
            <a:ext cx="52922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+mj-lt"/>
            </a:endParaRPr>
          </a:p>
          <a:p>
            <a:r>
              <a:rPr lang="en-US" sz="2600" dirty="0">
                <a:latin typeface="+mj-lt"/>
              </a:rPr>
              <a:t>As groups share, add new sensory words to your own list.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D929B-A3FF-40CF-8EBD-68F167CF6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02" y="736018"/>
            <a:ext cx="1714739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9C96-C7B3-8D4C-9038-B59D4D8E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Details in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FEBB-EF7D-0F45-AB55-9B68B886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6071488" cy="3291840"/>
          </a:xfrm>
        </p:spPr>
        <p:txBody>
          <a:bodyPr/>
          <a:lstStyle/>
          <a:p>
            <a:r>
              <a:rPr lang="en-US" dirty="0"/>
              <a:t>Read about a childhood memory by Lee Martin.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 you read, underline words or phrases that address your sense of taste, touch, smell, sight, or sound.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C2E96-DD17-B447-BA05-110C0367E8BF}"/>
              </a:ext>
            </a:extLst>
          </p:cNvPr>
          <p:cNvSpPr/>
          <p:nvPr/>
        </p:nvSpPr>
        <p:spPr>
          <a:xfrm>
            <a:off x="2480722" y="2417862"/>
            <a:ext cx="4182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1F1F1"/>
                </a:solidFill>
                <a:latin typeface="Roboto"/>
              </a:rPr>
              <a:t>101 Answers for New Teachers and Their Mentors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F347C-CD14-F243-B80E-453AB4C2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999">
            <a:off x="6336845" y="822850"/>
            <a:ext cx="2341791" cy="29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heme" id="{4C833FEB-3A0E-2F4D-9438-2C228479B3EA}" vid="{D5143739-D326-BE47-BBAC-0144614A2E7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353</Words>
  <Application>Microsoft Macintosh PowerPoint</Application>
  <PresentationFormat>On-screen Show (16:9)</PresentationFormat>
  <Paragraphs>57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Georgia</vt:lpstr>
      <vt:lpstr>Roboto</vt:lpstr>
      <vt:lpstr>Wingdings 2</vt:lpstr>
      <vt:lpstr>LEARN theme</vt:lpstr>
      <vt:lpstr>PowerPoint Presentation</vt:lpstr>
      <vt:lpstr>Who Am I?</vt:lpstr>
      <vt:lpstr>Essential Questions</vt:lpstr>
      <vt:lpstr>Free-Write  “My Life in a Photograph”  </vt:lpstr>
      <vt:lpstr>Creating Sensory Details</vt:lpstr>
      <vt:lpstr>Block of Cheddar</vt:lpstr>
      <vt:lpstr>Block of Cheddar</vt:lpstr>
      <vt:lpstr>Pair Square </vt:lpstr>
      <vt:lpstr>Sensory Details in Writing</vt:lpstr>
      <vt:lpstr> Writing with Sensory Details</vt:lpstr>
      <vt:lpstr>Peer Review </vt:lpstr>
      <vt:lpstr>Exit Ticket: Writers’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41</cp:revision>
  <dcterms:modified xsi:type="dcterms:W3CDTF">2019-10-07T20:25:47Z</dcterms:modified>
</cp:coreProperties>
</file>