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1"/>
  </p:notesMasterIdLst>
  <p:sldIdLst>
    <p:sldId id="256" r:id="rId2"/>
    <p:sldId id="257" r:id="rId3"/>
    <p:sldId id="258" r:id="rId4"/>
    <p:sldId id="262" r:id="rId5"/>
    <p:sldId id="271" r:id="rId6"/>
    <p:sldId id="279" r:id="rId7"/>
    <p:sldId id="278" r:id="rId8"/>
    <p:sldId id="276" r:id="rId9"/>
    <p:sldId id="280" r:id="rId10"/>
    <p:sldId id="281" r:id="rId11"/>
    <p:sldId id="282" r:id="rId12"/>
    <p:sldId id="283" r:id="rId13"/>
    <p:sldId id="285" r:id="rId14"/>
    <p:sldId id="284" r:id="rId15"/>
    <p:sldId id="288" r:id="rId16"/>
    <p:sldId id="286" r:id="rId17"/>
    <p:sldId id="287" r:id="rId18"/>
    <p:sldId id="268" r:id="rId19"/>
    <p:sldId id="27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4716"/>
  </p:normalViewPr>
  <p:slideViewPr>
    <p:cSldViewPr snapToGrid="0" snapToObjects="1">
      <p:cViewPr varScale="1">
        <p:scale>
          <a:sx n="121" d="100"/>
          <a:sy n="121" d="100"/>
        </p:scale>
        <p:origin x="17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383524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315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5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17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8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2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17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grpSp>
        <p:nvGrpSpPr>
          <p:cNvPr id="10" name="Shape 10"/>
          <p:cNvGrpSpPr/>
          <p:nvPr/>
        </p:nvGrpSpPr>
        <p:grpSpPr>
          <a:xfrm>
            <a:off x="0" y="2837700"/>
            <a:ext cx="3458699" cy="2305800"/>
            <a:chOff x="310150" y="-217625"/>
            <a:chExt cx="3458699" cy="2305800"/>
          </a:xfrm>
        </p:grpSpPr>
        <p:grpSp>
          <p:nvGrpSpPr>
            <p:cNvPr id="11" name="Shape 11"/>
            <p:cNvGrpSpPr/>
            <p:nvPr/>
          </p:nvGrpSpPr>
          <p:grpSpPr>
            <a:xfrm>
              <a:off x="310150" y="-217625"/>
              <a:ext cx="3458699" cy="2305800"/>
              <a:chOff x="3274650" y="-614875"/>
              <a:chExt cx="3458699" cy="2305800"/>
            </a:xfrm>
          </p:grpSpPr>
          <p:sp>
            <p:nvSpPr>
              <p:cNvPr id="12" name="Shape 12"/>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 name="Shape 14"/>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15"/>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8" name="Shape 18"/>
            <p:cNvGrpSpPr/>
            <p:nvPr/>
          </p:nvGrpSpPr>
          <p:grpSpPr>
            <a:xfrm>
              <a:off x="310150" y="-217625"/>
              <a:ext cx="3458699" cy="2305800"/>
              <a:chOff x="3274650" y="-614875"/>
              <a:chExt cx="3458699" cy="2305800"/>
            </a:xfrm>
          </p:grpSpPr>
          <p:sp>
            <p:nvSpPr>
              <p:cNvPr id="19" name="Shape 19"/>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 name="Shape 22"/>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grpSp>
        <p:nvGrpSpPr>
          <p:cNvPr id="25" name="Shape 25"/>
          <p:cNvGrpSpPr/>
          <p:nvPr/>
        </p:nvGrpSpPr>
        <p:grpSpPr>
          <a:xfrm rot="10800000">
            <a:off x="5685300" y="0"/>
            <a:ext cx="3458699" cy="2305800"/>
            <a:chOff x="803750" y="-275225"/>
            <a:chExt cx="3458699" cy="2305800"/>
          </a:xfrm>
        </p:grpSpPr>
        <p:grpSp>
          <p:nvGrpSpPr>
            <p:cNvPr id="26" name="Shape 26"/>
            <p:cNvGrpSpPr/>
            <p:nvPr/>
          </p:nvGrpSpPr>
          <p:grpSpPr>
            <a:xfrm>
              <a:off x="803750" y="-275225"/>
              <a:ext cx="3458699" cy="2305800"/>
              <a:chOff x="3274650" y="-614875"/>
              <a:chExt cx="3458699" cy="2305800"/>
            </a:xfrm>
          </p:grpSpPr>
          <p:sp>
            <p:nvSpPr>
              <p:cNvPr id="27" name="Shape 27"/>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55804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a:off x="3274650" y="-61487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rot="10800000">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3" name="Shape 33"/>
            <p:cNvGrpSpPr/>
            <p:nvPr/>
          </p:nvGrpSpPr>
          <p:grpSpPr>
            <a:xfrm>
              <a:off x="803750" y="-275225"/>
              <a:ext cx="3458699" cy="2305800"/>
              <a:chOff x="3274650" y="-614875"/>
              <a:chExt cx="3458699" cy="2305800"/>
            </a:xfrm>
          </p:grpSpPr>
          <p:sp>
            <p:nvSpPr>
              <p:cNvPr id="34" name="Shape 34"/>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 name="Shape 35"/>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pic>
        <p:nvPicPr>
          <p:cNvPr id="40" name="Shape 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18150" y="2017600"/>
            <a:ext cx="4707698" cy="11082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body red">
    <p:spTree>
      <p:nvGrpSpPr>
        <p:cNvPr id="1" name="Shape 294"/>
        <p:cNvGrpSpPr/>
        <p:nvPr/>
      </p:nvGrpSpPr>
      <p:grpSpPr>
        <a:xfrm>
          <a:off x="0" y="0"/>
          <a:ext cx="0" cy="0"/>
          <a:chOff x="0" y="0"/>
          <a:chExt cx="0" cy="0"/>
        </a:xfrm>
      </p:grpSpPr>
      <p:sp>
        <p:nvSpPr>
          <p:cNvPr id="295" name="Shape 295"/>
          <p:cNvSpPr/>
          <p:nvPr/>
        </p:nvSpPr>
        <p:spPr>
          <a:xfrm>
            <a:off x="0" y="4958225"/>
            <a:ext cx="9144000" cy="185399"/>
          </a:xfrm>
          <a:prstGeom prst="rect">
            <a:avLst/>
          </a:prstGeom>
          <a:solidFill>
            <a:srgbClr val="6B121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296" name="Shape 296"/>
          <p:cNvGrpSpPr/>
          <p:nvPr/>
        </p:nvGrpSpPr>
        <p:grpSpPr>
          <a:xfrm flipH="1">
            <a:off x="5685300" y="2837700"/>
            <a:ext cx="3458699" cy="2305800"/>
            <a:chOff x="310150" y="-217625"/>
            <a:chExt cx="3458699" cy="2305800"/>
          </a:xfrm>
        </p:grpSpPr>
        <p:grpSp>
          <p:nvGrpSpPr>
            <p:cNvPr id="297" name="Shape 297"/>
            <p:cNvGrpSpPr/>
            <p:nvPr/>
          </p:nvGrpSpPr>
          <p:grpSpPr>
            <a:xfrm>
              <a:off x="310150" y="-217625"/>
              <a:ext cx="3458699" cy="2305800"/>
              <a:chOff x="3274650" y="-614875"/>
              <a:chExt cx="3458699" cy="2305800"/>
            </a:xfrm>
          </p:grpSpPr>
          <p:sp>
            <p:nvSpPr>
              <p:cNvPr id="298" name="Shape 298"/>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9" name="Shape 299"/>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0" name="Shape 300"/>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1" name="Shape 301"/>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2" name="Shape 302"/>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3" name="Shape 303"/>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04" name="Shape 304"/>
            <p:cNvGrpSpPr/>
            <p:nvPr/>
          </p:nvGrpSpPr>
          <p:grpSpPr>
            <a:xfrm>
              <a:off x="310150" y="-217625"/>
              <a:ext cx="3458699" cy="2305800"/>
              <a:chOff x="3274650" y="-614875"/>
              <a:chExt cx="3458699" cy="2305800"/>
            </a:xfrm>
          </p:grpSpPr>
          <p:sp>
            <p:nvSpPr>
              <p:cNvPr id="305" name="Shape 305"/>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6" name="Shape 306"/>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7" name="Shape 307"/>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8" name="Shape 308"/>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9" name="Shape 309"/>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0" name="Shape 310"/>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
        <p:nvSpPr>
          <p:cNvPr id="311" name="Shape 31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971D20"/>
              </a:buClr>
              <a:buFont typeface="Roboto Condensed"/>
              <a:buNone/>
              <a:defRPr sz="2800" b="0" i="0" u="none" strike="noStrike" cap="none">
                <a:solidFill>
                  <a:srgbClr val="971D20"/>
                </a:solidFill>
                <a:latin typeface="Roboto Condensed"/>
                <a:ea typeface="Roboto Condensed"/>
                <a:cs typeface="Roboto Condensed"/>
                <a:sym typeface="Roboto Condensed"/>
              </a:defRPr>
            </a:lvl1pPr>
            <a:lvl2pPr lvl="1"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312" name="Shape 312"/>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313" name="Shape 31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3F3F3"/>
              </a:buClr>
              <a:buSzPct val="25000"/>
              <a:buFont typeface="Arial"/>
              <a:buNone/>
            </a:pPr>
            <a:fld id="{00000000-1234-1234-1234-123412341234}" type="slidenum">
              <a:rPr lang="en-US" sz="1400" b="0" i="0" u="none" strike="noStrike" cap="none">
                <a:solidFill>
                  <a:srgbClr val="F3F3F3"/>
                </a:solidFill>
                <a:latin typeface="Arial"/>
                <a:ea typeface="Arial"/>
                <a:cs typeface="Arial"/>
                <a:sym typeface="Arial"/>
              </a:rPr>
              <a:t>‹#›</a:t>
            </a:fld>
            <a:endParaRPr lang="en-US" sz="1400" b="0" i="0" u="none" strike="noStrike" cap="none">
              <a:solidFill>
                <a:srgbClr val="F3F3F3"/>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Condensed"/>
              <a:buNone/>
              <a:defRPr sz="2800" b="0" i="0" u="none" strike="noStrike" cap="none">
                <a:solidFill>
                  <a:schemeClr val="dk1"/>
                </a:solidFill>
                <a:latin typeface="Roboto Condensed"/>
                <a:ea typeface="Roboto Condensed"/>
                <a:cs typeface="Roboto Condensed"/>
                <a:sym typeface="Roboto Condensed"/>
              </a:defRPr>
            </a:lvl1pPr>
            <a:lvl2pPr lvl="1"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316" name="Shape 316"/>
          <p:cNvSpPr txBox="1">
            <a:spLocks noGrp="1"/>
          </p:cNvSpPr>
          <p:nvPr>
            <p:ph type="body" idx="1"/>
          </p:nvPr>
        </p:nvSpPr>
        <p:spPr>
          <a:xfrm>
            <a:off x="311700" y="1152475"/>
            <a:ext cx="3999899" cy="3416400"/>
          </a:xfrm>
          <a:prstGeom prst="rect">
            <a:avLst/>
          </a:prstGeom>
          <a:noFill/>
          <a:ln>
            <a:noFill/>
          </a:ln>
        </p:spPr>
        <p:txBody>
          <a:bodyPr lIns="91425" tIns="91425" rIns="91425" bIns="91425" anchor="t" anchorCtr="0"/>
          <a:lstStyle>
            <a:lvl1pPr marL="0" marR="0" lvl="0"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1pPr>
            <a:lvl2pPr marL="457200" marR="0" lvl="1"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2pPr>
            <a:lvl3pPr marL="914400" marR="0" lvl="2"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3pPr>
            <a:lvl4pPr marL="1371600" marR="0" lvl="3"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4pPr>
            <a:lvl5pPr marL="1828800" marR="0" lvl="4"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5pPr>
            <a:lvl6pPr marL="2286000" marR="0" lvl="5"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6pPr>
            <a:lvl7pPr marL="2743200" marR="0" lvl="6"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7pPr>
            <a:lvl8pPr marL="3200400" marR="0" lvl="7"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8pPr>
            <a:lvl9pPr marL="3657600" marR="0" lvl="8"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317" name="Shape 317"/>
          <p:cNvSpPr txBox="1">
            <a:spLocks noGrp="1"/>
          </p:cNvSpPr>
          <p:nvPr>
            <p:ph type="body" idx="2"/>
          </p:nvPr>
        </p:nvSpPr>
        <p:spPr>
          <a:xfrm>
            <a:off x="4832400" y="1152475"/>
            <a:ext cx="3999899" cy="3416400"/>
          </a:xfrm>
          <a:prstGeom prst="rect">
            <a:avLst/>
          </a:prstGeom>
          <a:noFill/>
          <a:ln>
            <a:noFill/>
          </a:ln>
        </p:spPr>
        <p:txBody>
          <a:bodyPr lIns="91425" tIns="91425" rIns="91425" bIns="91425" anchor="t" anchorCtr="0"/>
          <a:lstStyle>
            <a:lvl1pPr marL="0" marR="0" lvl="0"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1pPr>
            <a:lvl2pPr marL="457200" marR="0" lvl="1"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2pPr>
            <a:lvl3pPr marL="914400" marR="0" lvl="2"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3pPr>
            <a:lvl4pPr marL="1371600" marR="0" lvl="3"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4pPr>
            <a:lvl5pPr marL="1828800" marR="0" lvl="4"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5pPr>
            <a:lvl6pPr marL="2286000" marR="0" lvl="5"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6pPr>
            <a:lvl7pPr marL="2743200" marR="0" lvl="6"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7pPr>
            <a:lvl8pPr marL="3200400" marR="0" lvl="7"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8pPr>
            <a:lvl9pPr marL="3657600" marR="0" lvl="8"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318" name="Shape 31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
        <p:nvSpPr>
          <p:cNvPr id="319" name="Shape 319"/>
          <p:cNvSpPr/>
          <p:nvPr/>
        </p:nvSpPr>
        <p:spPr>
          <a:xfrm rot="10800000">
            <a:off x="0" y="0"/>
            <a:ext cx="9144000" cy="185399"/>
          </a:xfrm>
          <a:prstGeom prst="rect">
            <a:avLst/>
          </a:prstGeom>
          <a:solidFill>
            <a:srgbClr val="38383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320" name="Shape 320"/>
          <p:cNvGrpSpPr/>
          <p:nvPr/>
        </p:nvGrpSpPr>
        <p:grpSpPr>
          <a:xfrm>
            <a:off x="5685300" y="125"/>
            <a:ext cx="3458699" cy="2305800"/>
            <a:chOff x="5685300" y="0"/>
            <a:chExt cx="3458699" cy="2305800"/>
          </a:xfrm>
        </p:grpSpPr>
        <p:grpSp>
          <p:nvGrpSpPr>
            <p:cNvPr id="321" name="Shape 321"/>
            <p:cNvGrpSpPr/>
            <p:nvPr/>
          </p:nvGrpSpPr>
          <p:grpSpPr>
            <a:xfrm rot="10800000">
              <a:off x="5685300" y="0"/>
              <a:ext cx="3458699" cy="2305800"/>
              <a:chOff x="3274650" y="-614875"/>
              <a:chExt cx="3458699" cy="2305800"/>
            </a:xfrm>
          </p:grpSpPr>
          <p:sp>
            <p:nvSpPr>
              <p:cNvPr id="322" name="Shape 322"/>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3" name="Shape 323"/>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4" name="Shape 324"/>
              <p:cNvSpPr/>
              <p:nvPr/>
            </p:nvSpPr>
            <p:spPr>
              <a:xfrm>
                <a:off x="55804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5" name="Shape 325"/>
              <p:cNvSpPr/>
              <p:nvPr/>
            </p:nvSpPr>
            <p:spPr>
              <a:xfrm>
                <a:off x="3274650" y="-61487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6" name="Shape 326"/>
              <p:cNvSpPr/>
              <p:nvPr/>
            </p:nvSpPr>
            <p:spPr>
              <a:xfrm>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7" name="Shape 327"/>
              <p:cNvSpPr/>
              <p:nvPr/>
            </p:nvSpPr>
            <p:spPr>
              <a:xfrm rot="10800000">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28" name="Shape 328"/>
            <p:cNvGrpSpPr/>
            <p:nvPr/>
          </p:nvGrpSpPr>
          <p:grpSpPr>
            <a:xfrm rot="10800000">
              <a:off x="5685300" y="0"/>
              <a:ext cx="3458699" cy="2305800"/>
              <a:chOff x="3274650" y="-614875"/>
              <a:chExt cx="3458699" cy="2305800"/>
            </a:xfrm>
          </p:grpSpPr>
          <p:sp>
            <p:nvSpPr>
              <p:cNvPr id="329" name="Shape 329"/>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0" name="Shape 330"/>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1" name="Shape 331"/>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2" name="Shape 332"/>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4" name="Shape 334"/>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oint re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4800" b="0" i="0" u="none" strike="noStrike" cap="none">
                <a:solidFill>
                  <a:srgbClr val="FFFFFF"/>
                </a:solidFill>
                <a:latin typeface="Roboto Condensed"/>
                <a:ea typeface="Roboto Condensed"/>
                <a:cs typeface="Roboto Condensed"/>
                <a:sym typeface="Roboto Condensed"/>
              </a:defRPr>
            </a:lvl1pPr>
            <a:lvl2pPr lvl="1"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lvl="2"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lvl="3"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lvl="4"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lvl="5"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lvl="6"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lvl="7"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lvl="8"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a:endParaRPr/>
          </a:p>
        </p:txBody>
      </p:sp>
      <p:sp>
        <p:nvSpPr>
          <p:cNvPr id="354" name="Shape 35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355" name="Shape 355"/>
          <p:cNvGrpSpPr/>
          <p:nvPr/>
        </p:nvGrpSpPr>
        <p:grpSpPr>
          <a:xfrm rot="10800000">
            <a:off x="5685300" y="0"/>
            <a:ext cx="3458699" cy="2305800"/>
            <a:chOff x="310150" y="-217625"/>
            <a:chExt cx="3458699" cy="2305800"/>
          </a:xfrm>
        </p:grpSpPr>
        <p:grpSp>
          <p:nvGrpSpPr>
            <p:cNvPr id="356" name="Shape 356"/>
            <p:cNvGrpSpPr/>
            <p:nvPr/>
          </p:nvGrpSpPr>
          <p:grpSpPr>
            <a:xfrm>
              <a:off x="310150" y="-217625"/>
              <a:ext cx="3458699" cy="2305800"/>
              <a:chOff x="3274650" y="-614875"/>
              <a:chExt cx="3458699" cy="2305800"/>
            </a:xfrm>
          </p:grpSpPr>
          <p:sp>
            <p:nvSpPr>
              <p:cNvPr id="357" name="Shape 357"/>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8" name="Shape 358"/>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9" name="Shape 359"/>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0" name="Shape 360"/>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1" name="Shape 361"/>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2" name="Shape 362"/>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63" name="Shape 363"/>
            <p:cNvGrpSpPr/>
            <p:nvPr/>
          </p:nvGrpSpPr>
          <p:grpSpPr>
            <a:xfrm>
              <a:off x="310150" y="-217625"/>
              <a:ext cx="3458699" cy="2305800"/>
              <a:chOff x="3274650" y="-614875"/>
              <a:chExt cx="3458699" cy="2305800"/>
            </a:xfrm>
          </p:grpSpPr>
          <p:sp>
            <p:nvSpPr>
              <p:cNvPr id="364" name="Shape 364"/>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5" name="Shape 365"/>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6" name="Shape 366"/>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7" name="Shape 367"/>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8" name="Shape 368"/>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9" name="Shape 369"/>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grpSp>
        <p:nvGrpSpPr>
          <p:cNvPr id="370" name="Shape 370"/>
          <p:cNvGrpSpPr/>
          <p:nvPr/>
        </p:nvGrpSpPr>
        <p:grpSpPr>
          <a:xfrm>
            <a:off x="846" y="3751278"/>
            <a:ext cx="2075219" cy="1383480"/>
            <a:chOff x="310150" y="-217625"/>
            <a:chExt cx="3458699" cy="2305800"/>
          </a:xfrm>
        </p:grpSpPr>
        <p:grpSp>
          <p:nvGrpSpPr>
            <p:cNvPr id="371" name="Shape 371"/>
            <p:cNvGrpSpPr/>
            <p:nvPr/>
          </p:nvGrpSpPr>
          <p:grpSpPr>
            <a:xfrm>
              <a:off x="310150" y="-217625"/>
              <a:ext cx="3458699" cy="2305800"/>
              <a:chOff x="3274650" y="-614875"/>
              <a:chExt cx="3458699" cy="2305800"/>
            </a:xfrm>
          </p:grpSpPr>
          <p:sp>
            <p:nvSpPr>
              <p:cNvPr id="372" name="Shape 372"/>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4" name="Shape 374"/>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5" name="Shape 375"/>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6" name="Shape 376"/>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7" name="Shape 377"/>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78" name="Shape 378"/>
            <p:cNvGrpSpPr/>
            <p:nvPr/>
          </p:nvGrpSpPr>
          <p:grpSpPr>
            <a:xfrm>
              <a:off x="310150" y="-217625"/>
              <a:ext cx="3458699" cy="2305800"/>
              <a:chOff x="3274650" y="-614875"/>
              <a:chExt cx="3458699" cy="2305800"/>
            </a:xfrm>
          </p:grpSpPr>
          <p:sp>
            <p:nvSpPr>
              <p:cNvPr id="379" name="Shape 379"/>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0" name="Shape 380"/>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1" name="Shape 381"/>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2" name="Shape 382"/>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3" name="Shape 383"/>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4" name="Shape 384"/>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387" name="Shape 38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ig number">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1106125"/>
            <a:ext cx="8520599"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Condensed"/>
              <a:buNone/>
              <a:defRPr sz="12000" b="0" i="0" u="none" strike="noStrike" cap="none">
                <a:solidFill>
                  <a:schemeClr val="dk1"/>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9pPr>
          </a:lstStyle>
          <a:p>
            <a:endParaRPr/>
          </a:p>
        </p:txBody>
      </p:sp>
      <p:sp>
        <p:nvSpPr>
          <p:cNvPr id="390" name="Shape 390"/>
          <p:cNvSpPr txBox="1">
            <a:spLocks noGrp="1"/>
          </p:cNvSpPr>
          <p:nvPr>
            <p:ph type="body" idx="1"/>
          </p:nvPr>
        </p:nvSpPr>
        <p:spPr>
          <a:xfrm>
            <a:off x="311700" y="3152225"/>
            <a:ext cx="8520599" cy="1300800"/>
          </a:xfrm>
          <a:prstGeom prst="rect">
            <a:avLst/>
          </a:prstGeom>
          <a:noFill/>
          <a:ln>
            <a:noFill/>
          </a:ln>
        </p:spPr>
        <p:txBody>
          <a:bodyPr lIns="91425" tIns="91425" rIns="91425" bIns="91425" anchor="t" anchorCtr="0"/>
          <a:lstStyle>
            <a:lvl1pPr marL="0" marR="0" lvl="0" indent="114300" algn="ctr"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391" name="Shape 39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392" name="Shape 392"/>
          <p:cNvGrpSpPr/>
          <p:nvPr/>
        </p:nvGrpSpPr>
        <p:grpSpPr>
          <a:xfrm>
            <a:off x="5685300" y="125"/>
            <a:ext cx="3458699" cy="2305800"/>
            <a:chOff x="5685300" y="0"/>
            <a:chExt cx="3458699" cy="2305800"/>
          </a:xfrm>
        </p:grpSpPr>
        <p:grpSp>
          <p:nvGrpSpPr>
            <p:cNvPr id="393" name="Shape 393"/>
            <p:cNvGrpSpPr/>
            <p:nvPr/>
          </p:nvGrpSpPr>
          <p:grpSpPr>
            <a:xfrm rot="10800000">
              <a:off x="5685300" y="0"/>
              <a:ext cx="3458699" cy="2305800"/>
              <a:chOff x="3274650" y="-614875"/>
              <a:chExt cx="3458699" cy="2305800"/>
            </a:xfrm>
          </p:grpSpPr>
          <p:sp>
            <p:nvSpPr>
              <p:cNvPr id="394" name="Shape 394"/>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5" name="Shape 395"/>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6" name="Shape 396"/>
              <p:cNvSpPr/>
              <p:nvPr/>
            </p:nvSpPr>
            <p:spPr>
              <a:xfrm>
                <a:off x="55804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7" name="Shape 397"/>
              <p:cNvSpPr/>
              <p:nvPr/>
            </p:nvSpPr>
            <p:spPr>
              <a:xfrm>
                <a:off x="3274650" y="-61487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8" name="Shape 398"/>
              <p:cNvSpPr/>
              <p:nvPr/>
            </p:nvSpPr>
            <p:spPr>
              <a:xfrm>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9" name="Shape 399"/>
              <p:cNvSpPr/>
              <p:nvPr/>
            </p:nvSpPr>
            <p:spPr>
              <a:xfrm rot="10800000">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400" name="Shape 400"/>
            <p:cNvGrpSpPr/>
            <p:nvPr/>
          </p:nvGrpSpPr>
          <p:grpSpPr>
            <a:xfrm rot="10800000">
              <a:off x="5685300" y="0"/>
              <a:ext cx="3458699" cy="2305800"/>
              <a:chOff x="3274650" y="-614875"/>
              <a:chExt cx="3458699" cy="2305800"/>
            </a:xfrm>
          </p:grpSpPr>
          <p:sp>
            <p:nvSpPr>
              <p:cNvPr id="401" name="Shape 401"/>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2" name="Shape 402"/>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3" name="Shape 403"/>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4" name="Shape 404"/>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5" name="Shape 405"/>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6" name="Shape 406"/>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7"/>
        <p:cNvGrpSpPr/>
        <p:nvPr/>
      </p:nvGrpSpPr>
      <p:grpSpPr>
        <a:xfrm>
          <a:off x="0" y="0"/>
          <a:ext cx="0" cy="0"/>
          <a:chOff x="0" y="0"/>
          <a:chExt cx="0" cy="0"/>
        </a:xfrm>
      </p:grpSpPr>
      <p:sp>
        <p:nvSpPr>
          <p:cNvPr id="408" name="Shape 40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re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52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a:endParaRPr/>
          </a:p>
        </p:txBody>
      </p:sp>
      <p:sp>
        <p:nvSpPr>
          <p:cNvPr id="43" name="Shape 43"/>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B7B7B7"/>
              </a:buClr>
              <a:buFont typeface="Roboto"/>
              <a:buNone/>
              <a:defRPr sz="2800" b="0" i="0" u="none" strike="noStrike" cap="none">
                <a:solidFill>
                  <a:srgbClr val="B7B7B7"/>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9pPr>
          </a:lstStyle>
          <a:p>
            <a:endParaRPr/>
          </a:p>
        </p:txBody>
      </p:sp>
      <p:sp>
        <p:nvSpPr>
          <p:cNvPr id="44" name="Shape 4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45" name="Shape 45"/>
          <p:cNvGrpSpPr/>
          <p:nvPr/>
        </p:nvGrpSpPr>
        <p:grpSpPr>
          <a:xfrm rot="10800000">
            <a:off x="5685300" y="0"/>
            <a:ext cx="3458699" cy="2305800"/>
            <a:chOff x="310150" y="-217625"/>
            <a:chExt cx="3458699" cy="2305800"/>
          </a:xfrm>
        </p:grpSpPr>
        <p:grpSp>
          <p:nvGrpSpPr>
            <p:cNvPr id="46" name="Shape 46"/>
            <p:cNvGrpSpPr/>
            <p:nvPr/>
          </p:nvGrpSpPr>
          <p:grpSpPr>
            <a:xfrm>
              <a:off x="310150" y="-217625"/>
              <a:ext cx="3458699" cy="2305800"/>
              <a:chOff x="3274650" y="-614875"/>
              <a:chExt cx="3458699" cy="2305800"/>
            </a:xfrm>
          </p:grpSpPr>
          <p:sp>
            <p:nvSpPr>
              <p:cNvPr id="47" name="Shape 47"/>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53" name="Shape 53"/>
            <p:cNvGrpSpPr/>
            <p:nvPr/>
          </p:nvGrpSpPr>
          <p:grpSpPr>
            <a:xfrm>
              <a:off x="310150" y="-217625"/>
              <a:ext cx="3458699" cy="2305800"/>
              <a:chOff x="3274650" y="-614875"/>
              <a:chExt cx="3458699" cy="2305800"/>
            </a:xfrm>
          </p:grpSpPr>
          <p:sp>
            <p:nvSpPr>
              <p:cNvPr id="54" name="Shape 54"/>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3600" b="0" i="0" u="none" strike="noStrike" cap="none">
                <a:solidFill>
                  <a:srgbClr val="FFFFFF"/>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a:endParaRPr/>
          </a:p>
        </p:txBody>
      </p:sp>
      <p:sp>
        <p:nvSpPr>
          <p:cNvPr id="62" name="Shape 6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63" name="Shape 63"/>
          <p:cNvGrpSpPr/>
          <p:nvPr/>
        </p:nvGrpSpPr>
        <p:grpSpPr>
          <a:xfrm rot="10800000">
            <a:off x="5685300" y="0"/>
            <a:ext cx="3458699" cy="2305800"/>
            <a:chOff x="3274650" y="-614875"/>
            <a:chExt cx="3458699" cy="2305800"/>
          </a:xfrm>
        </p:grpSpPr>
        <p:sp>
          <p:nvSpPr>
            <p:cNvPr id="64" name="Shape 64"/>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8" name="Shape 68"/>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9" name="Shape 69"/>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blue">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4800" b="0" i="0" u="none" strike="noStrike" cap="none">
                <a:solidFill>
                  <a:srgbClr val="FFFFFF"/>
                </a:solidFill>
                <a:latin typeface="Roboto Condensed"/>
                <a:ea typeface="Roboto Condensed"/>
                <a:cs typeface="Roboto Condensed"/>
                <a:sym typeface="Roboto Condensed"/>
              </a:defRPr>
            </a:lvl1pPr>
            <a:lvl2pPr lvl="1"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lvl="2"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lvl="3"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lvl="4"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lvl="5"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lvl="6"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lvl="7"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lvl="8"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a:endParaRPr/>
          </a:p>
        </p:txBody>
      </p:sp>
      <p:sp>
        <p:nvSpPr>
          <p:cNvPr id="92" name="Shape 9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93" name="Shape 93"/>
          <p:cNvGrpSpPr/>
          <p:nvPr/>
        </p:nvGrpSpPr>
        <p:grpSpPr>
          <a:xfrm rot="10800000">
            <a:off x="5685300" y="0"/>
            <a:ext cx="3458699" cy="2305800"/>
            <a:chOff x="803750" y="-275225"/>
            <a:chExt cx="3458699" cy="2305800"/>
          </a:xfrm>
        </p:grpSpPr>
        <p:grpSp>
          <p:nvGrpSpPr>
            <p:cNvPr id="94" name="Shape 94"/>
            <p:cNvGrpSpPr/>
            <p:nvPr/>
          </p:nvGrpSpPr>
          <p:grpSpPr>
            <a:xfrm>
              <a:off x="803750" y="-275225"/>
              <a:ext cx="3458699" cy="2305800"/>
              <a:chOff x="3274650" y="-614875"/>
              <a:chExt cx="3458699" cy="2305800"/>
            </a:xfrm>
          </p:grpSpPr>
          <p:sp>
            <p:nvSpPr>
              <p:cNvPr id="95" name="Shape 95"/>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6" name="Shape 96"/>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7" name="Shape 97"/>
              <p:cNvSpPr/>
              <p:nvPr/>
            </p:nvSpPr>
            <p:spPr>
              <a:xfrm>
                <a:off x="55804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p:nvPr/>
            </p:nvSpPr>
            <p:spPr>
              <a:xfrm>
                <a:off x="3274650" y="-61487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p:nvPr/>
            </p:nvSpPr>
            <p:spPr>
              <a:xfrm>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0" name="Shape 100"/>
              <p:cNvSpPr/>
              <p:nvPr/>
            </p:nvSpPr>
            <p:spPr>
              <a:xfrm rot="10800000">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01" name="Shape 101"/>
            <p:cNvGrpSpPr/>
            <p:nvPr/>
          </p:nvGrpSpPr>
          <p:grpSpPr>
            <a:xfrm>
              <a:off x="803750" y="-275225"/>
              <a:ext cx="3458699" cy="2305800"/>
              <a:chOff x="3274650" y="-614875"/>
              <a:chExt cx="3458699" cy="2305800"/>
            </a:xfrm>
          </p:grpSpPr>
          <p:sp>
            <p:nvSpPr>
              <p:cNvPr id="102" name="Shape 102"/>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3" name="Shape 103"/>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4" name="Shape 104"/>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5" name="Shape 105"/>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6" name="Shape 106"/>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7" name="Shape 107"/>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grpSp>
        <p:nvGrpSpPr>
          <p:cNvPr id="108" name="Shape 108"/>
          <p:cNvGrpSpPr/>
          <p:nvPr/>
        </p:nvGrpSpPr>
        <p:grpSpPr>
          <a:xfrm>
            <a:off x="804" y="3757353"/>
            <a:ext cx="2065881" cy="1377254"/>
            <a:chOff x="803750" y="-275225"/>
            <a:chExt cx="3458699" cy="2305800"/>
          </a:xfrm>
        </p:grpSpPr>
        <p:grpSp>
          <p:nvGrpSpPr>
            <p:cNvPr id="109" name="Shape 109"/>
            <p:cNvGrpSpPr/>
            <p:nvPr/>
          </p:nvGrpSpPr>
          <p:grpSpPr>
            <a:xfrm>
              <a:off x="803750" y="-275225"/>
              <a:ext cx="3458699" cy="2305800"/>
              <a:chOff x="3274650" y="-614875"/>
              <a:chExt cx="3458699" cy="2305800"/>
            </a:xfrm>
          </p:grpSpPr>
          <p:sp>
            <p:nvSpPr>
              <p:cNvPr id="110" name="Shape 110"/>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2" name="Shape 112"/>
              <p:cNvSpPr/>
              <p:nvPr/>
            </p:nvSpPr>
            <p:spPr>
              <a:xfrm>
                <a:off x="55804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p:nvPr/>
            </p:nvSpPr>
            <p:spPr>
              <a:xfrm>
                <a:off x="3274650" y="-61487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5" name="Shape 115"/>
              <p:cNvSpPr/>
              <p:nvPr/>
            </p:nvSpPr>
            <p:spPr>
              <a:xfrm rot="10800000">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16" name="Shape 116"/>
            <p:cNvGrpSpPr/>
            <p:nvPr/>
          </p:nvGrpSpPr>
          <p:grpSpPr>
            <a:xfrm>
              <a:off x="803750" y="-275225"/>
              <a:ext cx="3458699" cy="2305800"/>
              <a:chOff x="3274650" y="-614875"/>
              <a:chExt cx="3458699" cy="2305800"/>
            </a:xfrm>
          </p:grpSpPr>
          <p:sp>
            <p:nvSpPr>
              <p:cNvPr id="117" name="Shape 117"/>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9" name="Shape 119"/>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0" name="Shape 120"/>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1" name="Shape 121"/>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2" name="Shape 122"/>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94"/>
        <p:cNvGrpSpPr/>
        <p:nvPr/>
      </p:nvGrpSpPr>
      <p:grpSpPr>
        <a:xfrm>
          <a:off x="0" y="0"/>
          <a:ext cx="0" cy="0"/>
          <a:chOff x="0" y="0"/>
          <a:chExt cx="0" cy="0"/>
        </a:xfrm>
      </p:grpSpPr>
      <p:sp>
        <p:nvSpPr>
          <p:cNvPr id="195" name="Shape 195"/>
          <p:cNvSpPr/>
          <p:nvPr/>
        </p:nvSpPr>
        <p:spPr>
          <a:xfrm>
            <a:off x="0" y="-125"/>
            <a:ext cx="4572000" cy="5143499"/>
          </a:xfrm>
          <a:prstGeom prst="rect">
            <a:avLst/>
          </a:prstGeom>
          <a:solidFill>
            <a:srgbClr val="38383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6" name="Shape 19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7" name="Shape 197"/>
          <p:cNvSpPr txBox="1">
            <a:spLocks noGrp="1"/>
          </p:cNvSpPr>
          <p:nvPr>
            <p:ph type="title"/>
          </p:nvPr>
        </p:nvSpPr>
        <p:spPr>
          <a:xfrm>
            <a:off x="265500" y="724075"/>
            <a:ext cx="4045199"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4200" b="0" i="0" u="none" strike="noStrike" cap="none">
                <a:solidFill>
                  <a:srgbClr val="FFFFFF"/>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9pPr>
          </a:lstStyle>
          <a:p>
            <a:endParaRPr/>
          </a:p>
        </p:txBody>
      </p:sp>
      <p:sp>
        <p:nvSpPr>
          <p:cNvPr id="198" name="Shape 198"/>
          <p:cNvSpPr txBox="1">
            <a:spLocks noGrp="1"/>
          </p:cNvSpPr>
          <p:nvPr>
            <p:ph type="subTitle" idx="1"/>
          </p:nvPr>
        </p:nvSpPr>
        <p:spPr>
          <a:xfrm>
            <a:off x="265500" y="22939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D9D9D9"/>
              </a:buClr>
              <a:buFont typeface="Roboto"/>
              <a:buNone/>
              <a:defRPr sz="2100" b="0" i="0" u="none" strike="noStrike" cap="none">
                <a:solidFill>
                  <a:srgbClr val="D9D9D9"/>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9pPr>
          </a:lstStyle>
          <a:p>
            <a:endParaRPr/>
          </a:p>
        </p:txBody>
      </p:sp>
      <p:sp>
        <p:nvSpPr>
          <p:cNvPr id="199" name="Shape 199"/>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00" name="Shape 20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01" name="Shape 201"/>
          <p:cNvGrpSpPr/>
          <p:nvPr/>
        </p:nvGrpSpPr>
        <p:grpSpPr>
          <a:xfrm>
            <a:off x="0" y="2837700"/>
            <a:ext cx="3458699" cy="2305800"/>
            <a:chOff x="3274650" y="-614875"/>
            <a:chExt cx="3458699" cy="2305800"/>
          </a:xfrm>
        </p:grpSpPr>
        <p:sp>
          <p:nvSpPr>
            <p:cNvPr id="202" name="Shape 202"/>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3" name="Shape 203"/>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 name="Shape 205"/>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6" name="Shape 206"/>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7" name="Shape 207"/>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8"/>
        <p:cNvGrpSpPr/>
        <p:nvPr/>
      </p:nvGrpSpPr>
      <p:grpSpPr>
        <a:xfrm>
          <a:off x="0" y="0"/>
          <a:ext cx="0" cy="0"/>
          <a:chOff x="0" y="0"/>
          <a:chExt cx="0" cy="0"/>
        </a:xfrm>
      </p:grpSpPr>
      <p:sp>
        <p:nvSpPr>
          <p:cNvPr id="209" name="Shape 209"/>
          <p:cNvSpPr/>
          <p:nvPr/>
        </p:nvSpPr>
        <p:spPr>
          <a:xfrm>
            <a:off x="0" y="4958225"/>
            <a:ext cx="9144000" cy="185399"/>
          </a:xfrm>
          <a:prstGeom prst="rect">
            <a:avLst/>
          </a:prstGeom>
          <a:solidFill>
            <a:srgbClr val="38383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210" name="Shape 210"/>
          <p:cNvGrpSpPr/>
          <p:nvPr/>
        </p:nvGrpSpPr>
        <p:grpSpPr>
          <a:xfrm rot="10800000" flipH="1">
            <a:off x="5685300" y="2837700"/>
            <a:ext cx="3458699" cy="2305800"/>
            <a:chOff x="5685300" y="0"/>
            <a:chExt cx="3458699" cy="2305800"/>
          </a:xfrm>
        </p:grpSpPr>
        <p:grpSp>
          <p:nvGrpSpPr>
            <p:cNvPr id="211" name="Shape 211"/>
            <p:cNvGrpSpPr/>
            <p:nvPr/>
          </p:nvGrpSpPr>
          <p:grpSpPr>
            <a:xfrm rot="10800000">
              <a:off x="5685300" y="0"/>
              <a:ext cx="3458699" cy="2305800"/>
              <a:chOff x="3274650" y="-614875"/>
              <a:chExt cx="3458699" cy="2305800"/>
            </a:xfrm>
          </p:grpSpPr>
          <p:sp>
            <p:nvSpPr>
              <p:cNvPr id="212" name="Shape 212"/>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3" name="Shape 213"/>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4" name="Shape 214"/>
              <p:cNvSpPr/>
              <p:nvPr/>
            </p:nvSpPr>
            <p:spPr>
              <a:xfrm>
                <a:off x="55804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5" name="Shape 215"/>
              <p:cNvSpPr/>
              <p:nvPr/>
            </p:nvSpPr>
            <p:spPr>
              <a:xfrm>
                <a:off x="3274650" y="-61487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p:nvPr/>
            </p:nvSpPr>
            <p:spPr>
              <a:xfrm>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p:nvPr/>
            </p:nvSpPr>
            <p:spPr>
              <a:xfrm rot="10800000">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18" name="Shape 218"/>
            <p:cNvGrpSpPr/>
            <p:nvPr/>
          </p:nvGrpSpPr>
          <p:grpSpPr>
            <a:xfrm rot="10800000">
              <a:off x="5685300" y="0"/>
              <a:ext cx="3458699" cy="2305800"/>
              <a:chOff x="3274650" y="-614875"/>
              <a:chExt cx="3458699" cy="2305800"/>
            </a:xfrm>
          </p:grpSpPr>
          <p:sp>
            <p:nvSpPr>
              <p:cNvPr id="219" name="Shape 219"/>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2" name="Shape 222"/>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3" name="Shape 223"/>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
        <p:nvSpPr>
          <p:cNvPr id="225" name="Shape 22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Condensed"/>
              <a:buNone/>
              <a:defRPr sz="2800" b="0" i="0" u="none" strike="noStrike" cap="none">
                <a:solidFill>
                  <a:schemeClr val="dk1"/>
                </a:solidFill>
                <a:latin typeface="Roboto Condensed"/>
                <a:ea typeface="Roboto Condensed"/>
                <a:cs typeface="Roboto Condensed"/>
                <a:sym typeface="Roboto Condensed"/>
              </a:defRPr>
            </a:lvl1pPr>
            <a:lvl2pPr lvl="1"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226" name="Shape 22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27" name="Shape 22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3F3F3"/>
              </a:buClr>
              <a:buSzPct val="25000"/>
              <a:buFont typeface="Arial"/>
              <a:buNone/>
            </a:pPr>
            <a:fld id="{00000000-1234-1234-1234-123412341234}" type="slidenum">
              <a:rPr lang="en-US" sz="1400" b="0" i="0" u="none" strike="noStrike" cap="none">
                <a:solidFill>
                  <a:srgbClr val="F3F3F3"/>
                </a:solidFill>
                <a:latin typeface="Arial"/>
                <a:ea typeface="Arial"/>
                <a:cs typeface="Arial"/>
                <a:sym typeface="Arial"/>
              </a:rPr>
              <a:t>‹#›</a:t>
            </a:fld>
            <a:endParaRPr lang="en-US" sz="1400" b="0" i="0" u="none" strike="noStrike" cap="none">
              <a:solidFill>
                <a:srgbClr val="F3F3F3"/>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gray">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5200" b="0" i="0" u="none" strike="noStrike" cap="none">
                <a:solidFill>
                  <a:srgbClr val="FFFFFF"/>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a:endParaRPr/>
          </a:p>
        </p:txBody>
      </p:sp>
      <p:sp>
        <p:nvSpPr>
          <p:cNvPr id="230" name="Shape 230"/>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B7B7B7"/>
              </a:buClr>
              <a:buFont typeface="Roboto"/>
              <a:buNone/>
              <a:defRPr sz="2800" b="0" i="0" u="none" strike="noStrike" cap="none">
                <a:solidFill>
                  <a:srgbClr val="B7B7B7"/>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9pPr>
          </a:lstStyle>
          <a:p>
            <a:endParaRPr/>
          </a:p>
        </p:txBody>
      </p:sp>
      <p:sp>
        <p:nvSpPr>
          <p:cNvPr id="231" name="Shape 23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32" name="Shape 232"/>
          <p:cNvGrpSpPr/>
          <p:nvPr/>
        </p:nvGrpSpPr>
        <p:grpSpPr>
          <a:xfrm rot="10800000">
            <a:off x="5685300" y="0"/>
            <a:ext cx="3458699" cy="2305800"/>
            <a:chOff x="3274650" y="-614875"/>
            <a:chExt cx="3458699" cy="2305800"/>
          </a:xfrm>
        </p:grpSpPr>
        <p:sp>
          <p:nvSpPr>
            <p:cNvPr id="233" name="Shape 233"/>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4" name="Shape 234"/>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5" name="Shape 235"/>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6" name="Shape 236"/>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8" name="Shape 238"/>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yellow">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52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a:endParaRPr/>
          </a:p>
        </p:txBody>
      </p:sp>
      <p:sp>
        <p:nvSpPr>
          <p:cNvPr id="241" name="Shape 241"/>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EFEFEF"/>
              </a:buClr>
              <a:buFont typeface="Roboto"/>
              <a:buNone/>
              <a:defRPr sz="2800" b="0" i="0" u="none" strike="noStrike" cap="none">
                <a:solidFill>
                  <a:srgbClr val="EFEFEF"/>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9pPr>
          </a:lstStyle>
          <a:p>
            <a:endParaRPr/>
          </a:p>
        </p:txBody>
      </p:sp>
      <p:sp>
        <p:nvSpPr>
          <p:cNvPr id="242" name="Shape 24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43" name="Shape 243"/>
          <p:cNvGrpSpPr/>
          <p:nvPr/>
        </p:nvGrpSpPr>
        <p:grpSpPr>
          <a:xfrm>
            <a:off x="5685300" y="0"/>
            <a:ext cx="3458699" cy="2305800"/>
            <a:chOff x="5685300" y="0"/>
            <a:chExt cx="3458699" cy="2305800"/>
          </a:xfrm>
        </p:grpSpPr>
        <p:grpSp>
          <p:nvGrpSpPr>
            <p:cNvPr id="244" name="Shape 244"/>
            <p:cNvGrpSpPr/>
            <p:nvPr/>
          </p:nvGrpSpPr>
          <p:grpSpPr>
            <a:xfrm rot="10800000">
              <a:off x="5685300" y="0"/>
              <a:ext cx="3458699" cy="2305800"/>
              <a:chOff x="3274650" y="-614875"/>
              <a:chExt cx="3458699" cy="2305800"/>
            </a:xfrm>
          </p:grpSpPr>
          <p:sp>
            <p:nvSpPr>
              <p:cNvPr id="245" name="Shape 245"/>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6" name="Shape 246"/>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7" name="Shape 247"/>
              <p:cNvSpPr/>
              <p:nvPr/>
            </p:nvSpPr>
            <p:spPr>
              <a:xfrm>
                <a:off x="55804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8" name="Shape 248"/>
              <p:cNvSpPr/>
              <p:nvPr/>
            </p:nvSpPr>
            <p:spPr>
              <a:xfrm>
                <a:off x="3274650" y="-61487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9" name="Shape 249"/>
              <p:cNvSpPr/>
              <p:nvPr/>
            </p:nvSpPr>
            <p:spPr>
              <a:xfrm>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0" name="Shape 250"/>
              <p:cNvSpPr/>
              <p:nvPr/>
            </p:nvSpPr>
            <p:spPr>
              <a:xfrm rot="10800000">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51" name="Shape 251"/>
            <p:cNvGrpSpPr/>
            <p:nvPr/>
          </p:nvGrpSpPr>
          <p:grpSpPr>
            <a:xfrm rot="10800000">
              <a:off x="5685300" y="0"/>
              <a:ext cx="3458699" cy="2305800"/>
              <a:chOff x="3274650" y="-614875"/>
              <a:chExt cx="3458699" cy="2305800"/>
            </a:xfrm>
          </p:grpSpPr>
          <p:sp>
            <p:nvSpPr>
              <p:cNvPr id="252" name="Shape 252"/>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3" name="Shape 253"/>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4" name="Shape 254"/>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5" name="Shape 255"/>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6" name="Shape 256"/>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7" name="Shape 257"/>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yellow">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36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a:endParaRPr/>
          </a:p>
        </p:txBody>
      </p:sp>
      <p:sp>
        <p:nvSpPr>
          <p:cNvPr id="278" name="Shape 27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79" name="Shape 279"/>
          <p:cNvGrpSpPr/>
          <p:nvPr/>
        </p:nvGrpSpPr>
        <p:grpSpPr>
          <a:xfrm>
            <a:off x="5685300" y="0"/>
            <a:ext cx="3458699" cy="2305800"/>
            <a:chOff x="5685300" y="0"/>
            <a:chExt cx="3458699" cy="2305800"/>
          </a:xfrm>
        </p:grpSpPr>
        <p:grpSp>
          <p:nvGrpSpPr>
            <p:cNvPr id="280" name="Shape 280"/>
            <p:cNvGrpSpPr/>
            <p:nvPr/>
          </p:nvGrpSpPr>
          <p:grpSpPr>
            <a:xfrm rot="10800000">
              <a:off x="5685300" y="0"/>
              <a:ext cx="3458699" cy="2305800"/>
              <a:chOff x="3274650" y="-614875"/>
              <a:chExt cx="3458699" cy="2305800"/>
            </a:xfrm>
          </p:grpSpPr>
          <p:sp>
            <p:nvSpPr>
              <p:cNvPr id="281" name="Shape 281"/>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2" name="Shape 282"/>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3" name="Shape 283"/>
              <p:cNvSpPr/>
              <p:nvPr/>
            </p:nvSpPr>
            <p:spPr>
              <a:xfrm>
                <a:off x="55804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4" name="Shape 284"/>
              <p:cNvSpPr/>
              <p:nvPr/>
            </p:nvSpPr>
            <p:spPr>
              <a:xfrm>
                <a:off x="3274650" y="-61487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5" name="Shape 285"/>
              <p:cNvSpPr/>
              <p:nvPr/>
            </p:nvSpPr>
            <p:spPr>
              <a:xfrm>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6" name="Shape 286"/>
              <p:cNvSpPr/>
              <p:nvPr/>
            </p:nvSpPr>
            <p:spPr>
              <a:xfrm rot="10800000">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87" name="Shape 287"/>
            <p:cNvGrpSpPr/>
            <p:nvPr/>
          </p:nvGrpSpPr>
          <p:grpSpPr>
            <a:xfrm rot="10800000">
              <a:off x="5685300" y="0"/>
              <a:ext cx="3458699" cy="2305800"/>
              <a:chOff x="3274650" y="-614875"/>
              <a:chExt cx="3458699" cy="2305800"/>
            </a:xfrm>
          </p:grpSpPr>
          <p:sp>
            <p:nvSpPr>
              <p:cNvPr id="288" name="Shape 288"/>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9" name="Shape 289"/>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0" name="Shape 290"/>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2" name="Shape 292"/>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3" name="Shape 293"/>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Condensed"/>
              <a:buNone/>
              <a:defRPr sz="2800" b="0" i="0" u="none" strike="noStrike" cap="none">
                <a:solidFill>
                  <a:schemeClr val="dk1"/>
                </a:solidFill>
                <a:latin typeface="Roboto Condensed"/>
                <a:ea typeface="Roboto Condensed"/>
                <a:cs typeface="Roboto Condensed"/>
                <a:sym typeface="Roboto Condensed"/>
              </a:defRPr>
            </a:lvl1pPr>
            <a:lvl2pPr lvl="1"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7" r:id="rId6"/>
    <p:sldLayoutId id="2147483658" r:id="rId7"/>
    <p:sldLayoutId id="2147483659" r:id="rId8"/>
    <p:sldLayoutId id="2147483661" r:id="rId9"/>
    <p:sldLayoutId id="2147483662" r:id="rId10"/>
    <p:sldLayoutId id="2147483663" r:id="rId11"/>
    <p:sldLayoutId id="2147483665" r:id="rId12"/>
    <p:sldLayoutId id="2147483666" r:id="rId13"/>
    <p:sldLayoutId id="2147483667"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hyperlink" Target="http://addapinch.com/cooking-conversion-charts/" TargetMode="External"/><Relationship Id="rId4" Type="http://schemas.openxmlformats.org/officeDocument/2006/relationships/hyperlink" Target="http://www.thekitchn.com/how-to-write-a-recipe-58522" TargetMode="External"/><Relationship Id="rId1" Type="http://schemas.openxmlformats.org/officeDocument/2006/relationships/slideLayout" Target="../slideLayouts/slideLayout11.xml"/><Relationship Id="rId2" Type="http://schemas.openxmlformats.org/officeDocument/2006/relationships/hyperlink" Target="https://www.google.com/search?q=sample+recipes&amp;espv=2&amp;biw=1440&amp;bih=733&amp;source=lnms&amp;tbm=isch&amp;sa=X&amp;ved=0ahUKEwjf1ouovtvQAhWCxVQKHX2eCjYQ_AUIBigB#imgrc=XYlN4X5Ge2IUTM%3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1.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hyperlink" Target="http://www.rd.com/food/recipes-cooking/13-foods-with-natural-umami/" TargetMode="External"/><Relationship Id="rId1" Type="http://schemas.openxmlformats.org/officeDocument/2006/relationships/slideLayout" Target="../slideLayouts/slideLayout11.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taste goes with which character?</a:t>
            </a:r>
            <a:endParaRPr lang="en-US" dirty="0"/>
          </a:p>
        </p:txBody>
      </p:sp>
      <p:sp>
        <p:nvSpPr>
          <p:cNvPr id="3" name="Text Placeholder 2"/>
          <p:cNvSpPr>
            <a:spLocks noGrp="1"/>
          </p:cNvSpPr>
          <p:nvPr>
            <p:ph type="body" idx="1"/>
          </p:nvPr>
        </p:nvSpPr>
        <p:spPr>
          <a:xfrm>
            <a:off x="311699" y="1017724"/>
            <a:ext cx="8432907" cy="3551151"/>
          </a:xfrm>
        </p:spPr>
        <p:txBody>
          <a:bodyPr/>
          <a:lstStyle/>
          <a:p>
            <a:r>
              <a:rPr lang="en-US" sz="2000" dirty="0" smtClean="0"/>
              <a:t>Harry Potter</a:t>
            </a:r>
          </a:p>
          <a:p>
            <a:r>
              <a:rPr lang="en-US" sz="2000" dirty="0" smtClean="0"/>
              <a:t>Sour and Bitter- these tastes describe his attitudes toward and relationship with Draco Malfoy</a:t>
            </a:r>
          </a:p>
          <a:p>
            <a:r>
              <a:rPr lang="en-US" sz="2000" dirty="0" smtClean="0"/>
              <a:t>“Malfoy? Revenge? What can he do about it?”</a:t>
            </a:r>
          </a:p>
          <a:p>
            <a:pPr indent="0">
              <a:buNone/>
            </a:pPr>
            <a:r>
              <a:rPr lang="en-US" sz="2000" dirty="0"/>
              <a:t> </a:t>
            </a:r>
            <a:r>
              <a:rPr lang="en-US" sz="2000" dirty="0" smtClean="0"/>
              <a:t> “That’s my point, I don’t know!” said Harry, frustrated. “But he’s up to something and I think we should take it seriously!”</a:t>
            </a:r>
          </a:p>
          <a:p>
            <a:r>
              <a:rPr lang="en-US" sz="2000" dirty="0" smtClean="0"/>
              <a:t>“Revenge is a Dish Best Served Cold”</a:t>
            </a:r>
            <a:endParaRPr lang="en-US" sz="2000" dirty="0"/>
          </a:p>
        </p:txBody>
      </p:sp>
    </p:spTree>
    <p:extLst>
      <p:ext uri="{BB962C8B-B14F-4D97-AF65-F5344CB8AC3E}">
        <p14:creationId xmlns:p14="http://schemas.microsoft.com/office/powerpoint/2010/main" val="161546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taste goes with which character?</a:t>
            </a:r>
            <a:endParaRPr lang="en-US" dirty="0"/>
          </a:p>
        </p:txBody>
      </p:sp>
      <p:sp>
        <p:nvSpPr>
          <p:cNvPr id="3" name="Text Placeholder 2"/>
          <p:cNvSpPr>
            <a:spLocks noGrp="1"/>
          </p:cNvSpPr>
          <p:nvPr>
            <p:ph type="body" idx="1"/>
          </p:nvPr>
        </p:nvSpPr>
        <p:spPr>
          <a:xfrm>
            <a:off x="311699" y="1017724"/>
            <a:ext cx="8432907" cy="3551151"/>
          </a:xfrm>
        </p:spPr>
        <p:txBody>
          <a:bodyPr/>
          <a:lstStyle/>
          <a:p>
            <a:r>
              <a:rPr lang="en-US" sz="2400" dirty="0" smtClean="0"/>
              <a:t>Identify your character</a:t>
            </a:r>
          </a:p>
          <a:p>
            <a:r>
              <a:rPr lang="en-US" sz="2400" dirty="0" smtClean="0"/>
              <a:t>Identify the “taste” or “tastes” that best describe your character’s personality, relationships, and/or actions</a:t>
            </a:r>
          </a:p>
          <a:p>
            <a:r>
              <a:rPr lang="en-US" sz="2400" dirty="0" smtClean="0"/>
              <a:t>Find supporting evidence through a direct quote from the text that shows this taste/character connection</a:t>
            </a:r>
            <a:endParaRPr lang="en-US" sz="2400" dirty="0" smtClean="0"/>
          </a:p>
          <a:p>
            <a:r>
              <a:rPr lang="en-US" sz="2400" dirty="0" smtClean="0"/>
              <a:t>If there was a dish/recipe named after this connection between taste and your character, what would it be called?</a:t>
            </a:r>
            <a:endParaRPr lang="en-US" sz="2400" dirty="0"/>
          </a:p>
        </p:txBody>
      </p:sp>
    </p:spTree>
    <p:extLst>
      <p:ext uri="{BB962C8B-B14F-4D97-AF65-F5344CB8AC3E}">
        <p14:creationId xmlns:p14="http://schemas.microsoft.com/office/powerpoint/2010/main" val="103258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Shape 441"/>
          <p:cNvSpPr txBox="1">
            <a:spLocks noGrp="1"/>
          </p:cNvSpPr>
          <p:nvPr>
            <p:ph type="title"/>
          </p:nvPr>
        </p:nvSpPr>
        <p:spPr>
          <a:prstGeom prst="rect">
            <a:avLst/>
          </a:prstGeom>
          <a:noFill/>
          <a:ln>
            <a:noFill/>
          </a:ln>
        </p:spPr>
        <p:txBody>
          <a:bodyPr lIns="91425" tIns="91425" rIns="91425" bIns="91425" anchor="ctr" anchorCtr="0">
            <a:noAutofit/>
          </a:bodyPr>
          <a:lstStyle/>
          <a:p>
            <a:pPr lvl="0" algn="l">
              <a:buClr>
                <a:srgbClr val="FFFFFF"/>
              </a:buClr>
              <a:buSzPct val="25000"/>
            </a:pPr>
            <a:r>
              <a:rPr lang="en-US" sz="4800" b="0" i="0" u="none" strike="noStrike" cap="none" dirty="0">
                <a:solidFill>
                  <a:srgbClr val="434343"/>
                </a:solidFill>
                <a:latin typeface="Roboto Condensed"/>
                <a:ea typeface="Roboto Condensed"/>
                <a:cs typeface="Roboto Condensed"/>
                <a:sym typeface="Roboto Condensed"/>
              </a:rPr>
              <a:t/>
            </a:r>
            <a:br>
              <a:rPr lang="en-US" sz="4800" b="0" i="0" u="none" strike="noStrike" cap="none" dirty="0">
                <a:solidFill>
                  <a:srgbClr val="434343"/>
                </a:solidFill>
                <a:latin typeface="Roboto Condensed"/>
                <a:ea typeface="Roboto Condensed"/>
                <a:cs typeface="Roboto Condensed"/>
                <a:sym typeface="Roboto Condensed"/>
              </a:rPr>
            </a:br>
            <a:r>
              <a:rPr lang="en-US" sz="4800" dirty="0" smtClean="0">
                <a:solidFill>
                  <a:srgbClr val="434343"/>
                </a:solidFill>
              </a:rPr>
              <a:t>THINK</a:t>
            </a:r>
            <a:r>
              <a:rPr lang="en-US" sz="4800" b="0" i="0" u="none" strike="noStrike" cap="none" dirty="0" smtClean="0">
                <a:solidFill>
                  <a:srgbClr val="434343"/>
                </a:solidFill>
                <a:latin typeface="Roboto Condensed"/>
                <a:ea typeface="Roboto Condensed"/>
                <a:cs typeface="Roboto Condensed"/>
                <a:sym typeface="Roboto Condensed"/>
              </a:rPr>
              <a:t/>
            </a:r>
            <a:br>
              <a:rPr lang="en-US" sz="4800" b="0" i="0" u="none" strike="noStrike" cap="none" dirty="0" smtClean="0">
                <a:solidFill>
                  <a:srgbClr val="434343"/>
                </a:solidFill>
                <a:latin typeface="Roboto Condensed"/>
                <a:ea typeface="Roboto Condensed"/>
                <a:cs typeface="Roboto Condensed"/>
                <a:sym typeface="Roboto Condensed"/>
              </a:rPr>
            </a:br>
            <a:r>
              <a:rPr lang="en-US" sz="4000" dirty="0" smtClean="0"/>
              <a:t>What </a:t>
            </a:r>
            <a:r>
              <a:rPr lang="en-US" sz="4000" dirty="0"/>
              <a:t>are </a:t>
            </a:r>
            <a:r>
              <a:rPr lang="en-US" sz="4000" dirty="0" smtClean="0"/>
              <a:t>standard </a:t>
            </a:r>
            <a:r>
              <a:rPr lang="en-US" sz="4000" dirty="0"/>
              <a:t>characteristics of all recipes?  </a:t>
            </a:r>
            <a:r>
              <a:rPr lang="en-US" sz="4000" dirty="0" smtClean="0"/>
              <a:t/>
            </a:r>
            <a:br>
              <a:rPr lang="en-US" sz="4000" dirty="0" smtClean="0"/>
            </a:br>
            <a:r>
              <a:rPr lang="en-US" sz="4000" dirty="0" smtClean="0"/>
              <a:t/>
            </a:r>
            <a:br>
              <a:rPr lang="en-US" sz="4000" dirty="0" smtClean="0"/>
            </a:br>
            <a:r>
              <a:rPr lang="en-US" sz="4000" dirty="0" smtClean="0"/>
              <a:t>Include </a:t>
            </a:r>
            <a:r>
              <a:rPr lang="en-US" sz="4000" dirty="0"/>
              <a:t>what is typically on a recipe card, units </a:t>
            </a:r>
            <a:r>
              <a:rPr lang="en-US" sz="4000"/>
              <a:t>of </a:t>
            </a:r>
            <a:r>
              <a:rPr lang="en-US" sz="4000" smtClean="0"/>
              <a:t>measure, </a:t>
            </a:r>
            <a:r>
              <a:rPr lang="en-US" sz="4000" dirty="0"/>
              <a:t>and typical directions</a:t>
            </a:r>
            <a:r>
              <a:rPr lang="en-US" sz="4000" dirty="0" smtClean="0"/>
              <a:t>.</a:t>
            </a:r>
            <a:endParaRPr lang="en-US" sz="1600" i="0" u="none" strike="noStrike" cap="none" dirty="0">
              <a:solidFill>
                <a:srgbClr val="434343"/>
              </a:solidFill>
              <a:sym typeface="Roboto Condensed"/>
            </a:endParaRPr>
          </a:p>
        </p:txBody>
      </p:sp>
      <p:sp>
        <p:nvSpPr>
          <p:cNvPr id="442" name="Shape 442"/>
          <p:cNvSpPr txBox="1"/>
          <p:nvPr/>
        </p:nvSpPr>
        <p:spPr>
          <a:xfrm>
            <a:off x="49898" y="35991"/>
            <a:ext cx="113965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smtClean="0">
                <a:solidFill>
                  <a:srgbClr val="D9D9D9"/>
                </a:solidFill>
                <a:latin typeface="Arial"/>
                <a:ea typeface="Arial"/>
                <a:cs typeface="Arial"/>
                <a:sym typeface="Arial"/>
              </a:rPr>
              <a:t>Explore</a:t>
            </a:r>
            <a:endParaRPr lang="en-US" sz="1400" b="0" i="0" u="none" strike="noStrike" cap="none" dirty="0">
              <a:solidFill>
                <a:srgbClr val="D9D9D9"/>
              </a:solidFill>
              <a:latin typeface="Arial"/>
              <a:ea typeface="Arial"/>
              <a:cs typeface="Arial"/>
              <a:sym typeface="Arial"/>
            </a:endParaRPr>
          </a:p>
        </p:txBody>
      </p:sp>
    </p:spTree>
    <p:extLst>
      <p:ext uri="{BB962C8B-B14F-4D97-AF65-F5344CB8AC3E}">
        <p14:creationId xmlns:p14="http://schemas.microsoft.com/office/powerpoint/2010/main" val="667378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Shape 441"/>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Roboto Condensed"/>
              <a:buNone/>
            </a:pPr>
            <a:r>
              <a:rPr lang="en-US" sz="4800" b="0" i="0" u="none" strike="noStrike" cap="none" dirty="0">
                <a:solidFill>
                  <a:srgbClr val="434343"/>
                </a:solidFill>
                <a:latin typeface="Roboto Condensed"/>
                <a:ea typeface="Roboto Condensed"/>
                <a:cs typeface="Roboto Condensed"/>
                <a:sym typeface="Roboto Condensed"/>
              </a:rPr>
              <a:t>PAIR</a:t>
            </a:r>
            <a:br>
              <a:rPr lang="en-US" sz="4800" b="0" i="0" u="none" strike="noStrike" cap="none" dirty="0">
                <a:solidFill>
                  <a:srgbClr val="434343"/>
                </a:solidFill>
                <a:latin typeface="Roboto Condensed"/>
                <a:ea typeface="Roboto Condensed"/>
                <a:cs typeface="Roboto Condensed"/>
                <a:sym typeface="Roboto Condensed"/>
              </a:rPr>
            </a:br>
            <a:r>
              <a:rPr lang="en-US" sz="4800" b="0" i="0" u="none" strike="noStrike" cap="none" dirty="0">
                <a:solidFill>
                  <a:srgbClr val="434343"/>
                </a:solidFill>
                <a:latin typeface="Roboto Condensed"/>
                <a:ea typeface="Roboto Condensed"/>
                <a:cs typeface="Roboto Condensed"/>
                <a:sym typeface="Roboto Condensed"/>
              </a:rPr>
              <a:t>up with an elbow partner and read your quick write.</a:t>
            </a:r>
          </a:p>
        </p:txBody>
      </p:sp>
      <p:sp>
        <p:nvSpPr>
          <p:cNvPr id="2" name="Text Placeholder 1"/>
          <p:cNvSpPr>
            <a:spLocks noGrp="1"/>
          </p:cNvSpPr>
          <p:nvPr>
            <p:ph type="body" idx="1"/>
          </p:nvPr>
        </p:nvSpPr>
        <p:spPr/>
        <p:txBody>
          <a:bodyPr/>
          <a:lstStyle/>
          <a:p>
            <a:endParaRPr lang="en-US" dirty="0"/>
          </a:p>
        </p:txBody>
      </p:sp>
      <p:sp>
        <p:nvSpPr>
          <p:cNvPr id="442" name="Shape 442"/>
          <p:cNvSpPr txBox="1"/>
          <p:nvPr/>
        </p:nvSpPr>
        <p:spPr>
          <a:xfrm>
            <a:off x="49898" y="35991"/>
            <a:ext cx="113965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smtClean="0">
                <a:solidFill>
                  <a:srgbClr val="D9D9D9"/>
                </a:solidFill>
                <a:latin typeface="Arial"/>
                <a:ea typeface="Arial"/>
                <a:cs typeface="Arial"/>
                <a:sym typeface="Arial"/>
              </a:rPr>
              <a:t>Explore</a:t>
            </a:r>
            <a:endParaRPr lang="en-US" sz="1400" b="0" i="0" u="none" strike="noStrike" cap="none" dirty="0">
              <a:solidFill>
                <a:srgbClr val="D9D9D9"/>
              </a:solidFill>
              <a:latin typeface="Arial"/>
              <a:ea typeface="Arial"/>
              <a:cs typeface="Arial"/>
              <a:sym typeface="Arial"/>
            </a:endParaRPr>
          </a:p>
        </p:txBody>
      </p:sp>
    </p:spTree>
    <p:extLst>
      <p:ext uri="{BB962C8B-B14F-4D97-AF65-F5344CB8AC3E}">
        <p14:creationId xmlns:p14="http://schemas.microsoft.com/office/powerpoint/2010/main" val="1556332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Shape 448"/>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Roboto Condensed"/>
              <a:buNone/>
            </a:pPr>
            <a:r>
              <a:rPr lang="en-US" sz="4800" b="0" i="0" u="none" strike="noStrike" cap="none">
                <a:solidFill>
                  <a:srgbClr val="434343"/>
                </a:solidFill>
                <a:latin typeface="Roboto Condensed"/>
                <a:ea typeface="Roboto Condensed"/>
                <a:cs typeface="Roboto Condensed"/>
                <a:sym typeface="Roboto Condensed"/>
              </a:rPr>
              <a:t>SHARE</a:t>
            </a:r>
            <a:br>
              <a:rPr lang="en-US" sz="4800" b="0" i="0" u="none" strike="noStrike" cap="none">
                <a:solidFill>
                  <a:srgbClr val="434343"/>
                </a:solidFill>
                <a:latin typeface="Roboto Condensed"/>
                <a:ea typeface="Roboto Condensed"/>
                <a:cs typeface="Roboto Condensed"/>
                <a:sym typeface="Roboto Condensed"/>
              </a:rPr>
            </a:br>
            <a:r>
              <a:rPr lang="en-US" sz="4800" b="0" i="0" u="none" strike="noStrike" cap="none">
                <a:solidFill>
                  <a:srgbClr val="434343"/>
                </a:solidFill>
                <a:latin typeface="Roboto Condensed"/>
                <a:ea typeface="Roboto Condensed"/>
                <a:cs typeface="Roboto Condensed"/>
                <a:sym typeface="Roboto Condensed"/>
              </a:rPr>
              <a:t>your ideas with the whole class.</a:t>
            </a:r>
          </a:p>
        </p:txBody>
      </p:sp>
      <p:sp>
        <p:nvSpPr>
          <p:cNvPr id="2" name="Text Placeholder 1"/>
          <p:cNvSpPr>
            <a:spLocks noGrp="1"/>
          </p:cNvSpPr>
          <p:nvPr>
            <p:ph type="body" idx="1"/>
          </p:nvPr>
        </p:nvSpPr>
        <p:spPr/>
        <p:txBody>
          <a:bodyPr/>
          <a:lstStyle/>
          <a:p>
            <a:endParaRPr lang="en-US"/>
          </a:p>
        </p:txBody>
      </p:sp>
      <p:sp>
        <p:nvSpPr>
          <p:cNvPr id="449" name="Shape 449"/>
          <p:cNvSpPr txBox="1"/>
          <p:nvPr/>
        </p:nvSpPr>
        <p:spPr>
          <a:xfrm>
            <a:off x="49898" y="35991"/>
            <a:ext cx="113965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smtClean="0">
                <a:solidFill>
                  <a:srgbClr val="D9D9D9"/>
                </a:solidFill>
                <a:latin typeface="Arial"/>
                <a:ea typeface="Arial"/>
                <a:cs typeface="Arial"/>
                <a:sym typeface="Arial"/>
              </a:rPr>
              <a:t>Explore</a:t>
            </a:r>
            <a:endParaRPr lang="en-US" sz="1400" b="0" i="0" u="none" strike="noStrike" cap="none" dirty="0">
              <a:solidFill>
                <a:srgbClr val="D9D9D9"/>
              </a:solidFill>
              <a:latin typeface="Arial"/>
              <a:ea typeface="Arial"/>
              <a:cs typeface="Arial"/>
              <a:sym typeface="Arial"/>
            </a:endParaRPr>
          </a:p>
        </p:txBody>
      </p:sp>
    </p:spTree>
    <p:extLst>
      <p:ext uri="{BB962C8B-B14F-4D97-AF65-F5344CB8AC3E}">
        <p14:creationId xmlns:p14="http://schemas.microsoft.com/office/powerpoint/2010/main" val="1966304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recipe?</a:t>
            </a:r>
            <a:endParaRPr lang="en-US" dirty="0"/>
          </a:p>
        </p:txBody>
      </p:sp>
      <p:sp>
        <p:nvSpPr>
          <p:cNvPr id="3" name="Text Placeholder 2"/>
          <p:cNvSpPr>
            <a:spLocks noGrp="1"/>
          </p:cNvSpPr>
          <p:nvPr>
            <p:ph type="body" idx="1"/>
          </p:nvPr>
        </p:nvSpPr>
        <p:spPr>
          <a:xfrm>
            <a:off x="311699" y="1017724"/>
            <a:ext cx="8432907" cy="3551151"/>
          </a:xfrm>
        </p:spPr>
        <p:txBody>
          <a:bodyPr/>
          <a:lstStyle/>
          <a:p>
            <a:r>
              <a:rPr lang="en-US" sz="2400" dirty="0" smtClean="0">
                <a:hlinkClick r:id="rId2"/>
              </a:rPr>
              <a:t>Sample recipes</a:t>
            </a:r>
            <a:endParaRPr lang="en-US" sz="2400" dirty="0" smtClean="0"/>
          </a:p>
          <a:p>
            <a:r>
              <a:rPr lang="en-US" sz="2400" dirty="0" smtClean="0">
                <a:hlinkClick r:id="rId3"/>
              </a:rPr>
              <a:t>Units of measure in cooking</a:t>
            </a:r>
            <a:endParaRPr lang="en-US" sz="2400" dirty="0" smtClean="0"/>
          </a:p>
          <a:p>
            <a:r>
              <a:rPr lang="en-US" sz="2400" dirty="0" smtClean="0">
                <a:hlinkClick r:id="rId4"/>
              </a:rPr>
              <a:t>Examples of cooking directions</a:t>
            </a:r>
            <a:endParaRPr lang="en-US" sz="2400" dirty="0"/>
          </a:p>
        </p:txBody>
      </p:sp>
    </p:spTree>
    <p:extLst>
      <p:ext uri="{BB962C8B-B14F-4D97-AF65-F5344CB8AC3E}">
        <p14:creationId xmlns:p14="http://schemas.microsoft.com/office/powerpoint/2010/main" val="169777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should I add?</a:t>
            </a:r>
            <a:endParaRPr lang="en-US" dirty="0"/>
          </a:p>
        </p:txBody>
      </p:sp>
      <p:sp>
        <p:nvSpPr>
          <p:cNvPr id="3" name="Text Placeholder 2"/>
          <p:cNvSpPr>
            <a:spLocks noGrp="1"/>
          </p:cNvSpPr>
          <p:nvPr>
            <p:ph type="body" idx="1"/>
          </p:nvPr>
        </p:nvSpPr>
        <p:spPr>
          <a:xfrm>
            <a:off x="259149" y="1017724"/>
            <a:ext cx="4312853" cy="3551151"/>
          </a:xfrm>
        </p:spPr>
        <p:txBody>
          <a:bodyPr/>
          <a:lstStyle/>
          <a:p>
            <a:r>
              <a:rPr lang="en-US" sz="2400" dirty="0" smtClean="0"/>
              <a:t>Harry Potter</a:t>
            </a:r>
          </a:p>
          <a:p>
            <a:r>
              <a:rPr lang="en-US" sz="2400" dirty="0" smtClean="0"/>
              <a:t>Bitter and Sour in his relationship with Draco</a:t>
            </a:r>
          </a:p>
          <a:p>
            <a:r>
              <a:rPr lang="en-US" sz="2400" dirty="0" smtClean="0"/>
              <a:t>“Revenge is a Dish Best Served Cold”</a:t>
            </a:r>
            <a:endParaRPr lang="en-US" sz="2400" dirty="0"/>
          </a:p>
        </p:txBody>
      </p:sp>
      <p:sp>
        <p:nvSpPr>
          <p:cNvPr id="4" name="Text Placeholder 2"/>
          <p:cNvSpPr>
            <a:spLocks noGrp="1"/>
          </p:cNvSpPr>
          <p:nvPr>
            <p:ph type="body" idx="1"/>
          </p:nvPr>
        </p:nvSpPr>
        <p:spPr>
          <a:xfrm>
            <a:off x="4710279" y="1017723"/>
            <a:ext cx="4312853" cy="3551151"/>
          </a:xfrm>
        </p:spPr>
        <p:txBody>
          <a:bodyPr/>
          <a:lstStyle/>
          <a:p>
            <a:r>
              <a:rPr lang="en-US" sz="2400" dirty="0" smtClean="0"/>
              <a:t>Which ingredients would go in this dish?</a:t>
            </a:r>
          </a:p>
          <a:p>
            <a:r>
              <a:rPr lang="en-US" sz="2400" dirty="0" smtClean="0"/>
              <a:t>How much of each would Harry add?</a:t>
            </a:r>
          </a:p>
          <a:p>
            <a:r>
              <a:rPr lang="en-US" sz="2400" dirty="0" smtClean="0"/>
              <a:t>How might Harry incorporate spices?  How would he cook this dish?  How would it be served?</a:t>
            </a:r>
            <a:endParaRPr lang="en-US" sz="2400" dirty="0"/>
          </a:p>
        </p:txBody>
      </p:sp>
    </p:spTree>
    <p:extLst>
      <p:ext uri="{BB962C8B-B14F-4D97-AF65-F5344CB8AC3E}">
        <p14:creationId xmlns:p14="http://schemas.microsoft.com/office/powerpoint/2010/main" val="110641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should I add? continued</a:t>
            </a:r>
            <a:endParaRPr lang="en-US" dirty="0"/>
          </a:p>
        </p:txBody>
      </p:sp>
      <p:sp>
        <p:nvSpPr>
          <p:cNvPr id="3" name="Text Placeholder 2"/>
          <p:cNvSpPr>
            <a:spLocks noGrp="1"/>
          </p:cNvSpPr>
          <p:nvPr>
            <p:ph type="body" idx="1"/>
          </p:nvPr>
        </p:nvSpPr>
        <p:spPr>
          <a:xfrm>
            <a:off x="2701159" y="1154357"/>
            <a:ext cx="6300954" cy="3551151"/>
          </a:xfrm>
        </p:spPr>
        <p:txBody>
          <a:bodyPr/>
          <a:lstStyle/>
          <a:p>
            <a:r>
              <a:rPr lang="en-US" sz="2000" dirty="0" smtClean="0"/>
              <a:t>Bitter: vinegar, Sour: dill pickles</a:t>
            </a:r>
            <a:endParaRPr lang="en-US" sz="2000" dirty="0" smtClean="0"/>
          </a:p>
          <a:p>
            <a:pPr>
              <a:lnSpc>
                <a:spcPct val="100000"/>
              </a:lnSpc>
            </a:pPr>
            <a:r>
              <a:rPr lang="en-US" sz="2000" dirty="0" smtClean="0"/>
              <a:t>2 cups vinegar to establish bitter notes to the broth</a:t>
            </a:r>
          </a:p>
          <a:p>
            <a:pPr indent="0">
              <a:lnSpc>
                <a:spcPct val="100000"/>
              </a:lnSpc>
              <a:buNone/>
            </a:pPr>
            <a:r>
              <a:rPr lang="en-US" sz="2000" dirty="0"/>
              <a:t> </a:t>
            </a:r>
            <a:r>
              <a:rPr lang="en-US" sz="2000" dirty="0" smtClean="0"/>
              <a:t> 4 dill pickles, finely chopped as to permeate the broth with a sour flavor</a:t>
            </a:r>
          </a:p>
          <a:p>
            <a:r>
              <a:rPr lang="en-US" sz="2000" dirty="0" smtClean="0"/>
              <a:t>Wisk with fury until the soupy mixture begins to boil as hot as your fury.  Taste the mix as it develops a deep green color: a satisfying chill should run down your back as you imagine your foe with a bowl full of this ghastly gruel</a:t>
            </a:r>
          </a:p>
          <a:p>
            <a:r>
              <a:rPr lang="en-US" sz="2000" dirty="0" smtClean="0"/>
              <a:t>Serve chilled: remember, revenge is best served cold</a:t>
            </a:r>
            <a:endParaRPr lang="en-US" sz="2000" dirty="0"/>
          </a:p>
        </p:txBody>
      </p:sp>
      <p:sp>
        <p:nvSpPr>
          <p:cNvPr id="4" name="Text Placeholder 2"/>
          <p:cNvSpPr>
            <a:spLocks noGrp="1"/>
          </p:cNvSpPr>
          <p:nvPr>
            <p:ph type="body" idx="1"/>
          </p:nvPr>
        </p:nvSpPr>
        <p:spPr>
          <a:xfrm>
            <a:off x="259147" y="1154358"/>
            <a:ext cx="2599668" cy="3551151"/>
          </a:xfrm>
        </p:spPr>
        <p:txBody>
          <a:bodyPr/>
          <a:lstStyle/>
          <a:p>
            <a:r>
              <a:rPr lang="en-US" sz="2000" dirty="0" smtClean="0">
                <a:solidFill>
                  <a:schemeClr val="tx1"/>
                </a:solidFill>
              </a:rPr>
              <a:t>Which ingredients would go in this dish?</a:t>
            </a:r>
          </a:p>
          <a:p>
            <a:r>
              <a:rPr lang="en-US" sz="2000" dirty="0" smtClean="0">
                <a:solidFill>
                  <a:schemeClr val="tx1"/>
                </a:solidFill>
              </a:rPr>
              <a:t>How much of each would Harry add?</a:t>
            </a:r>
          </a:p>
          <a:p>
            <a:r>
              <a:rPr lang="en-US" sz="2000" dirty="0" smtClean="0">
                <a:solidFill>
                  <a:schemeClr val="tx1"/>
                </a:solidFill>
              </a:rPr>
              <a:t>How might Harry incorporate spices?  How would he cook this dish?</a:t>
            </a:r>
            <a:endParaRPr lang="en-US" sz="2000" dirty="0">
              <a:solidFill>
                <a:schemeClr val="tx1"/>
              </a:solidFill>
            </a:endParaRPr>
          </a:p>
        </p:txBody>
      </p:sp>
    </p:spTree>
    <p:extLst>
      <p:ext uri="{BB962C8B-B14F-4D97-AF65-F5344CB8AC3E}">
        <p14:creationId xmlns:p14="http://schemas.microsoft.com/office/powerpoint/2010/main" val="177734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5057522" y="1075175"/>
            <a:ext cx="3774777" cy="3526970"/>
          </a:xfrm>
        </p:spPr>
        <p:txBody>
          <a:bodyPr/>
          <a:lstStyle/>
          <a:p>
            <a:r>
              <a:rPr lang="en-US" dirty="0" smtClean="0"/>
              <a:t>Choose ONE character about whom to write.</a:t>
            </a:r>
          </a:p>
          <a:p>
            <a:r>
              <a:rPr lang="en-US" dirty="0" smtClean="0"/>
              <a:t>Next, choose ONE </a:t>
            </a:r>
            <a:r>
              <a:rPr lang="en-US" dirty="0" smtClean="0"/>
              <a:t>or TWO tastes on </a:t>
            </a:r>
            <a:r>
              <a:rPr lang="en-US" dirty="0" smtClean="0"/>
              <a:t>which to focus </a:t>
            </a:r>
            <a:r>
              <a:rPr lang="en-US" dirty="0" smtClean="0"/>
              <a:t>(if you choose two tastes, find a way for them to creatively compliment each other in your recipe)</a:t>
            </a:r>
            <a:endParaRPr lang="en-US" dirty="0" smtClean="0"/>
          </a:p>
          <a:p>
            <a:r>
              <a:rPr lang="en-US" dirty="0" smtClean="0"/>
              <a:t>While you should u</a:t>
            </a:r>
            <a:r>
              <a:rPr lang="en-US" dirty="0" smtClean="0"/>
              <a:t>se all of the recipe card requirements on the handout, you may be flexible with the format and draw inspiration from real recipe cards.  Use standard recipe measurements and play off of standard recipe directions, while always keeping your character and the text in mind.</a:t>
            </a:r>
            <a:endParaRPr lang="en-US" dirty="0" smtClean="0"/>
          </a:p>
          <a:p>
            <a:endParaRPr lang="en-US" dirty="0"/>
          </a:p>
        </p:txBody>
      </p:sp>
      <p:sp>
        <p:nvSpPr>
          <p:cNvPr id="5" name="Title 1"/>
          <p:cNvSpPr>
            <a:spLocks noGrp="1"/>
          </p:cNvSpPr>
          <p:nvPr>
            <p:ph type="title"/>
          </p:nvPr>
        </p:nvSpPr>
        <p:spPr>
          <a:xfrm>
            <a:off x="311700" y="445025"/>
            <a:ext cx="8520599" cy="572699"/>
          </a:xfrm>
        </p:spPr>
        <p:txBody>
          <a:bodyPr/>
          <a:lstStyle/>
          <a:p>
            <a:r>
              <a:rPr lang="en-US" dirty="0" smtClean="0"/>
              <a:t>Character Recipe Card</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6921">
            <a:off x="488775" y="1529326"/>
            <a:ext cx="4277710" cy="3016420"/>
          </a:xfrm>
          <a:prstGeom prst="rect">
            <a:avLst/>
          </a:prstGeom>
        </p:spPr>
      </p:pic>
    </p:spTree>
    <p:extLst>
      <p:ext uri="{BB962C8B-B14F-4D97-AF65-F5344CB8AC3E}">
        <p14:creationId xmlns:p14="http://schemas.microsoft.com/office/powerpoint/2010/main" val="674373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5057522" y="1783079"/>
            <a:ext cx="3774777" cy="2715769"/>
          </a:xfrm>
        </p:spPr>
        <p:txBody>
          <a:bodyPr/>
          <a:lstStyle/>
          <a:p>
            <a:r>
              <a:rPr lang="en-US" sz="1600" b="1" dirty="0" smtClean="0"/>
              <a:t>Your final project will include:</a:t>
            </a:r>
          </a:p>
          <a:p>
            <a:pPr lvl="1"/>
            <a:r>
              <a:rPr lang="en-US" sz="1600" b="1" dirty="0" smtClean="0"/>
              <a:t>1. Character Recipe Card (composed realistically (using hints from the handout) and cut out of a separate sheet of paper or cardstock)</a:t>
            </a:r>
            <a:endParaRPr lang="en-US" sz="1600" b="1" dirty="0" smtClean="0"/>
          </a:p>
          <a:p>
            <a:pPr lvl="1"/>
            <a:r>
              <a:rPr lang="en-US" sz="1600" b="1" dirty="0" smtClean="0"/>
              <a:t>2. Rubric</a:t>
            </a:r>
          </a:p>
          <a:p>
            <a:pPr lvl="1" indent="0">
              <a:buNone/>
            </a:pPr>
            <a:endParaRPr lang="en-US" b="1" dirty="0" smtClean="0"/>
          </a:p>
          <a:p>
            <a:pPr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68" y="1303283"/>
            <a:ext cx="5004273" cy="2921876"/>
          </a:xfrm>
          <a:prstGeom prst="rect">
            <a:avLst/>
          </a:prstGeom>
        </p:spPr>
      </p:pic>
    </p:spTree>
    <p:extLst>
      <p:ext uri="{BB962C8B-B14F-4D97-AF65-F5344CB8AC3E}">
        <p14:creationId xmlns:p14="http://schemas.microsoft.com/office/powerpoint/2010/main" val="2400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ctrTitle"/>
          </p:nvPr>
        </p:nvSpPr>
        <p:spPr>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Roboto Condensed"/>
              <a:buNone/>
            </a:pPr>
            <a:r>
              <a:rPr lang="en-US" sz="5200" b="0" i="0" u="none" strike="noStrike" cap="none" dirty="0" smtClean="0">
                <a:solidFill>
                  <a:srgbClr val="434343"/>
                </a:solidFill>
                <a:latin typeface="Roboto Condensed"/>
                <a:ea typeface="Roboto Condensed"/>
                <a:cs typeface="Roboto Condensed"/>
                <a:sym typeface="Roboto Condensed"/>
              </a:rPr>
              <a:t>The Great Gatsby and the Sense of </a:t>
            </a:r>
            <a:r>
              <a:rPr lang="en-US" sz="5200" b="0" i="0" u="none" strike="noStrike" cap="none" dirty="0" smtClean="0">
                <a:solidFill>
                  <a:srgbClr val="434343"/>
                </a:solidFill>
                <a:latin typeface="Roboto Condensed"/>
                <a:ea typeface="Roboto Condensed"/>
                <a:cs typeface="Roboto Condensed"/>
                <a:sym typeface="Roboto Condensed"/>
              </a:rPr>
              <a:t>Taste</a:t>
            </a:r>
            <a:endParaRPr lang="en-US" sz="5200" b="0" i="0" u="none" strike="noStrike" cap="none" dirty="0">
              <a:solidFill>
                <a:srgbClr val="434343"/>
              </a:solidFill>
              <a:latin typeface="Roboto Condensed"/>
              <a:ea typeface="Roboto Condensed"/>
              <a:cs typeface="Roboto Condensed"/>
              <a:sym typeface="Roboto Condensed"/>
            </a:endParaRPr>
          </a:p>
        </p:txBody>
      </p:sp>
      <p:sp>
        <p:nvSpPr>
          <p:cNvPr id="418" name="Shape 418"/>
          <p:cNvSpPr txBox="1">
            <a:spLocks noGrp="1"/>
          </p:cNvSpPr>
          <p:nvPr>
            <p:ph type="subTitle" idx="1"/>
          </p:nvPr>
        </p:nvSpPr>
        <p:spPr>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B7B7B7"/>
              </a:buClr>
              <a:buSzPct val="25000"/>
              <a:buFont typeface="Roboto"/>
              <a:buNone/>
            </a:pPr>
            <a:r>
              <a:rPr lang="en-US" sz="2400" b="0" i="0" u="none" strike="noStrike" cap="none" dirty="0" smtClean="0">
                <a:solidFill>
                  <a:srgbClr val="000000"/>
                </a:solidFill>
                <a:latin typeface="Roboto"/>
                <a:ea typeface="Roboto"/>
                <a:cs typeface="Roboto"/>
                <a:sym typeface="Roboto"/>
              </a:rPr>
              <a:t>Character Recipe Cards:</a:t>
            </a:r>
            <a:endParaRPr lang="en-US" sz="2400" b="0" i="0" u="none" strike="noStrike" cap="none" dirty="0" smtClean="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B7B7B7"/>
              </a:buClr>
              <a:buSzPct val="25000"/>
              <a:buFont typeface="Roboto"/>
              <a:buNone/>
            </a:pPr>
            <a:r>
              <a:rPr lang="en-US" sz="2400" dirty="0" smtClean="0">
                <a:solidFill>
                  <a:srgbClr val="000000"/>
                </a:solidFill>
              </a:rPr>
              <a:t>What is the relationship between </a:t>
            </a:r>
            <a:r>
              <a:rPr lang="en-US" sz="2400" dirty="0" smtClean="0">
                <a:solidFill>
                  <a:srgbClr val="000000"/>
                </a:solidFill>
              </a:rPr>
              <a:t>taste and character?</a:t>
            </a:r>
            <a:endParaRPr lang="en-US" sz="2400" b="0" i="0" u="none" strike="noStrike" cap="none" dirty="0">
              <a:solidFill>
                <a:srgbClr val="B7B7B7"/>
              </a:solidFill>
              <a:latin typeface="Roboto"/>
              <a:ea typeface="Roboto"/>
              <a:cs typeface="Roboto"/>
              <a:sym typeface="Roboto"/>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groups</a:t>
            </a:r>
            <a:r>
              <a:rPr lang="is-IS" dirty="0" smtClean="0"/>
              <a:t>…</a:t>
            </a:r>
            <a:endParaRPr lang="en-US" dirty="0"/>
          </a:p>
        </p:txBody>
      </p:sp>
      <p:sp>
        <p:nvSpPr>
          <p:cNvPr id="4" name="Text Placeholder 3"/>
          <p:cNvSpPr>
            <a:spLocks noGrp="1"/>
          </p:cNvSpPr>
          <p:nvPr>
            <p:ph type="body" idx="1"/>
          </p:nvPr>
        </p:nvSpPr>
        <p:spPr>
          <a:xfrm>
            <a:off x="311700" y="1152475"/>
            <a:ext cx="8520599" cy="3416400"/>
          </a:xfrm>
        </p:spPr>
        <p:txBody>
          <a:bodyPr/>
          <a:lstStyle/>
          <a:p>
            <a:r>
              <a:rPr lang="en-US" sz="2400" dirty="0" smtClean="0"/>
              <a:t>There are 5 basic tastes.  Working together with your group, see if you can  list all five. </a:t>
            </a:r>
          </a:p>
          <a:p>
            <a:r>
              <a:rPr lang="en-US" sz="2400" dirty="0" smtClean="0"/>
              <a:t>(Note: 4 of them will be more obvious, but 1 isn’t a taste that most are familiar with)</a:t>
            </a:r>
            <a:endParaRPr 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61"/>
            <a:ext cx="8520599" cy="572699"/>
          </a:xfrm>
        </p:spPr>
        <p:txBody>
          <a:bodyPr/>
          <a:lstStyle/>
          <a:p>
            <a:r>
              <a:rPr lang="en-US" dirty="0" smtClean="0"/>
              <a:t>Two-Minute Paper</a:t>
            </a:r>
            <a:endParaRPr lang="en-US" dirty="0"/>
          </a:p>
        </p:txBody>
      </p:sp>
      <p:sp>
        <p:nvSpPr>
          <p:cNvPr id="5" name="Text Placeholder 3"/>
          <p:cNvSpPr>
            <a:spLocks noGrp="1"/>
          </p:cNvSpPr>
          <p:nvPr>
            <p:ph type="body" idx="1"/>
          </p:nvPr>
        </p:nvSpPr>
        <p:spPr>
          <a:xfrm>
            <a:off x="311700" y="822960"/>
            <a:ext cx="8612844" cy="3745915"/>
          </a:xfrm>
        </p:spPr>
        <p:txBody>
          <a:bodyPr/>
          <a:lstStyle/>
          <a:p>
            <a:r>
              <a:rPr lang="en-US" sz="2400" dirty="0" smtClean="0"/>
              <a:t>In your comp books, answer the following:</a:t>
            </a:r>
          </a:p>
          <a:p>
            <a:r>
              <a:rPr lang="en-US" sz="2400" dirty="0" smtClean="0"/>
              <a:t>Describe, </a:t>
            </a:r>
            <a:r>
              <a:rPr lang="en-US" sz="2400" dirty="0" smtClean="0"/>
              <a:t>on your own, what the 5 tastes are that your groups decided were most basic.  Try to describe each taste either through examples or reactions to the tastes.</a:t>
            </a:r>
            <a:endParaRPr lang="en-US" sz="2400" dirty="0" smtClean="0"/>
          </a:p>
          <a:p>
            <a:r>
              <a:rPr lang="en-US" sz="2400" dirty="0" smtClean="0"/>
              <a:t>After two minutes, one member from each group will share.  See if the rest of the </a:t>
            </a:r>
            <a:r>
              <a:rPr lang="en-US" sz="2400" dirty="0" smtClean="0"/>
              <a:t>class has listed the same, or different, tastes than you.</a:t>
            </a:r>
            <a:endParaRPr lang="en-US" sz="2400" dirty="0"/>
          </a:p>
        </p:txBody>
      </p:sp>
    </p:spTree>
    <p:extLst>
      <p:ext uri="{BB962C8B-B14F-4D97-AF65-F5344CB8AC3E}">
        <p14:creationId xmlns:p14="http://schemas.microsoft.com/office/powerpoint/2010/main" val="175519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Describe the </a:t>
            </a:r>
            <a:r>
              <a:rPr lang="en-US" dirty="0" smtClean="0"/>
              <a:t>tastes of each food</a:t>
            </a:r>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4" y="1152475"/>
            <a:ext cx="2050910" cy="20509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194" y="2517965"/>
            <a:ext cx="2250926" cy="20509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74" y="1152474"/>
            <a:ext cx="2250926" cy="177345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7330" t="3295" r="7599" b="9072"/>
          <a:stretch/>
        </p:blipFill>
        <p:spPr>
          <a:xfrm>
            <a:off x="6581373" y="2517964"/>
            <a:ext cx="2250926" cy="2050910"/>
          </a:xfrm>
          <a:prstGeom prst="rect">
            <a:avLst/>
          </a:prstGeom>
        </p:spPr>
      </p:pic>
    </p:spTree>
    <p:extLst>
      <p:ext uri="{BB962C8B-B14F-4D97-AF65-F5344CB8AC3E}">
        <p14:creationId xmlns:p14="http://schemas.microsoft.com/office/powerpoint/2010/main" val="25562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Basic Tastes</a:t>
            </a:r>
            <a:endParaRPr lang="en-US" dirty="0"/>
          </a:p>
        </p:txBody>
      </p:sp>
      <p:sp>
        <p:nvSpPr>
          <p:cNvPr id="3" name="Text Placeholder 2"/>
          <p:cNvSpPr>
            <a:spLocks noGrp="1"/>
          </p:cNvSpPr>
          <p:nvPr>
            <p:ph type="body" idx="1"/>
          </p:nvPr>
        </p:nvSpPr>
        <p:spPr>
          <a:xfrm>
            <a:off x="311700" y="1017724"/>
            <a:ext cx="3999899" cy="3551151"/>
          </a:xfrm>
        </p:spPr>
        <p:txBody>
          <a:bodyPr/>
          <a:lstStyle/>
          <a:p>
            <a:pPr indent="0">
              <a:buNone/>
            </a:pPr>
            <a:endParaRPr lang="en-US" dirty="0" smtClean="0">
              <a:solidFill>
                <a:schemeClr val="tx1"/>
              </a:solidFill>
            </a:endParaRPr>
          </a:p>
          <a:p>
            <a:pPr indent="0">
              <a:buNone/>
            </a:pPr>
            <a:endParaRPr lang="en-US" dirty="0">
              <a:solidFill>
                <a:schemeClr val="tx1"/>
              </a:solidFill>
            </a:endParaRPr>
          </a:p>
          <a:p>
            <a:pPr indent="0">
              <a:buNone/>
            </a:pPr>
            <a:endParaRPr lang="en-US" dirty="0" smtClean="0">
              <a:solidFill>
                <a:schemeClr val="tx1"/>
              </a:solidFill>
            </a:endParaRPr>
          </a:p>
          <a:p>
            <a:pPr indent="0">
              <a:buNone/>
            </a:pPr>
            <a:endParaRPr lang="en-US" dirty="0">
              <a:solidFill>
                <a:schemeClr val="tx1"/>
              </a:solidFill>
            </a:endParaRPr>
          </a:p>
          <a:p>
            <a:pPr indent="0">
              <a:buNone/>
            </a:pPr>
            <a:r>
              <a:rPr lang="en-US" dirty="0" smtClean="0">
                <a:solidFill>
                  <a:schemeClr val="tx1"/>
                </a:solidFill>
              </a:rPr>
              <a:t>SOUR</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4" y="1141966"/>
            <a:ext cx="2050910" cy="20509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194" y="2517965"/>
            <a:ext cx="2250926" cy="20509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74" y="1152474"/>
            <a:ext cx="2250926" cy="177345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7330" t="3295" r="7599" b="9072"/>
          <a:stretch/>
        </p:blipFill>
        <p:spPr>
          <a:xfrm>
            <a:off x="6581373" y="2517964"/>
            <a:ext cx="2250926" cy="2050910"/>
          </a:xfrm>
          <a:prstGeom prst="rect">
            <a:avLst/>
          </a:prstGeom>
        </p:spPr>
      </p:pic>
      <p:sp>
        <p:nvSpPr>
          <p:cNvPr id="10" name="TextBox 9"/>
          <p:cNvSpPr txBox="1"/>
          <p:nvPr/>
        </p:nvSpPr>
        <p:spPr>
          <a:xfrm>
            <a:off x="2398594" y="1152474"/>
            <a:ext cx="1143392" cy="307777"/>
          </a:xfrm>
          <a:prstGeom prst="rect">
            <a:avLst/>
          </a:prstGeom>
          <a:noFill/>
        </p:spPr>
        <p:txBody>
          <a:bodyPr wrap="square" rtlCol="0">
            <a:spAutoFit/>
          </a:bodyPr>
          <a:lstStyle/>
          <a:p>
            <a:r>
              <a:rPr lang="en-US" smtClean="0"/>
              <a:t>SOUR</a:t>
            </a:r>
            <a:endParaRPr lang="en-US"/>
          </a:p>
        </p:txBody>
      </p:sp>
      <p:sp>
        <p:nvSpPr>
          <p:cNvPr id="11" name="TextBox 10"/>
          <p:cNvSpPr txBox="1"/>
          <p:nvPr/>
        </p:nvSpPr>
        <p:spPr>
          <a:xfrm>
            <a:off x="196055" y="4385340"/>
            <a:ext cx="1143392" cy="307777"/>
          </a:xfrm>
          <a:prstGeom prst="rect">
            <a:avLst/>
          </a:prstGeom>
          <a:noFill/>
        </p:spPr>
        <p:txBody>
          <a:bodyPr wrap="square" rtlCol="0">
            <a:spAutoFit/>
          </a:bodyPr>
          <a:lstStyle/>
          <a:p>
            <a:r>
              <a:rPr lang="en-US" dirty="0" smtClean="0"/>
              <a:t>“</a:t>
            </a:r>
            <a:r>
              <a:rPr lang="en-US" dirty="0" smtClean="0">
                <a:hlinkClick r:id="rId6"/>
              </a:rPr>
              <a:t>UMAMI</a:t>
            </a:r>
            <a:r>
              <a:rPr lang="en-US" dirty="0" smtClean="0"/>
              <a:t>”</a:t>
            </a:r>
            <a:endParaRPr lang="en-US" dirty="0"/>
          </a:p>
        </p:txBody>
      </p:sp>
      <p:sp>
        <p:nvSpPr>
          <p:cNvPr id="12" name="TextBox 11"/>
          <p:cNvSpPr txBox="1"/>
          <p:nvPr/>
        </p:nvSpPr>
        <p:spPr>
          <a:xfrm>
            <a:off x="8015533" y="2229324"/>
            <a:ext cx="1143392" cy="307777"/>
          </a:xfrm>
          <a:prstGeom prst="rect">
            <a:avLst/>
          </a:prstGeom>
          <a:noFill/>
        </p:spPr>
        <p:txBody>
          <a:bodyPr wrap="square" rtlCol="0">
            <a:spAutoFit/>
          </a:bodyPr>
          <a:lstStyle/>
          <a:p>
            <a:r>
              <a:rPr lang="en-US" dirty="0" smtClean="0"/>
              <a:t>BITTER</a:t>
            </a:r>
            <a:endParaRPr lang="en-US" dirty="0"/>
          </a:p>
        </p:txBody>
      </p:sp>
      <p:sp>
        <p:nvSpPr>
          <p:cNvPr id="13" name="TextBox 12"/>
          <p:cNvSpPr txBox="1"/>
          <p:nvPr/>
        </p:nvSpPr>
        <p:spPr>
          <a:xfrm>
            <a:off x="4618120" y="4305289"/>
            <a:ext cx="1143392" cy="307777"/>
          </a:xfrm>
          <a:prstGeom prst="rect">
            <a:avLst/>
          </a:prstGeom>
          <a:noFill/>
        </p:spPr>
        <p:txBody>
          <a:bodyPr wrap="square" rtlCol="0">
            <a:spAutoFit/>
          </a:bodyPr>
          <a:lstStyle/>
          <a:p>
            <a:r>
              <a:rPr lang="en-US" dirty="0" smtClean="0"/>
              <a:t>SWEET</a:t>
            </a:r>
            <a:endParaRPr lang="en-US" dirty="0"/>
          </a:p>
        </p:txBody>
      </p:sp>
      <p:sp>
        <p:nvSpPr>
          <p:cNvPr id="14" name="TextBox 13"/>
          <p:cNvSpPr txBox="1"/>
          <p:nvPr/>
        </p:nvSpPr>
        <p:spPr>
          <a:xfrm>
            <a:off x="6756700" y="1143008"/>
            <a:ext cx="1143392" cy="307777"/>
          </a:xfrm>
          <a:prstGeom prst="rect">
            <a:avLst/>
          </a:prstGeom>
          <a:noFill/>
        </p:spPr>
        <p:txBody>
          <a:bodyPr wrap="square" rtlCol="0">
            <a:spAutoFit/>
          </a:bodyPr>
          <a:lstStyle/>
          <a:p>
            <a:r>
              <a:rPr lang="en-US" dirty="0" smtClean="0"/>
              <a:t>SALTY</a:t>
            </a:r>
            <a:endParaRPr lang="en-US" dirty="0"/>
          </a:p>
        </p:txBody>
      </p:sp>
    </p:spTree>
    <p:extLst>
      <p:ext uri="{BB962C8B-B14F-4D97-AF65-F5344CB8AC3E}">
        <p14:creationId xmlns:p14="http://schemas.microsoft.com/office/powerpoint/2010/main" val="189690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6" name="Shape 417"/>
          <p:cNvSpPr txBox="1">
            <a:spLocks/>
          </p:cNvSpPr>
          <p:nvPr/>
        </p:nvSpPr>
        <p:spPr>
          <a:xfrm>
            <a:off x="311708" y="744575"/>
            <a:ext cx="8520599" cy="20525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FFFF"/>
              </a:buClr>
              <a:buFont typeface="Roboto Condensed"/>
              <a:buNone/>
              <a:defRPr sz="36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a:pPr algn="ctr">
              <a:buSzPct val="25000"/>
            </a:pPr>
            <a:r>
              <a:rPr lang="en-US" sz="4000" dirty="0" smtClean="0">
                <a:solidFill>
                  <a:srgbClr val="434343"/>
                </a:solidFill>
              </a:rPr>
              <a:t>The Great Gatsby and the Sense of </a:t>
            </a:r>
            <a:r>
              <a:rPr lang="en-US" sz="4000" dirty="0" smtClean="0">
                <a:solidFill>
                  <a:srgbClr val="434343"/>
                </a:solidFill>
              </a:rPr>
              <a:t>Taste</a:t>
            </a:r>
            <a:endParaRPr lang="en-US" sz="4000" dirty="0">
              <a:solidFill>
                <a:srgbClr val="434343"/>
              </a:solidFill>
            </a:endParaRPr>
          </a:p>
        </p:txBody>
      </p:sp>
      <p:sp>
        <p:nvSpPr>
          <p:cNvPr id="7" name="Shape 418"/>
          <p:cNvSpPr txBox="1">
            <a:spLocks/>
          </p:cNvSpPr>
          <p:nvPr/>
        </p:nvSpPr>
        <p:spPr>
          <a:xfrm>
            <a:off x="311700" y="2834125"/>
            <a:ext cx="8520599" cy="792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buClr>
                <a:srgbClr val="B7B7B7"/>
              </a:buClr>
              <a:buSzPct val="25000"/>
            </a:pPr>
            <a:r>
              <a:rPr lang="en-US" sz="2400" dirty="0"/>
              <a:t>What is the relationship between taste and character?</a:t>
            </a:r>
            <a:endParaRPr lang="en-US" sz="2400" dirty="0">
              <a:solidFill>
                <a:srgbClr val="B7B7B7"/>
              </a:solidFill>
              <a:latin typeface="Roboto"/>
              <a:ea typeface="Roboto"/>
              <a:cs typeface="Roboto"/>
              <a:sym typeface="Roboto"/>
            </a:endParaRPr>
          </a:p>
        </p:txBody>
      </p:sp>
      <p:sp>
        <p:nvSpPr>
          <p:cNvPr id="8" name="Rectangle 7"/>
          <p:cNvSpPr/>
          <p:nvPr/>
        </p:nvSpPr>
        <p:spPr>
          <a:xfrm>
            <a:off x="125584" y="103540"/>
            <a:ext cx="1533284" cy="307777"/>
          </a:xfrm>
          <a:prstGeom prst="rect">
            <a:avLst/>
          </a:prstGeom>
        </p:spPr>
        <p:txBody>
          <a:bodyPr wrap="square">
            <a:spAutoFit/>
          </a:bodyPr>
          <a:lstStyle/>
          <a:p>
            <a:r>
              <a:rPr lang="en-US" smtClean="0">
                <a:solidFill>
                  <a:srgbClr val="D9D9D9"/>
                </a:solidFill>
              </a:rPr>
              <a:t>Explore</a:t>
            </a:r>
            <a:endParaRPr lang="en-US" dirty="0"/>
          </a:p>
        </p:txBody>
      </p:sp>
      <p:sp>
        <p:nvSpPr>
          <p:cNvPr id="13" name="TextBox 12"/>
          <p:cNvSpPr txBox="1"/>
          <p:nvPr/>
        </p:nvSpPr>
        <p:spPr>
          <a:xfrm>
            <a:off x="6781126" y="380326"/>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879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taste goes with which character?</a:t>
            </a:r>
            <a:endParaRPr lang="en-US" dirty="0"/>
          </a:p>
        </p:txBody>
      </p:sp>
      <p:sp>
        <p:nvSpPr>
          <p:cNvPr id="3" name="Text Placeholder 2"/>
          <p:cNvSpPr>
            <a:spLocks noGrp="1"/>
          </p:cNvSpPr>
          <p:nvPr>
            <p:ph type="body" idx="1"/>
          </p:nvPr>
        </p:nvSpPr>
        <p:spPr>
          <a:xfrm>
            <a:off x="311700" y="1152475"/>
            <a:ext cx="3386093" cy="3416400"/>
          </a:xfrm>
        </p:spPr>
        <p:txBody>
          <a:bodyPr/>
          <a:lstStyle/>
          <a:p>
            <a:r>
              <a:rPr lang="en-US" sz="3600" dirty="0" smtClean="0"/>
              <a:t>SWEET</a:t>
            </a:r>
          </a:p>
          <a:p>
            <a:r>
              <a:rPr lang="en-US" sz="3600" dirty="0" smtClean="0"/>
              <a:t>SALTY</a:t>
            </a:r>
          </a:p>
          <a:p>
            <a:r>
              <a:rPr lang="en-US" sz="3600" dirty="0" smtClean="0"/>
              <a:t>SOUR</a:t>
            </a:r>
          </a:p>
          <a:p>
            <a:r>
              <a:rPr lang="en-US" sz="3600" dirty="0" smtClean="0"/>
              <a:t>BITTER</a:t>
            </a:r>
            <a:endParaRPr lang="en-US" sz="3600" dirty="0"/>
          </a:p>
        </p:txBody>
      </p:sp>
      <p:sp>
        <p:nvSpPr>
          <p:cNvPr id="4" name="Text Placeholder 3"/>
          <p:cNvSpPr>
            <a:spLocks noGrp="1"/>
          </p:cNvSpPr>
          <p:nvPr>
            <p:ph type="body" idx="2"/>
          </p:nvPr>
        </p:nvSpPr>
        <p:spPr>
          <a:xfrm>
            <a:off x="4214648" y="1492469"/>
            <a:ext cx="4617651" cy="3076406"/>
          </a:xfrm>
        </p:spPr>
        <p:txBody>
          <a:bodyPr numCol="2"/>
          <a:lstStyle/>
          <a:p>
            <a:r>
              <a:rPr lang="en-US" sz="2400" dirty="0" smtClean="0"/>
              <a:t>DAISY</a:t>
            </a:r>
          </a:p>
          <a:p>
            <a:r>
              <a:rPr lang="en-US" sz="2400" dirty="0" smtClean="0"/>
              <a:t>TOM</a:t>
            </a:r>
          </a:p>
          <a:p>
            <a:r>
              <a:rPr lang="en-US" sz="2400" dirty="0" smtClean="0"/>
              <a:t>JAY</a:t>
            </a:r>
            <a:endParaRPr lang="en-US" sz="2400" dirty="0"/>
          </a:p>
          <a:p>
            <a:r>
              <a:rPr lang="en-US" sz="2400" dirty="0" smtClean="0"/>
              <a:t>JORDAN</a:t>
            </a:r>
          </a:p>
          <a:p>
            <a:endParaRPr lang="en-US" sz="2400" dirty="0"/>
          </a:p>
          <a:p>
            <a:endParaRPr lang="en-US" sz="2400" dirty="0" smtClean="0"/>
          </a:p>
          <a:p>
            <a:r>
              <a:rPr lang="en-US" sz="2400" dirty="0" smtClean="0"/>
              <a:t>NICK</a:t>
            </a:r>
          </a:p>
          <a:p>
            <a:r>
              <a:rPr lang="en-US" sz="2400" dirty="0" smtClean="0"/>
              <a:t>MYRTLE</a:t>
            </a:r>
          </a:p>
          <a:p>
            <a:r>
              <a:rPr lang="en-US" sz="2400" dirty="0" smtClean="0"/>
              <a:t>GEORGE</a:t>
            </a:r>
          </a:p>
          <a:p>
            <a:r>
              <a:rPr lang="en-US" sz="2400" dirty="0" smtClean="0"/>
              <a:t>WOLFSHEIM</a:t>
            </a:r>
          </a:p>
          <a:p>
            <a:endParaRPr lang="en-US" sz="1800" dirty="0" smtClean="0"/>
          </a:p>
          <a:p>
            <a:endParaRPr lang="en-US" sz="1800" dirty="0"/>
          </a:p>
        </p:txBody>
      </p:sp>
    </p:spTree>
    <p:extLst>
      <p:ext uri="{BB962C8B-B14F-4D97-AF65-F5344CB8AC3E}">
        <p14:creationId xmlns:p14="http://schemas.microsoft.com/office/powerpoint/2010/main" val="77490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taste goes with which character?</a:t>
            </a:r>
            <a:endParaRPr lang="en-US" dirty="0"/>
          </a:p>
        </p:txBody>
      </p:sp>
      <p:sp>
        <p:nvSpPr>
          <p:cNvPr id="3" name="Text Placeholder 2"/>
          <p:cNvSpPr>
            <a:spLocks noGrp="1"/>
          </p:cNvSpPr>
          <p:nvPr>
            <p:ph type="body" idx="1"/>
          </p:nvPr>
        </p:nvSpPr>
        <p:spPr>
          <a:xfrm>
            <a:off x="311699" y="1017724"/>
            <a:ext cx="8432907" cy="3551151"/>
          </a:xfrm>
        </p:spPr>
        <p:txBody>
          <a:bodyPr/>
          <a:lstStyle/>
          <a:p>
            <a:r>
              <a:rPr lang="en-US" sz="2400" dirty="0" smtClean="0"/>
              <a:t>Identify your character</a:t>
            </a:r>
          </a:p>
          <a:p>
            <a:r>
              <a:rPr lang="en-US" sz="2400" dirty="0" smtClean="0"/>
              <a:t>Identify the “taste” or “tastes” that best describe your character’s personality, relationships, and/or actions</a:t>
            </a:r>
          </a:p>
          <a:p>
            <a:r>
              <a:rPr lang="en-US" sz="2400" dirty="0" smtClean="0"/>
              <a:t>Find supporting evidence through a direct quote from the text that shows this taste/character connection</a:t>
            </a:r>
            <a:endParaRPr lang="en-US" sz="2400" dirty="0" smtClean="0"/>
          </a:p>
          <a:p>
            <a:r>
              <a:rPr lang="en-US" sz="2400" dirty="0" smtClean="0"/>
              <a:t>If there was a dish/recipe named after this connection between taste and your character, what would it be called?</a:t>
            </a:r>
            <a:endParaRPr lang="en-US" sz="2400" dirty="0"/>
          </a:p>
        </p:txBody>
      </p:sp>
    </p:spTree>
    <p:extLst>
      <p:ext uri="{BB962C8B-B14F-4D97-AF65-F5344CB8AC3E}">
        <p14:creationId xmlns:p14="http://schemas.microsoft.com/office/powerpoint/2010/main" val="1660585412"/>
      </p:ext>
    </p:extLst>
  </p:cSld>
  <p:clrMapOvr>
    <a:masterClrMapping/>
  </p:clrMapOvr>
</p:sld>
</file>

<file path=ppt/theme/theme1.xml><?xml version="1.0" encoding="utf-8"?>
<a:theme xmlns:a="http://schemas.openxmlformats.org/drawingml/2006/main" name="K20 Center General 2016">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5119</TotalTime>
  <Words>743</Words>
  <Application>Microsoft Macintosh PowerPoint</Application>
  <PresentationFormat>On-screen Show (16:9)</PresentationFormat>
  <Paragraphs>89</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Roboto</vt:lpstr>
      <vt:lpstr>Roboto Condensed</vt:lpstr>
      <vt:lpstr>Arial</vt:lpstr>
      <vt:lpstr>K20 Center General 2016</vt:lpstr>
      <vt:lpstr>PowerPoint Presentation</vt:lpstr>
      <vt:lpstr>The Great Gatsby and the Sense of Taste</vt:lpstr>
      <vt:lpstr>In your groups…</vt:lpstr>
      <vt:lpstr>Two-Minute Paper</vt:lpstr>
      <vt:lpstr>Describe the tastes of each food</vt:lpstr>
      <vt:lpstr>The 5 Basic Tastes</vt:lpstr>
      <vt:lpstr>PowerPoint Presentation</vt:lpstr>
      <vt:lpstr>Which taste goes with which character?</vt:lpstr>
      <vt:lpstr>Which taste goes with which character?</vt:lpstr>
      <vt:lpstr>Which taste goes with which character?</vt:lpstr>
      <vt:lpstr>Which taste goes with which character?</vt:lpstr>
      <vt:lpstr> THINK What are standard characteristics of all recipes?    Include what is typically on a recipe card, units of measure, and typical directions.</vt:lpstr>
      <vt:lpstr>PAIR up with an elbow partner and read your quick write.</vt:lpstr>
      <vt:lpstr>SHARE your ideas with the whole class.</vt:lpstr>
      <vt:lpstr>What’s in a recipe?</vt:lpstr>
      <vt:lpstr>How much should I add?</vt:lpstr>
      <vt:lpstr>How much should I add? continued</vt:lpstr>
      <vt:lpstr>Character Recipe Card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Fisher, Jane E.</cp:lastModifiedBy>
  <cp:revision>53</cp:revision>
  <dcterms:modified xsi:type="dcterms:W3CDTF">2016-12-04T22:08:47Z</dcterms:modified>
</cp:coreProperties>
</file>